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6.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7.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3" r:id="rId2"/>
  </p:sldMasterIdLst>
  <p:notesMasterIdLst>
    <p:notesMasterId r:id="rId41"/>
  </p:notesMasterIdLst>
  <p:handoutMasterIdLst>
    <p:handoutMasterId r:id="rId42"/>
  </p:handoutMasterIdLst>
  <p:sldIdLst>
    <p:sldId id="2126" r:id="rId3"/>
    <p:sldId id="2387" r:id="rId4"/>
    <p:sldId id="2286" r:id="rId5"/>
    <p:sldId id="2385" r:id="rId6"/>
    <p:sldId id="2309" r:id="rId7"/>
    <p:sldId id="2386" r:id="rId8"/>
    <p:sldId id="2388" r:id="rId9"/>
    <p:sldId id="2292" r:id="rId10"/>
    <p:sldId id="2389" r:id="rId11"/>
    <p:sldId id="2390" r:id="rId12"/>
    <p:sldId id="2300" r:id="rId13"/>
    <p:sldId id="2294" r:id="rId14"/>
    <p:sldId id="2299" r:id="rId15"/>
    <p:sldId id="2302" r:id="rId16"/>
    <p:sldId id="2400" r:id="rId17"/>
    <p:sldId id="2304" r:id="rId18"/>
    <p:sldId id="2391" r:id="rId19"/>
    <p:sldId id="2369" r:id="rId20"/>
    <p:sldId id="2370" r:id="rId21"/>
    <p:sldId id="2401" r:id="rId22"/>
    <p:sldId id="2371" r:id="rId23"/>
    <p:sldId id="2373" r:id="rId24"/>
    <p:sldId id="2377" r:id="rId25"/>
    <p:sldId id="2376" r:id="rId26"/>
    <p:sldId id="2379" r:id="rId27"/>
    <p:sldId id="2392" r:id="rId28"/>
    <p:sldId id="2393" r:id="rId29"/>
    <p:sldId id="2394" r:id="rId30"/>
    <p:sldId id="2395" r:id="rId31"/>
    <p:sldId id="2399" r:id="rId32"/>
    <p:sldId id="2365" r:id="rId33"/>
    <p:sldId id="2383" r:id="rId34"/>
    <p:sldId id="2368" r:id="rId35"/>
    <p:sldId id="2398" r:id="rId36"/>
    <p:sldId id="2402" r:id="rId37"/>
    <p:sldId id="2403" r:id="rId38"/>
    <p:sldId id="2131" r:id="rId39"/>
    <p:sldId id="2404" r:id="rId4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 uri="{505F2C04-C923-438B-8C0F-E0CD2BADF298}">
      <wppc:fontMiss xmlns="" xmlns:wppc="http://www.wps.cn/officeDocument/PresentationCustomData" type="true"/>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nkPad" initials="T"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509E"/>
    <a:srgbClr val="000000"/>
    <a:srgbClr val="FFFFFF"/>
    <a:srgbClr val="38779C"/>
    <a:srgbClr val="1B3F55"/>
    <a:srgbClr val="1F6690"/>
    <a:srgbClr val="DEEBF7"/>
    <a:srgbClr val="5B9BD5"/>
    <a:srgbClr val="3760AB"/>
    <a:srgbClr val="FF3B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1" autoAdjust="0"/>
    <p:restoredTop sz="76037" autoAdjust="0"/>
  </p:normalViewPr>
  <p:slideViewPr>
    <p:cSldViewPr snapToGrid="0" showGuides="1">
      <p:cViewPr varScale="1">
        <p:scale>
          <a:sx n="68" d="100"/>
          <a:sy n="68" d="100"/>
        </p:scale>
        <p:origin x="48" y="270"/>
      </p:cViewPr>
      <p:guideLst>
        <p:guide orient="horz" pos="2160"/>
        <p:guide pos="3863"/>
      </p:guideLst>
    </p:cSldViewPr>
  </p:slideViewPr>
  <p:notesTextViewPr>
    <p:cViewPr>
      <p:scale>
        <a:sx n="1" d="1"/>
        <a:sy n="1" d="1"/>
      </p:scale>
      <p:origin x="0" y="0"/>
    </p:cViewPr>
  </p:notesTextViewPr>
  <p:notesViewPr>
    <p:cSldViewPr snapToGrid="0">
      <p:cViewPr varScale="1">
        <p:scale>
          <a:sx n="86" d="100"/>
          <a:sy n="86" d="100"/>
        </p:scale>
        <p:origin x="292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AD16F9-DA85-463D-B83D-1E44E4A8A152}" type="datetimeFigureOut">
              <a:rPr lang="zh-CN" altLang="en-US" smtClean="0"/>
              <a:t>2020-9-24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3913F5-A720-419B-9130-23AEA5AEAD61}" type="slidenum">
              <a:rPr lang="zh-CN" altLang="en-US" smtClean="0"/>
              <a:t>‹#›</a:t>
            </a:fld>
            <a:endParaRPr lang="zh-CN" altLang="en-US"/>
          </a:p>
        </p:txBody>
      </p:sp>
    </p:spTree>
    <p:extLst>
      <p:ext uri="{BB962C8B-B14F-4D97-AF65-F5344CB8AC3E}">
        <p14:creationId xmlns:p14="http://schemas.microsoft.com/office/powerpoint/2010/main" val="3778562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726361-F277-4356-BDFA-4A138851C2F4}" type="datetimeFigureOut">
              <a:rPr lang="zh-CN" altLang="en-US" smtClean="0"/>
              <a:t>2020-9-24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BCE0F-2851-4B4E-8242-A27AC1D96CEB}" type="slidenum">
              <a:rPr lang="zh-CN" altLang="en-US" smtClean="0"/>
              <a:t>‹#›</a:t>
            </a:fld>
            <a:endParaRPr lang="zh-CN" altLang="en-US"/>
          </a:p>
        </p:txBody>
      </p:sp>
    </p:spTree>
    <p:extLst>
      <p:ext uri="{BB962C8B-B14F-4D97-AF65-F5344CB8AC3E}">
        <p14:creationId xmlns:p14="http://schemas.microsoft.com/office/powerpoint/2010/main" val="4090711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垃圾分类是社会文明的的一个重要体现，是一种新的时尚。习近平总书记对垃圾分类做出重要指示，强调实行垃圾分类，关系广大人民群众生活环境，关系节约使用资源，也是社会文明水平的一个重要体现。同时，习近平总书记高度重视粮食安全，提倡“厉行节约、反对浪费”的社会风尚，在多次讲话中强调要制止餐饮浪费行为，并指出加强立法，强化监管，采取有效措施，建立长效机制，坚决制止餐饮浪费行为。大学生具备强烈的社会责任感和历史使命感，时刻关注当今社会亟待解决的现实问题，所以大学生参与垃圾分类，培养爱粮节粮的良好习惯显得尤为重要。我校全面贯彻习近平总书记重要讲话精神，以及推动绿色发展方式和绿色生活、坚决制止餐饮浪费行为的重要指示，采取了一系列举措积极引导师生养成垃圾分类、爱惜粮食、健康饮食的好习惯，促进源头减量，深化垃圾分类引领低碳生活新时尚的内涵，实现从观念到行为的重塑，让更多人行动起来，为绿色发展、可持续发展作贡献。</a:t>
            </a:r>
          </a:p>
          <a:p>
            <a:endParaRPr lang="zh-CN" altLang="en-US" dirty="0"/>
          </a:p>
        </p:txBody>
      </p:sp>
      <p:sp>
        <p:nvSpPr>
          <p:cNvPr id="4" name="灯片编号占位符 3"/>
          <p:cNvSpPr>
            <a:spLocks noGrp="1"/>
          </p:cNvSpPr>
          <p:nvPr>
            <p:ph type="sldNum" sz="quarter" idx="10"/>
          </p:nvPr>
        </p:nvSpPr>
        <p:spPr/>
        <p:txBody>
          <a:bodyPr/>
          <a:lstStyle/>
          <a:p>
            <a:fld id="{59BBCE0F-2851-4B4E-8242-A27AC1D96CEB}" type="slidenum">
              <a:rPr lang="zh-CN" altLang="en-US" smtClean="0"/>
              <a:t>2</a:t>
            </a:fld>
            <a:endParaRPr lang="zh-CN" altLang="en-US"/>
          </a:p>
        </p:txBody>
      </p:sp>
    </p:spTree>
    <p:extLst>
      <p:ext uri="{BB962C8B-B14F-4D97-AF65-F5344CB8AC3E}">
        <p14:creationId xmlns:p14="http://schemas.microsoft.com/office/powerpoint/2010/main" val="2233078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教学楼区域及学院楼分别配备干垃圾、湿垃圾和可回收分类垃圾桶。</a:t>
            </a:r>
            <a:endParaRPr lang="zh-CN" altLang="en-US" dirty="0" smtClean="0"/>
          </a:p>
          <a:p>
            <a:endParaRPr lang="zh-CN" altLang="en-US" dirty="0"/>
          </a:p>
        </p:txBody>
      </p:sp>
      <p:sp>
        <p:nvSpPr>
          <p:cNvPr id="4" name="灯片编号占位符 3"/>
          <p:cNvSpPr>
            <a:spLocks noGrp="1"/>
          </p:cNvSpPr>
          <p:nvPr>
            <p:ph type="sldNum" sz="quarter" idx="5"/>
          </p:nvPr>
        </p:nvSpPr>
        <p:spPr/>
        <p:txBody>
          <a:bodyPr/>
          <a:lstStyle/>
          <a:p>
            <a:fld id="{59BBCE0F-2851-4B4E-8242-A27AC1D96CEB}" type="slidenum">
              <a:rPr lang="zh-CN" altLang="en-US" smtClean="0"/>
              <a:t>11</a:t>
            </a:fld>
            <a:endParaRPr lang="zh-CN" altLang="en-US"/>
          </a:p>
        </p:txBody>
      </p:sp>
    </p:spTree>
    <p:extLst>
      <p:ext uri="{BB962C8B-B14F-4D97-AF65-F5344CB8AC3E}">
        <p14:creationId xmlns:p14="http://schemas.microsoft.com/office/powerpoint/2010/main" val="17693255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同时，我校购置了湿垃圾处理器，实现了餐厨垃圾就地处理，不过夜、不出校园，日产日清，不仅提高垃圾利用水平，也减少了垃圾处置量，进一步实现垃圾减量化和资源整合化。</a:t>
            </a:r>
            <a:endParaRPr lang="zh-CN" altLang="en-US" dirty="0"/>
          </a:p>
        </p:txBody>
      </p:sp>
      <p:sp>
        <p:nvSpPr>
          <p:cNvPr id="4" name="灯片编号占位符 3"/>
          <p:cNvSpPr>
            <a:spLocks noGrp="1"/>
          </p:cNvSpPr>
          <p:nvPr>
            <p:ph type="sldNum" sz="quarter" idx="5"/>
          </p:nvPr>
        </p:nvSpPr>
        <p:spPr/>
        <p:txBody>
          <a:bodyPr/>
          <a:lstStyle/>
          <a:p>
            <a:fld id="{59BBCE0F-2851-4B4E-8242-A27AC1D96CEB}" type="slidenum">
              <a:rPr lang="zh-CN" altLang="en-US" smtClean="0"/>
              <a:t>12</a:t>
            </a:fld>
            <a:endParaRPr lang="zh-CN" altLang="en-US"/>
          </a:p>
        </p:txBody>
      </p:sp>
    </p:spTree>
    <p:extLst>
      <p:ext uri="{BB962C8B-B14F-4D97-AF65-F5344CB8AC3E}">
        <p14:creationId xmlns:p14="http://schemas.microsoft.com/office/powerpoint/2010/main" val="2242069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同时，我校购置了湿垃圾处理器，实现了餐厨垃圾就地处理，不过夜、不出校园，日产日清，不仅提高垃圾利用水平，也减少了垃圾处置量，进一步实现垃圾减量化和资源整合化。</a:t>
            </a:r>
            <a:endParaRPr lang="zh-CN" altLang="en-US" dirty="0"/>
          </a:p>
        </p:txBody>
      </p:sp>
      <p:sp>
        <p:nvSpPr>
          <p:cNvPr id="4" name="灯片编号占位符 3"/>
          <p:cNvSpPr>
            <a:spLocks noGrp="1"/>
          </p:cNvSpPr>
          <p:nvPr>
            <p:ph type="sldNum" sz="quarter" idx="10"/>
          </p:nvPr>
        </p:nvSpPr>
        <p:spPr/>
        <p:txBody>
          <a:bodyPr/>
          <a:lstStyle/>
          <a:p>
            <a:fld id="{59BBCE0F-2851-4B4E-8242-A27AC1D96CEB}" type="slidenum">
              <a:rPr lang="zh-CN" altLang="en-US" smtClean="0"/>
              <a:t>13</a:t>
            </a:fld>
            <a:endParaRPr lang="zh-CN" altLang="en-US"/>
          </a:p>
        </p:txBody>
      </p:sp>
    </p:spTree>
    <p:extLst>
      <p:ext uri="{BB962C8B-B14F-4D97-AF65-F5344CB8AC3E}">
        <p14:creationId xmlns:p14="http://schemas.microsoft.com/office/powerpoint/2010/main" val="1710245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此外，我校建立了与生活垃圾分类投放相配套的分类收集、分类运输体系及转运机制。</a:t>
            </a:r>
            <a:endParaRPr lang="zh-CN" altLang="en-US" dirty="0"/>
          </a:p>
        </p:txBody>
      </p:sp>
      <p:sp>
        <p:nvSpPr>
          <p:cNvPr id="4" name="灯片编号占位符 3"/>
          <p:cNvSpPr>
            <a:spLocks noGrp="1"/>
          </p:cNvSpPr>
          <p:nvPr>
            <p:ph type="sldNum" sz="quarter" idx="5"/>
          </p:nvPr>
        </p:nvSpPr>
        <p:spPr/>
        <p:txBody>
          <a:bodyPr/>
          <a:lstStyle/>
          <a:p>
            <a:fld id="{59BBCE0F-2851-4B4E-8242-A27AC1D96CEB}" type="slidenum">
              <a:rPr lang="zh-CN" altLang="en-US" smtClean="0"/>
              <a:t>14</a:t>
            </a:fld>
            <a:endParaRPr lang="zh-CN" altLang="en-US"/>
          </a:p>
        </p:txBody>
      </p:sp>
    </p:spTree>
    <p:extLst>
      <p:ext uri="{BB962C8B-B14F-4D97-AF65-F5344CB8AC3E}">
        <p14:creationId xmlns:p14="http://schemas.microsoft.com/office/powerpoint/2010/main" val="121519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配备了分类转运专用电动车</a:t>
            </a:r>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辆，其中</a:t>
            </a:r>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辆用于收集干垃圾，</a:t>
            </a:r>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辆用于收集餐厨垃圾。配备满足垃圾分类清运需求、密封性好、标志明显、节能环保的</a:t>
            </a:r>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头两箱专用收运车，负责清运从校内到校外垃圾点的干垃圾清运工作。</a:t>
            </a:r>
          </a:p>
          <a:p>
            <a:endParaRPr lang="zh-CN" altLang="en-US" dirty="0"/>
          </a:p>
        </p:txBody>
      </p:sp>
      <p:sp>
        <p:nvSpPr>
          <p:cNvPr id="4" name="灯片编号占位符 3"/>
          <p:cNvSpPr>
            <a:spLocks noGrp="1"/>
          </p:cNvSpPr>
          <p:nvPr>
            <p:ph type="sldNum" sz="quarter" idx="5"/>
          </p:nvPr>
        </p:nvSpPr>
        <p:spPr/>
        <p:txBody>
          <a:bodyPr/>
          <a:lstStyle/>
          <a:p>
            <a:fld id="{59BBCE0F-2851-4B4E-8242-A27AC1D96CEB}" type="slidenum">
              <a:rPr lang="zh-CN" altLang="en-US" smtClean="0"/>
              <a:t>15</a:t>
            </a:fld>
            <a:endParaRPr lang="zh-CN" altLang="en-US"/>
          </a:p>
        </p:txBody>
      </p:sp>
    </p:spTree>
    <p:extLst>
      <p:ext uri="{BB962C8B-B14F-4D97-AF65-F5344CB8AC3E}">
        <p14:creationId xmlns:p14="http://schemas.microsoft.com/office/powerpoint/2010/main" val="4245852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为更好让师生适应新时代的互联网</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模式的垃圾分类模式，学校引入社会资源，与上海建桥学院“微家”、上海小懒猫环保科技有限公司“飞蚂蚁环保回收”合作发起智能垃圾分类回收柜项目，分别在南商业街、</a:t>
            </a:r>
            <a:r>
              <a:rPr lang="en-US" altLang="zh-CN" sz="1200" kern="1200" dirty="0" smtClean="0">
                <a:solidFill>
                  <a:schemeClr val="tx1"/>
                </a:solidFill>
                <a:effectLst/>
                <a:latin typeface="+mn-lt"/>
                <a:ea typeface="+mn-ea"/>
                <a:cs typeface="+mn-cs"/>
              </a:rPr>
              <a:t>C</a:t>
            </a:r>
            <a:r>
              <a:rPr lang="zh-CN" altLang="zh-CN" sz="1200" kern="1200" dirty="0" smtClean="0">
                <a:solidFill>
                  <a:schemeClr val="tx1"/>
                </a:solidFill>
                <a:effectLst/>
                <a:latin typeface="+mn-lt"/>
                <a:ea typeface="+mn-ea"/>
                <a:cs typeface="+mn-cs"/>
              </a:rPr>
              <a:t>区及</a:t>
            </a:r>
            <a:r>
              <a:rPr lang="en-US" altLang="zh-CN" sz="1200" kern="1200" dirty="0" smtClean="0">
                <a:solidFill>
                  <a:schemeClr val="tx1"/>
                </a:solidFill>
                <a:effectLst/>
                <a:latin typeface="+mn-lt"/>
                <a:ea typeface="+mn-ea"/>
                <a:cs typeface="+mn-cs"/>
              </a:rPr>
              <a:t>D</a:t>
            </a:r>
            <a:r>
              <a:rPr lang="zh-CN" altLang="zh-CN" sz="1200" kern="1200" dirty="0" smtClean="0">
                <a:solidFill>
                  <a:schemeClr val="tx1"/>
                </a:solidFill>
                <a:effectLst/>
                <a:latin typeface="+mn-lt"/>
                <a:ea typeface="+mn-ea"/>
                <a:cs typeface="+mn-cs"/>
              </a:rPr>
              <a:t>区投入三台“飞蚂蚁”智能环保箱，用于可回收物、有毒有害的投放回收处置，提高资源再利用率，适应新常态，更接地气的满足师生的投放需求，同时有偿回收更加强学生对垃圾分类的积极性。</a:t>
            </a:r>
          </a:p>
          <a:p>
            <a:endParaRPr lang="zh-CN" altLang="en-US" dirty="0"/>
          </a:p>
        </p:txBody>
      </p:sp>
      <p:sp>
        <p:nvSpPr>
          <p:cNvPr id="4" name="灯片编号占位符 3"/>
          <p:cNvSpPr>
            <a:spLocks noGrp="1"/>
          </p:cNvSpPr>
          <p:nvPr>
            <p:ph type="sldNum" sz="quarter" idx="5"/>
          </p:nvPr>
        </p:nvSpPr>
        <p:spPr/>
        <p:txBody>
          <a:bodyPr/>
          <a:lstStyle/>
          <a:p>
            <a:fld id="{59BBCE0F-2851-4B4E-8242-A27AC1D96CEB}" type="slidenum">
              <a:rPr lang="zh-CN" altLang="en-US" smtClean="0"/>
              <a:t>16</a:t>
            </a:fld>
            <a:endParaRPr lang="zh-CN" altLang="en-US"/>
          </a:p>
        </p:txBody>
      </p:sp>
    </p:spTree>
    <p:extLst>
      <p:ext uri="{BB962C8B-B14F-4D97-AF65-F5344CB8AC3E}">
        <p14:creationId xmlns:p14="http://schemas.microsoft.com/office/powerpoint/2010/main" val="3789035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所以，我们认为，现在在高校里面，除了要有基础保障餐饮，更要在高校内提供多层次高校餐饮保障体系</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59BBCE0F-2851-4B4E-8242-A27AC1D96CEB}" type="slidenum">
              <a:rPr lang="zh-CN" altLang="en-US" smtClean="0"/>
              <a:t>17</a:t>
            </a:fld>
            <a:endParaRPr lang="zh-CN" altLang="en-US"/>
          </a:p>
        </p:txBody>
      </p:sp>
    </p:spTree>
    <p:extLst>
      <p:ext uri="{BB962C8B-B14F-4D97-AF65-F5344CB8AC3E}">
        <p14:creationId xmlns:p14="http://schemas.microsoft.com/office/powerpoint/2010/main" val="2272579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b="1" kern="1200" dirty="0" smtClean="0">
                <a:solidFill>
                  <a:schemeClr val="tx1"/>
                </a:solidFill>
                <a:effectLst/>
                <a:latin typeface="+mn-lt"/>
                <a:ea typeface="+mn-ea"/>
                <a:cs typeface="+mn-cs"/>
              </a:rPr>
              <a:t>三、开展宣传培训，提高师生参与意识</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59BBCE0F-2851-4B4E-8242-A27AC1D96CEB}" type="slidenum">
              <a:rPr lang="zh-CN" altLang="en-US" smtClean="0"/>
              <a:t>18</a:t>
            </a:fld>
            <a:endParaRPr lang="zh-CN" altLang="en-US"/>
          </a:p>
        </p:txBody>
      </p:sp>
    </p:spTree>
    <p:extLst>
      <p:ext uri="{BB962C8B-B14F-4D97-AF65-F5344CB8AC3E}">
        <p14:creationId xmlns:p14="http://schemas.microsoft.com/office/powerpoint/2010/main" val="2821640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自</a:t>
            </a:r>
            <a:r>
              <a:rPr lang="en-US" altLang="zh-CN" sz="1200" kern="1200" dirty="0" smtClean="0">
                <a:solidFill>
                  <a:schemeClr val="tx1"/>
                </a:solidFill>
                <a:effectLst/>
                <a:latin typeface="+mn-lt"/>
                <a:ea typeface="+mn-ea"/>
                <a:cs typeface="+mn-cs"/>
              </a:rPr>
              <a:t>2019</a:t>
            </a:r>
            <a:r>
              <a:rPr lang="zh-CN" altLang="zh-CN"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9</a:t>
            </a:r>
            <a:r>
              <a:rPr lang="zh-CN" altLang="zh-CN" sz="1200" kern="1200" dirty="0" smtClean="0">
                <a:solidFill>
                  <a:schemeClr val="tx1"/>
                </a:solidFill>
                <a:effectLst/>
                <a:latin typeface="+mn-lt"/>
                <a:ea typeface="+mn-ea"/>
                <a:cs typeface="+mn-cs"/>
              </a:rPr>
              <a:t>月开始，我校将垃圾分类的相关内容纳入到大学生安全教育课</a:t>
            </a:r>
          </a:p>
          <a:p>
            <a:r>
              <a:rPr lang="zh-CN" altLang="zh-CN" sz="1200" kern="1200" dirty="0" smtClean="0">
                <a:solidFill>
                  <a:schemeClr val="tx1"/>
                </a:solidFill>
                <a:effectLst/>
                <a:latin typeface="+mn-lt"/>
                <a:ea typeface="+mn-ea"/>
                <a:cs typeface="+mn-cs"/>
              </a:rPr>
              <a:t>程体系中，为新入学的大一新生讲解垃圾分类的必要性、垃圾分类意义以及具体分类标准，帮助大一新生尽快融入到学校的垃圾分类工作中。</a:t>
            </a:r>
          </a:p>
          <a:p>
            <a:endParaRPr lang="zh-CN" altLang="en-US" dirty="0"/>
          </a:p>
        </p:txBody>
      </p:sp>
      <p:sp>
        <p:nvSpPr>
          <p:cNvPr id="4" name="灯片编号占位符 3"/>
          <p:cNvSpPr>
            <a:spLocks noGrp="1"/>
          </p:cNvSpPr>
          <p:nvPr>
            <p:ph type="sldNum" sz="quarter" idx="5"/>
          </p:nvPr>
        </p:nvSpPr>
        <p:spPr/>
        <p:txBody>
          <a:bodyPr/>
          <a:lstStyle/>
          <a:p>
            <a:fld id="{59BBCE0F-2851-4B4E-8242-A27AC1D96CEB}" type="slidenum">
              <a:rPr lang="zh-CN" altLang="en-US" smtClean="0"/>
              <a:t>19</a:t>
            </a:fld>
            <a:endParaRPr lang="zh-CN" altLang="en-US"/>
          </a:p>
        </p:txBody>
      </p:sp>
    </p:spTree>
    <p:extLst>
      <p:ext uri="{BB962C8B-B14F-4D97-AF65-F5344CB8AC3E}">
        <p14:creationId xmlns:p14="http://schemas.microsoft.com/office/powerpoint/2010/main" val="3577518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学校通过横幅、海报等形式在学校各教学楼、学院楼多角度呈现，通过各电子屏，不断滚动播放垃圾分类宣传海报，同时在各宿舍楼宇利用“心触动”新媒体平台做好垃圾分类宣传。</a:t>
            </a:r>
            <a:endParaRPr lang="zh-CN" altLang="en-US" dirty="0"/>
          </a:p>
        </p:txBody>
      </p:sp>
      <p:sp>
        <p:nvSpPr>
          <p:cNvPr id="4" name="灯片编号占位符 3"/>
          <p:cNvSpPr>
            <a:spLocks noGrp="1"/>
          </p:cNvSpPr>
          <p:nvPr>
            <p:ph type="sldNum" sz="quarter" idx="5"/>
          </p:nvPr>
        </p:nvSpPr>
        <p:spPr/>
        <p:txBody>
          <a:bodyPr/>
          <a:lstStyle/>
          <a:p>
            <a:fld id="{59BBCE0F-2851-4B4E-8242-A27AC1D96CEB}" type="slidenum">
              <a:rPr lang="zh-CN" altLang="en-US" smtClean="0"/>
              <a:t>20</a:t>
            </a:fld>
            <a:endParaRPr lang="zh-CN" altLang="en-US"/>
          </a:p>
        </p:txBody>
      </p:sp>
    </p:spTree>
    <p:extLst>
      <p:ext uri="{BB962C8B-B14F-4D97-AF65-F5344CB8AC3E}">
        <p14:creationId xmlns:p14="http://schemas.microsoft.com/office/powerpoint/2010/main" val="1392593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922588" y="849313"/>
            <a:ext cx="4081462" cy="229552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defTabSz="882015">
              <a:defRPr/>
            </a:pPr>
            <a:fld id="{D554734E-7A69-49FE-B19D-80E53235D1FE}" type="slidenum">
              <a:rPr lang="zh-CN" altLang="en-US">
                <a:solidFill>
                  <a:prstClr val="black"/>
                </a:solidFill>
                <a:latin typeface="微软雅黑" panose="020B0503020204020204" pitchFamily="34" charset="-122"/>
                <a:ea typeface="微软雅黑" panose="020B0503020204020204" pitchFamily="34" charset="-122"/>
              </a:rPr>
              <a:t>3</a:t>
            </a:fld>
            <a:endParaRPr lang="zh-CN" altLang="en-US"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04305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此外，利用新媒体“你好建桥、建桥发布、建桥自管之窗”等官方微信公众号开展垃圾分类主题教育活动，不断扩大垃圾分类宣传力度，提高全校师生参与意识。</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59BBCE0F-2851-4B4E-8242-A27AC1D96CEB}" type="slidenum">
              <a:rPr lang="zh-CN" altLang="en-US" smtClean="0"/>
              <a:t>21</a:t>
            </a:fld>
            <a:endParaRPr lang="zh-CN" altLang="en-US"/>
          </a:p>
        </p:txBody>
      </p:sp>
    </p:spTree>
    <p:extLst>
      <p:ext uri="{BB962C8B-B14F-4D97-AF65-F5344CB8AC3E}">
        <p14:creationId xmlns:p14="http://schemas.microsoft.com/office/powerpoint/2010/main" val="2354458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各学院还多次开展垃圾分类知识竞答、主题团日，通过线上线下有效结合，开展了“垃圾分类我先行”、“让垃圾分类成为新风尚”、“构建绿色校园”等</a:t>
            </a:r>
            <a:r>
              <a:rPr lang="en-US" altLang="zh-CN" sz="1200" kern="1200" dirty="0" smtClean="0">
                <a:solidFill>
                  <a:schemeClr val="tx1"/>
                </a:solidFill>
                <a:effectLst/>
                <a:latin typeface="+mn-lt"/>
                <a:ea typeface="+mn-ea"/>
                <a:cs typeface="+mn-cs"/>
              </a:rPr>
              <a:t>18</a:t>
            </a:r>
            <a:r>
              <a:rPr lang="zh-CN" altLang="zh-CN" sz="1200" kern="1200" dirty="0" smtClean="0">
                <a:solidFill>
                  <a:schemeClr val="tx1"/>
                </a:solidFill>
                <a:effectLst/>
                <a:latin typeface="+mn-lt"/>
                <a:ea typeface="+mn-ea"/>
                <a:cs typeface="+mn-cs"/>
              </a:rPr>
              <a:t>场各类形式的活动，加深学生对垃圾分类的意识，通过微信、网络直播等强化师生生活垃圾管理知识宣传推广力度，推动校园师生知晓率和参与率。</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59BBCE0F-2851-4B4E-8242-A27AC1D96CEB}" type="slidenum">
              <a:rPr lang="zh-CN" altLang="en-US" smtClean="0"/>
              <a:t>22</a:t>
            </a:fld>
            <a:endParaRPr lang="zh-CN" altLang="en-US"/>
          </a:p>
        </p:txBody>
      </p:sp>
    </p:spTree>
    <p:extLst>
      <p:ext uri="{BB962C8B-B14F-4D97-AF65-F5344CB8AC3E}">
        <p14:creationId xmlns:p14="http://schemas.microsoft.com/office/powerpoint/2010/main" val="41050073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后勤保卫处积极组织各类垃圾分类专项培训活动，组织后保处先后参加了校内专题培训《垃圾分类，我们在行动》以及市教委</a:t>
            </a:r>
            <a:r>
              <a:rPr lang="en-US" altLang="zh-CN" sz="1200" kern="1200" dirty="0" smtClean="0">
                <a:solidFill>
                  <a:schemeClr val="tx1"/>
                </a:solidFill>
                <a:effectLst/>
                <a:latin typeface="+mn-lt"/>
                <a:ea typeface="+mn-ea"/>
                <a:cs typeface="+mn-cs"/>
              </a:rPr>
              <a:t>2020</a:t>
            </a:r>
            <a:r>
              <a:rPr lang="zh-CN" altLang="zh-CN" sz="1200" kern="1200" dirty="0" smtClean="0">
                <a:solidFill>
                  <a:schemeClr val="tx1"/>
                </a:solidFill>
                <a:effectLst/>
                <a:latin typeface="+mn-lt"/>
                <a:ea typeface="+mn-ea"/>
                <a:cs typeface="+mn-cs"/>
              </a:rPr>
              <a:t>年高校生活垃圾分类减量工作专项培训会，参与人数达</a:t>
            </a:r>
            <a:r>
              <a:rPr lang="en-US" altLang="zh-CN" sz="1200" kern="1200" dirty="0" smtClean="0">
                <a:solidFill>
                  <a:schemeClr val="tx1"/>
                </a:solidFill>
                <a:effectLst/>
                <a:latin typeface="+mn-lt"/>
                <a:ea typeface="+mn-ea"/>
                <a:cs typeface="+mn-cs"/>
              </a:rPr>
              <a:t>200</a:t>
            </a:r>
            <a:r>
              <a:rPr lang="zh-CN" altLang="zh-CN" sz="1200" kern="1200" dirty="0" smtClean="0">
                <a:solidFill>
                  <a:schemeClr val="tx1"/>
                </a:solidFill>
                <a:effectLst/>
                <a:latin typeface="+mn-lt"/>
                <a:ea typeface="+mn-ea"/>
                <a:cs typeface="+mn-cs"/>
              </a:rPr>
              <a:t>人次，取得了良好的效果。</a:t>
            </a:r>
            <a:endParaRPr lang="zh-CN" altLang="en-US" dirty="0"/>
          </a:p>
        </p:txBody>
      </p:sp>
      <p:sp>
        <p:nvSpPr>
          <p:cNvPr id="4" name="灯片编号占位符 3"/>
          <p:cNvSpPr>
            <a:spLocks noGrp="1"/>
          </p:cNvSpPr>
          <p:nvPr>
            <p:ph type="sldNum" sz="quarter" idx="5"/>
          </p:nvPr>
        </p:nvSpPr>
        <p:spPr/>
        <p:txBody>
          <a:bodyPr/>
          <a:lstStyle/>
          <a:p>
            <a:fld id="{59BBCE0F-2851-4B4E-8242-A27AC1D96CEB}" type="slidenum">
              <a:rPr lang="zh-CN" altLang="en-US" smtClean="0"/>
              <a:t>23</a:t>
            </a:fld>
            <a:endParaRPr lang="zh-CN" altLang="en-US"/>
          </a:p>
        </p:txBody>
      </p:sp>
    </p:spTree>
    <p:extLst>
      <p:ext uri="{BB962C8B-B14F-4D97-AF65-F5344CB8AC3E}">
        <p14:creationId xmlns:p14="http://schemas.microsoft.com/office/powerpoint/2010/main" val="2961768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后勤保卫处积极组织各类垃圾分类专项培训活动，组织后保处先后参加了校内专题培训《垃圾分类，我们在行动》以及市教委</a:t>
            </a:r>
            <a:r>
              <a:rPr lang="en-US" altLang="zh-CN" sz="1200" kern="1200" dirty="0" smtClean="0">
                <a:solidFill>
                  <a:schemeClr val="tx1"/>
                </a:solidFill>
                <a:effectLst/>
                <a:latin typeface="+mn-lt"/>
                <a:ea typeface="+mn-ea"/>
                <a:cs typeface="+mn-cs"/>
              </a:rPr>
              <a:t>2020</a:t>
            </a:r>
            <a:r>
              <a:rPr lang="zh-CN" altLang="zh-CN" sz="1200" kern="1200" dirty="0" smtClean="0">
                <a:solidFill>
                  <a:schemeClr val="tx1"/>
                </a:solidFill>
                <a:effectLst/>
                <a:latin typeface="+mn-lt"/>
                <a:ea typeface="+mn-ea"/>
                <a:cs typeface="+mn-cs"/>
              </a:rPr>
              <a:t>年高校生活垃圾分类减量工作专项培训会，参与人数达</a:t>
            </a:r>
            <a:r>
              <a:rPr lang="en-US" altLang="zh-CN" sz="1200" kern="1200" dirty="0" smtClean="0">
                <a:solidFill>
                  <a:schemeClr val="tx1"/>
                </a:solidFill>
                <a:effectLst/>
                <a:latin typeface="+mn-lt"/>
                <a:ea typeface="+mn-ea"/>
                <a:cs typeface="+mn-cs"/>
              </a:rPr>
              <a:t>200</a:t>
            </a:r>
            <a:r>
              <a:rPr lang="zh-CN" altLang="zh-CN" sz="1200" kern="1200" dirty="0" smtClean="0">
                <a:solidFill>
                  <a:schemeClr val="tx1"/>
                </a:solidFill>
                <a:effectLst/>
                <a:latin typeface="+mn-lt"/>
                <a:ea typeface="+mn-ea"/>
                <a:cs typeface="+mn-cs"/>
              </a:rPr>
              <a:t>人次，取得了良好的效果。</a:t>
            </a:r>
            <a:endParaRPr lang="zh-CN" altLang="en-US" dirty="0"/>
          </a:p>
        </p:txBody>
      </p:sp>
      <p:sp>
        <p:nvSpPr>
          <p:cNvPr id="4" name="灯片编号占位符 3"/>
          <p:cNvSpPr>
            <a:spLocks noGrp="1"/>
          </p:cNvSpPr>
          <p:nvPr>
            <p:ph type="sldNum" sz="quarter" idx="5"/>
          </p:nvPr>
        </p:nvSpPr>
        <p:spPr/>
        <p:txBody>
          <a:bodyPr/>
          <a:lstStyle/>
          <a:p>
            <a:fld id="{59BBCE0F-2851-4B4E-8242-A27AC1D96CEB}" type="slidenum">
              <a:rPr lang="zh-CN" altLang="en-US" smtClean="0"/>
              <a:t>24</a:t>
            </a:fld>
            <a:endParaRPr lang="zh-CN" altLang="en-US"/>
          </a:p>
        </p:txBody>
      </p:sp>
    </p:spTree>
    <p:extLst>
      <p:ext uri="{BB962C8B-B14F-4D97-AF65-F5344CB8AC3E}">
        <p14:creationId xmlns:p14="http://schemas.microsoft.com/office/powerpoint/2010/main" val="12020325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同时，后勤保卫处组织相关人员走访二级学院，深入到垃圾分类一线，了解各二级学院及部门垃圾分类的需求及存在的难点，认真听取各学院对垃圾分类工作意见建议，鼓励学院营造垃圾分类人人参与的良好氛围，督促师生提高分类意识，做好垃圾分类工作。</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59BBCE0F-2851-4B4E-8242-A27AC1D96CEB}" type="slidenum">
              <a:rPr lang="zh-CN" altLang="en-US" smtClean="0"/>
              <a:t>25</a:t>
            </a:fld>
            <a:endParaRPr lang="zh-CN" altLang="en-US"/>
          </a:p>
        </p:txBody>
      </p:sp>
    </p:spTree>
    <p:extLst>
      <p:ext uri="{BB962C8B-B14F-4D97-AF65-F5344CB8AC3E}">
        <p14:creationId xmlns:p14="http://schemas.microsoft.com/office/powerpoint/2010/main" val="13821803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为进一步建立生活垃圾源头减量工作长效机制，学校还制定了一系列鼓励生活垃圾源头减量的措施。学校根据上级文件精神结合我校实际，从严格公务活动用餐管理、改进食堂供餐方式到开展节俭节约校园行活动等各项举措，来坚决制止餐饮浪费行为，培养学生爱粮节粮的好习惯。</a:t>
            </a:r>
          </a:p>
          <a:p>
            <a:endParaRPr lang="zh-CN" altLang="en-US" dirty="0"/>
          </a:p>
        </p:txBody>
      </p:sp>
      <p:sp>
        <p:nvSpPr>
          <p:cNvPr id="4" name="灯片编号占位符 3"/>
          <p:cNvSpPr>
            <a:spLocks noGrp="1"/>
          </p:cNvSpPr>
          <p:nvPr>
            <p:ph type="sldNum" sz="quarter" idx="5"/>
          </p:nvPr>
        </p:nvSpPr>
        <p:spPr/>
        <p:txBody>
          <a:bodyPr/>
          <a:lstStyle/>
          <a:p>
            <a:fld id="{59BBCE0F-2851-4B4E-8242-A27AC1D96CEB}" type="slidenum">
              <a:rPr lang="zh-CN" altLang="en-US" smtClean="0"/>
              <a:t>26</a:t>
            </a:fld>
            <a:endParaRPr lang="zh-CN" altLang="en-US"/>
          </a:p>
        </p:txBody>
      </p:sp>
    </p:spTree>
    <p:extLst>
      <p:ext uri="{BB962C8B-B14F-4D97-AF65-F5344CB8AC3E}">
        <p14:creationId xmlns:p14="http://schemas.microsoft.com/office/powerpoint/2010/main" val="33830515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、营造爱粮节粮的浓厚氛围</a:t>
            </a:r>
          </a:p>
          <a:p>
            <a:r>
              <a:rPr lang="zh-CN" altLang="zh-CN" sz="1200" kern="1200" dirty="0" smtClean="0">
                <a:solidFill>
                  <a:schemeClr val="tx1"/>
                </a:solidFill>
                <a:effectLst/>
                <a:latin typeface="+mn-lt"/>
                <a:ea typeface="+mn-ea"/>
                <a:cs typeface="+mn-cs"/>
              </a:rPr>
              <a:t>充分利用学校各种新闻媒介、海报及条幅等方式，宣传普及“节俭用餐”“拒绝剩宴”“光盘行动”的健康饮食习惯，将倡导绿色生活、节约粮食，反对餐饮浪费的理念深入每一个同学的脑海中。在全校的范围内掀起“光盘行动”的浪潮，营造爱粮节粮的浓厚氛围。</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59BBCE0F-2851-4B4E-8242-A27AC1D96CEB}" type="slidenum">
              <a:rPr lang="zh-CN" altLang="en-US" smtClean="0"/>
              <a:t>27</a:t>
            </a:fld>
            <a:endParaRPr lang="zh-CN" altLang="en-US"/>
          </a:p>
        </p:txBody>
      </p:sp>
    </p:spTree>
    <p:extLst>
      <p:ext uri="{BB962C8B-B14F-4D97-AF65-F5344CB8AC3E}">
        <p14:creationId xmlns:p14="http://schemas.microsoft.com/office/powerpoint/2010/main" val="38182301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、推进师生光盘行动</a:t>
            </a:r>
          </a:p>
          <a:p>
            <a:r>
              <a:rPr lang="zh-CN" altLang="zh-CN" sz="1200" kern="1200" dirty="0" smtClean="0">
                <a:solidFill>
                  <a:schemeClr val="tx1"/>
                </a:solidFill>
                <a:effectLst/>
                <a:latin typeface="+mn-lt"/>
                <a:ea typeface="+mn-ea"/>
                <a:cs typeface="+mn-cs"/>
              </a:rPr>
              <a:t>学校要求学生食堂在菜单标明食材分量，可根据师生需求提供不同规格大、中、小分量的餐品。同时，学校组织开展各种各样的节俭节约校园行活动。例如，组织学生开展“光盘行动”宣誓仪式，并签署《光盘行动“承诺书”》；在食堂开展了“光盘有礼”，对光盘行动的同学通过积分形式兑换各种小礼品等。</a:t>
            </a:r>
          </a:p>
          <a:p>
            <a:endParaRPr lang="zh-CN" altLang="en-US" dirty="0"/>
          </a:p>
        </p:txBody>
      </p:sp>
      <p:sp>
        <p:nvSpPr>
          <p:cNvPr id="4" name="灯片编号占位符 3"/>
          <p:cNvSpPr>
            <a:spLocks noGrp="1"/>
          </p:cNvSpPr>
          <p:nvPr>
            <p:ph type="sldNum" sz="quarter" idx="5"/>
          </p:nvPr>
        </p:nvSpPr>
        <p:spPr/>
        <p:txBody>
          <a:bodyPr/>
          <a:lstStyle/>
          <a:p>
            <a:fld id="{59BBCE0F-2851-4B4E-8242-A27AC1D96CEB}" type="slidenum">
              <a:rPr lang="zh-CN" altLang="en-US" smtClean="0"/>
              <a:t>28</a:t>
            </a:fld>
            <a:endParaRPr lang="zh-CN" altLang="en-US"/>
          </a:p>
        </p:txBody>
      </p:sp>
    </p:spTree>
    <p:extLst>
      <p:ext uri="{BB962C8B-B14F-4D97-AF65-F5344CB8AC3E}">
        <p14:creationId xmlns:p14="http://schemas.microsoft.com/office/powerpoint/2010/main" val="7858010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所以，我们认为，现在在高校里面，除了要有基础保障餐饮，更要在高校内提供多层次高校餐饮保障体系</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59BBCE0F-2851-4B4E-8242-A27AC1D96CEB}" type="slidenum">
              <a:rPr lang="zh-CN" altLang="en-US" smtClean="0"/>
              <a:t>29</a:t>
            </a:fld>
            <a:endParaRPr lang="zh-CN" altLang="en-US"/>
          </a:p>
        </p:txBody>
      </p:sp>
    </p:spTree>
    <p:extLst>
      <p:ext uri="{BB962C8B-B14F-4D97-AF65-F5344CB8AC3E}">
        <p14:creationId xmlns:p14="http://schemas.microsoft.com/office/powerpoint/2010/main" val="33810650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垃圾分类载体更是“劳动育人”平台，从环境责任意识培养到良好行为习惯培养，通过劳动教育氛围的营造，将生活垃圾分类融入到劳动教育过程中，我校通过志愿者服务以及鼓励学生积极参与垃圾分类创造及垃圾分类过程回收管理工作，并将关于垃圾分类主题的创新活动纳为学生寝室申请模范之家的条件之一，以此来激励学生投身校园垃圾分类工作中，让垃圾分类成为“不言之教”的第三课堂和劳动教育基地。</a:t>
            </a:r>
          </a:p>
          <a:p>
            <a:endParaRPr lang="zh-CN" altLang="en-US" dirty="0"/>
          </a:p>
        </p:txBody>
      </p:sp>
      <p:sp>
        <p:nvSpPr>
          <p:cNvPr id="4" name="灯片编号占位符 3"/>
          <p:cNvSpPr>
            <a:spLocks noGrp="1"/>
          </p:cNvSpPr>
          <p:nvPr>
            <p:ph type="sldNum" sz="quarter" idx="10"/>
          </p:nvPr>
        </p:nvSpPr>
        <p:spPr/>
        <p:txBody>
          <a:bodyPr/>
          <a:lstStyle/>
          <a:p>
            <a:fld id="{59BBCE0F-2851-4B4E-8242-A27AC1D96CEB}" type="slidenum">
              <a:rPr lang="zh-CN" altLang="en-US" smtClean="0"/>
              <a:t>30</a:t>
            </a:fld>
            <a:endParaRPr lang="zh-CN" altLang="en-US"/>
          </a:p>
        </p:txBody>
      </p:sp>
    </p:spTree>
    <p:extLst>
      <p:ext uri="{BB962C8B-B14F-4D97-AF65-F5344CB8AC3E}">
        <p14:creationId xmlns:p14="http://schemas.microsoft.com/office/powerpoint/2010/main" val="2650029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所以，我们认为，现在在高校里面，除了要有基础保障餐饮，更要在高校内提供多层次高校餐饮保障体系</a:t>
            </a:r>
            <a:endParaRPr lang="en-US" altLang="zh-CN" dirty="0"/>
          </a:p>
          <a:p>
            <a:endParaRPr lang="zh-CN" altLang="en-US" dirty="0"/>
          </a:p>
        </p:txBody>
      </p:sp>
      <p:sp>
        <p:nvSpPr>
          <p:cNvPr id="4" name="灯片编号占位符 3"/>
          <p:cNvSpPr>
            <a:spLocks noGrp="1"/>
          </p:cNvSpPr>
          <p:nvPr>
            <p:ph type="sldNum" sz="quarter" idx="5"/>
          </p:nvPr>
        </p:nvSpPr>
        <p:spPr/>
        <p:txBody>
          <a:bodyPr/>
          <a:lstStyle/>
          <a:p>
            <a:fld id="{59BBCE0F-2851-4B4E-8242-A27AC1D96CEB}" type="slidenum">
              <a:rPr lang="zh-CN" altLang="en-US" smtClean="0"/>
              <a:t>4</a:t>
            </a:fld>
            <a:endParaRPr lang="zh-CN" altLang="en-US"/>
          </a:p>
        </p:txBody>
      </p:sp>
    </p:spTree>
    <p:extLst>
      <p:ext uri="{BB962C8B-B14F-4D97-AF65-F5344CB8AC3E}">
        <p14:creationId xmlns:p14="http://schemas.microsoft.com/office/powerpoint/2010/main" val="8500495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、建立学校垃圾分类的志愿者体系</a:t>
            </a:r>
          </a:p>
          <a:p>
            <a:r>
              <a:rPr lang="zh-CN" altLang="zh-CN" sz="1200" kern="1200" dirty="0" smtClean="0">
                <a:solidFill>
                  <a:schemeClr val="tx1"/>
                </a:solidFill>
                <a:effectLst/>
                <a:latin typeface="+mn-lt"/>
                <a:ea typeface="+mn-ea"/>
                <a:cs typeface="+mn-cs"/>
              </a:rPr>
              <a:t>我校一直将雷锋精神融入思政课、综合素养课程、专业课程，构建了“三位一体”的思想政治教育教学体系。践行“感恩、回报、爱心、责任”的校训，立足大学生思想道德建设，扎实开展各项工作，在垃圾分类工作中，我校以雷锋精神为载体，开展特色化的垃圾分类志愿者活动，积极践行三圈三全十育人的理念。</a:t>
            </a:r>
          </a:p>
          <a:p>
            <a:r>
              <a:rPr lang="zh-CN" altLang="zh-CN" sz="1200" kern="1200" dirty="0" smtClean="0">
                <a:solidFill>
                  <a:schemeClr val="tx1"/>
                </a:solidFill>
                <a:effectLst/>
                <a:latin typeface="+mn-lt"/>
                <a:ea typeface="+mn-ea"/>
                <a:cs typeface="+mn-cs"/>
              </a:rPr>
              <a:t>垃圾房实行学院认领管理制度，</a:t>
            </a:r>
            <a:r>
              <a:rPr lang="en-US" altLang="zh-CN" sz="1200" kern="1200" dirty="0" smtClean="0">
                <a:solidFill>
                  <a:schemeClr val="tx1"/>
                </a:solidFill>
                <a:effectLst/>
                <a:latin typeface="+mn-lt"/>
                <a:ea typeface="+mn-ea"/>
                <a:cs typeface="+mn-cs"/>
              </a:rPr>
              <a:t>8</a:t>
            </a:r>
            <a:r>
              <a:rPr lang="zh-CN" altLang="zh-CN" sz="1200" kern="1200" dirty="0" smtClean="0">
                <a:solidFill>
                  <a:schemeClr val="tx1"/>
                </a:solidFill>
                <a:effectLst/>
                <a:latin typeface="+mn-lt"/>
                <a:ea typeface="+mn-ea"/>
                <a:cs typeface="+mn-cs"/>
              </a:rPr>
              <a:t>个垃圾房分别由</a:t>
            </a:r>
            <a:r>
              <a:rPr lang="en-US" altLang="zh-CN" sz="1200" kern="1200" dirty="0" smtClean="0">
                <a:solidFill>
                  <a:schemeClr val="tx1"/>
                </a:solidFill>
                <a:effectLst/>
                <a:latin typeface="+mn-lt"/>
                <a:ea typeface="+mn-ea"/>
                <a:cs typeface="+mn-cs"/>
              </a:rPr>
              <a:t>8</a:t>
            </a:r>
            <a:r>
              <a:rPr lang="zh-CN" altLang="zh-CN" sz="1200" kern="1200" dirty="0" smtClean="0">
                <a:solidFill>
                  <a:schemeClr val="tx1"/>
                </a:solidFill>
                <a:effectLst/>
                <a:latin typeface="+mn-lt"/>
                <a:ea typeface="+mn-ea"/>
                <a:cs typeface="+mn-cs"/>
              </a:rPr>
              <a:t>个学院认领，做好垃圾分类的管理工作，并落实志愿服务工作制度。组建以教职工党员、学生党员、学生干部为主的志愿者队伍，发挥引领带头作用，由学院辅导员安排在垃圾投放集中时段对学生的垃圾投放进行指导和劝导。</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59BBCE0F-2851-4B4E-8242-A27AC1D96CEB}" type="slidenum">
              <a:rPr lang="zh-CN" altLang="en-US" smtClean="0"/>
              <a:t>31</a:t>
            </a:fld>
            <a:endParaRPr lang="zh-CN" altLang="en-US"/>
          </a:p>
        </p:txBody>
      </p:sp>
    </p:spTree>
    <p:extLst>
      <p:ext uri="{BB962C8B-B14F-4D97-AF65-F5344CB8AC3E}">
        <p14:creationId xmlns:p14="http://schemas.microsoft.com/office/powerpoint/2010/main" val="10308920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成立校园生态文明大学生志愿组织，以学校社团上海建桥学院大学生自我管理委员会为依托，将志愿服务奉献精神与雷锋精神相结合，在校内开展了“拒绝白色污染，为校园添彩”、“环保支教，青未来的未来”、“寝室开放日，一场关于垃圾分类的故事”、“垃圾分类特别日”等各类垃圾分类活动，除了组织宣传校内的垃圾分类活动外，该学生组织还承担社会责任，走出校园到民办学校向小学生们宣传环保及垃圾分类的知识，充分发挥大学生志愿者队伍在垃圾分类宣传教育、行为引导、创新创造工作中的作用。</a:t>
            </a:r>
          </a:p>
          <a:p>
            <a:endParaRPr lang="zh-CN" altLang="en-US" dirty="0"/>
          </a:p>
        </p:txBody>
      </p:sp>
      <p:sp>
        <p:nvSpPr>
          <p:cNvPr id="4" name="灯片编号占位符 3"/>
          <p:cNvSpPr>
            <a:spLocks noGrp="1"/>
          </p:cNvSpPr>
          <p:nvPr>
            <p:ph type="sldNum" sz="quarter" idx="10"/>
          </p:nvPr>
        </p:nvSpPr>
        <p:spPr/>
        <p:txBody>
          <a:bodyPr/>
          <a:lstStyle/>
          <a:p>
            <a:fld id="{59BBCE0F-2851-4B4E-8242-A27AC1D96CEB}" type="slidenum">
              <a:rPr lang="zh-CN" altLang="en-US" smtClean="0"/>
              <a:t>32</a:t>
            </a:fld>
            <a:endParaRPr lang="zh-CN" altLang="en-US"/>
          </a:p>
        </p:txBody>
      </p:sp>
    </p:spTree>
    <p:extLst>
      <p:ext uri="{BB962C8B-B14F-4D97-AF65-F5344CB8AC3E}">
        <p14:creationId xmlns:p14="http://schemas.microsoft.com/office/powerpoint/2010/main" val="24109593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9BBCE0F-2851-4B4E-8242-A27AC1D96CEB}" type="slidenum">
              <a:rPr lang="zh-CN" altLang="en-US" smtClean="0"/>
              <a:t>33</a:t>
            </a:fld>
            <a:endParaRPr lang="zh-CN" altLang="en-US"/>
          </a:p>
        </p:txBody>
      </p:sp>
    </p:spTree>
    <p:extLst>
      <p:ext uri="{BB962C8B-B14F-4D97-AF65-F5344CB8AC3E}">
        <p14:creationId xmlns:p14="http://schemas.microsoft.com/office/powerpoint/2010/main" val="2480034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、学生积极参与垃圾创造及垃圾分类可回收管理工作</a:t>
            </a:r>
          </a:p>
          <a:p>
            <a:r>
              <a:rPr lang="zh-CN" altLang="zh-CN" sz="1200" kern="1200" dirty="0" smtClean="0">
                <a:solidFill>
                  <a:schemeClr val="tx1"/>
                </a:solidFill>
                <a:effectLst/>
                <a:latin typeface="+mn-lt"/>
                <a:ea typeface="+mn-ea"/>
                <a:cs typeface="+mn-cs"/>
              </a:rPr>
              <a:t>我校艺术设计学院视觉传达系导师张仁强教师一直致力于将热爱自然、关心环境问题融入到教学中，鼓励学生在实践中进行环保相关的创作</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我校艺术设计学院视觉传达系学生李佳佳自主设计的“懒蛤蟆”电池回收器便是源于这样一个背景诞生了。“懒蛤蟆”电池回收器是用益虫的原型变出来的，侧面是一个蛋型，形态憨态可掬，设计时兼具了防风抗雨耐日晒的作用且容量很大，适合用于学生社区回收。在学校的大力支持下，该电池回收器被用到了学校的垃圾分类中。目前，“懒蛤蟆”被放置在每个学生社区的寝室楼下用于专门回收废旧电池。该实践项目既是我校首个学生参与垃圾分类创新构想方案的落地，又是整个校园垃圾分类减量工作创新创造实践的开端。</a:t>
            </a:r>
          </a:p>
          <a:p>
            <a:endParaRPr lang="zh-CN" altLang="en-US" dirty="0"/>
          </a:p>
        </p:txBody>
      </p:sp>
      <p:sp>
        <p:nvSpPr>
          <p:cNvPr id="4" name="灯片编号占位符 3"/>
          <p:cNvSpPr>
            <a:spLocks noGrp="1"/>
          </p:cNvSpPr>
          <p:nvPr>
            <p:ph type="sldNum" sz="quarter" idx="5"/>
          </p:nvPr>
        </p:nvSpPr>
        <p:spPr/>
        <p:txBody>
          <a:bodyPr/>
          <a:lstStyle/>
          <a:p>
            <a:fld id="{59BBCE0F-2851-4B4E-8242-A27AC1D96CEB}" type="slidenum">
              <a:rPr lang="zh-CN" altLang="en-US" smtClean="0"/>
              <a:t>34</a:t>
            </a:fld>
            <a:endParaRPr lang="zh-CN" altLang="en-US"/>
          </a:p>
        </p:txBody>
      </p:sp>
    </p:spTree>
    <p:extLst>
      <p:ext uri="{BB962C8B-B14F-4D97-AF65-F5344CB8AC3E}">
        <p14:creationId xmlns:p14="http://schemas.microsoft.com/office/powerpoint/2010/main" val="16666319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微家是我校社区所提倡的环保回收再利用理念下的具体实施项目。学生组织活动收集闲置衣物、书籍等物资，把可回收再利用的物资集中整理、清洗，捐赠给学校定点支援希望学校。截止目前，微家打包打包旧衣物以及</a:t>
            </a:r>
            <a:r>
              <a:rPr lang="en-US" altLang="zh-CN" sz="1200" kern="1200" dirty="0" smtClean="0">
                <a:solidFill>
                  <a:schemeClr val="tx1"/>
                </a:solidFill>
                <a:effectLst/>
                <a:latin typeface="+mn-lt"/>
                <a:ea typeface="+mn-ea"/>
                <a:cs typeface="+mn-cs"/>
              </a:rPr>
              <a:t>8000</a:t>
            </a:r>
            <a:r>
              <a:rPr lang="zh-CN" altLang="zh-CN" sz="1200" kern="1200" dirty="0" smtClean="0">
                <a:solidFill>
                  <a:schemeClr val="tx1"/>
                </a:solidFill>
                <a:effectLst/>
                <a:latin typeface="+mn-lt"/>
                <a:ea typeface="+mn-ea"/>
                <a:cs typeface="+mn-cs"/>
              </a:rPr>
              <a:t>余件，爱心衣物遍布新疆、云南等地。在我校组织的互联网智能回收项目中，上海建桥学院微家进行回收箱的管理（定期检查回收箱情况），对回收箱内的衣物进行收集、清洗、消毒及打包，捐赠给贫困地区。</a:t>
            </a:r>
            <a:endParaRPr lang="zh-CN" altLang="en-US" dirty="0"/>
          </a:p>
        </p:txBody>
      </p:sp>
      <p:sp>
        <p:nvSpPr>
          <p:cNvPr id="4" name="灯片编号占位符 3"/>
          <p:cNvSpPr>
            <a:spLocks noGrp="1"/>
          </p:cNvSpPr>
          <p:nvPr>
            <p:ph type="sldNum" sz="quarter" idx="5"/>
          </p:nvPr>
        </p:nvSpPr>
        <p:spPr/>
        <p:txBody>
          <a:bodyPr/>
          <a:lstStyle/>
          <a:p>
            <a:fld id="{59BBCE0F-2851-4B4E-8242-A27AC1D96CEB}" type="slidenum">
              <a:rPr lang="zh-CN" altLang="en-US" smtClean="0"/>
              <a:t>35</a:t>
            </a:fld>
            <a:endParaRPr lang="zh-CN" altLang="en-US"/>
          </a:p>
        </p:txBody>
      </p:sp>
    </p:spTree>
    <p:extLst>
      <p:ext uri="{BB962C8B-B14F-4D97-AF65-F5344CB8AC3E}">
        <p14:creationId xmlns:p14="http://schemas.microsoft.com/office/powerpoint/2010/main" val="8572531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此项目中，通过大学资源和社会资源的紧密结合达到服务社会的目的。同时也预期通过此项目践行上海建桥学院环保正能量，引领学生争做校园生活垃圾分类的推动者，并在后续环节中能有机会代表我校参与纺织物回收公益捐助，也能锻炼在校大学生的社会实践能力，增强大学生的社会责任感，实现自身能力全方位的提升。</a:t>
            </a:r>
          </a:p>
          <a:p>
            <a:endParaRPr lang="zh-CN" altLang="en-US" dirty="0"/>
          </a:p>
        </p:txBody>
      </p:sp>
      <p:sp>
        <p:nvSpPr>
          <p:cNvPr id="4" name="灯片编号占位符 3"/>
          <p:cNvSpPr>
            <a:spLocks noGrp="1"/>
          </p:cNvSpPr>
          <p:nvPr>
            <p:ph type="sldNum" sz="quarter" idx="5"/>
          </p:nvPr>
        </p:nvSpPr>
        <p:spPr/>
        <p:txBody>
          <a:bodyPr/>
          <a:lstStyle/>
          <a:p>
            <a:fld id="{59BBCE0F-2851-4B4E-8242-A27AC1D96CEB}" type="slidenum">
              <a:rPr lang="zh-CN" altLang="en-US" smtClean="0"/>
              <a:t>36</a:t>
            </a:fld>
            <a:endParaRPr lang="zh-CN" altLang="en-US"/>
          </a:p>
        </p:txBody>
      </p:sp>
    </p:spTree>
    <p:extLst>
      <p:ext uri="{BB962C8B-B14F-4D97-AF65-F5344CB8AC3E}">
        <p14:creationId xmlns:p14="http://schemas.microsoft.com/office/powerpoint/2010/main" val="7355011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全校师生戮力同心，立足“节能减排、垃圾减量”，开展“垃圾分类”工作，经过不断努力，目前我校的垃圾分类工作在组织领导、垃圾分类配套设施、垃圾分类宣传等方面都取得了一定的成绩，已经初步建立分类投放、分类收集、分类运输、分类处理的垃圾治理系统。为深入践行“三圈三全十育人”的理念，我校积极探索开展垃圾分类工作的新模式，引导学生在垃圾分类中“受教育、长才干、作贡献”，充分发挥垃圾分类工作的育人功能，真正实现全面动员、全校参与、全过程、全方位育人，培养学生爱粮节粮的良好习惯，践行垃圾分类新时尚，最后为社会绿色发展做出应有的贡献！</a:t>
            </a:r>
          </a:p>
          <a:p>
            <a:endParaRPr lang="zh-CN" altLang="en-US" dirty="0"/>
          </a:p>
        </p:txBody>
      </p:sp>
      <p:sp>
        <p:nvSpPr>
          <p:cNvPr id="4" name="灯片编号占位符 3"/>
          <p:cNvSpPr>
            <a:spLocks noGrp="1"/>
          </p:cNvSpPr>
          <p:nvPr>
            <p:ph type="sldNum" sz="quarter" idx="5"/>
          </p:nvPr>
        </p:nvSpPr>
        <p:spPr/>
        <p:txBody>
          <a:bodyPr/>
          <a:lstStyle/>
          <a:p>
            <a:fld id="{59BBCE0F-2851-4B4E-8242-A27AC1D96CEB}" type="slidenum">
              <a:rPr lang="zh-CN" altLang="en-US" smtClean="0"/>
              <a:t>37</a:t>
            </a:fld>
            <a:endParaRPr lang="zh-CN" altLang="en-US"/>
          </a:p>
        </p:txBody>
      </p:sp>
    </p:spTree>
    <p:extLst>
      <p:ext uri="{BB962C8B-B14F-4D97-AF65-F5344CB8AC3E}">
        <p14:creationId xmlns:p14="http://schemas.microsoft.com/office/powerpoint/2010/main" val="2538264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2019</a:t>
            </a:r>
            <a:r>
              <a:rPr lang="zh-CN" altLang="zh-CN" sz="1200" kern="1200" dirty="0" smtClean="0">
                <a:solidFill>
                  <a:schemeClr val="tx1"/>
                </a:solidFill>
                <a:effectLst/>
                <a:latin typeface="+mn-lt"/>
                <a:ea typeface="+mn-ea"/>
                <a:cs typeface="+mn-cs"/>
              </a:rPr>
              <a:t>年</a:t>
            </a:r>
            <a:r>
              <a:rPr lang="en-US" altLang="zh-CN" sz="1200" kern="1200" dirty="0" smtClean="0">
                <a:solidFill>
                  <a:schemeClr val="tx1"/>
                </a:solidFill>
                <a:effectLst/>
                <a:latin typeface="+mn-lt"/>
                <a:ea typeface="+mn-ea"/>
                <a:cs typeface="+mn-cs"/>
              </a:rPr>
              <a:t>7</a:t>
            </a:r>
            <a:r>
              <a:rPr lang="zh-CN" altLang="zh-CN" sz="1200" kern="1200" dirty="0" smtClean="0">
                <a:solidFill>
                  <a:schemeClr val="tx1"/>
                </a:solidFill>
                <a:effectLst/>
                <a:latin typeface="+mn-lt"/>
                <a:ea typeface="+mn-ea"/>
                <a:cs typeface="+mn-cs"/>
              </a:rPr>
              <a:t>月</a:t>
            </a:r>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日《上海市生活垃圾管理条例》正式实施。我校充分认识到垃圾分类的重要意义，明确指导思想和工作原则以开展校园环境综合治理和提升校园环境文明和谐行为为切入点，着眼垃圾分类处置流程，推进垃圾分类正常实施，建立健全生活垃圾分类投放、分类收集、分类运输、分类处置的全程分类体系，积极推进生活垃圾源头减量和资源循环利用。推动校园环境治理能力向纵向开展，校园内生活垃圾管理工作，遵循学校推动、全校师生参与、系统推进、循序渐进的原则，进一步做好源头减量，全面提高我校环境质量，实现生活垃圾处理“减量化、资源化、无害化”。</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59BBCE0F-2851-4B4E-8242-A27AC1D96CEB}" type="slidenum">
              <a:rPr lang="zh-CN" altLang="en-US" smtClean="0"/>
              <a:t>5</a:t>
            </a:fld>
            <a:endParaRPr lang="zh-CN" altLang="en-US"/>
          </a:p>
        </p:txBody>
      </p:sp>
    </p:spTree>
    <p:extLst>
      <p:ext uri="{BB962C8B-B14F-4D97-AF65-F5344CB8AC3E}">
        <p14:creationId xmlns:p14="http://schemas.microsoft.com/office/powerpoint/2010/main" val="1696673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强化组织领导，召开校长办公会议，听取现阶段垃圾分类的重点和难点，积极部署推进垃圾分类工作，配备垃圾分类专项经费。并成立学校生活垃圾分类工作领导小组，校长任组长，分管后勤副校长及学工副校长任副组长，各职能处室、二级学院负责人为组员，学校垃圾分类领导小组全面推进校园垃圾分类工作，建立生活垃圾管理工作综合协调机制，统筹协调生活垃圾管理工作。制定并印发《上海建桥学院生活垃圾分类管理办法》、实施方案及工作细则，明确内部岗位和职责，分工合作，形成合力，全体师生积极参与。各职能部门、二级学院（含系、部）将垃圾分类减量工作作为重点工作来抓，列入</a:t>
            </a:r>
            <a:r>
              <a:rPr lang="en-US" altLang="zh-CN" sz="1200" kern="1200" dirty="0" smtClean="0">
                <a:solidFill>
                  <a:schemeClr val="tx1"/>
                </a:solidFill>
                <a:effectLst/>
                <a:latin typeface="+mn-lt"/>
                <a:ea typeface="+mn-ea"/>
                <a:cs typeface="+mn-cs"/>
              </a:rPr>
              <a:t>2020</a:t>
            </a:r>
            <a:r>
              <a:rPr lang="zh-CN" altLang="zh-CN" sz="1200" kern="1200" dirty="0" smtClean="0">
                <a:solidFill>
                  <a:schemeClr val="tx1"/>
                </a:solidFill>
                <a:effectLst/>
                <a:latin typeface="+mn-lt"/>
                <a:ea typeface="+mn-ea"/>
                <a:cs typeface="+mn-cs"/>
              </a:rPr>
              <a:t>年工作计划，推动垃圾分类精准实施，形成全员参与垃圾分类工作的浓厚氛围。</a:t>
            </a:r>
          </a:p>
          <a:p>
            <a:r>
              <a:rPr lang="zh-CN" altLang="zh-CN" sz="1200" kern="1200" dirty="0" smtClean="0">
                <a:solidFill>
                  <a:schemeClr val="tx1"/>
                </a:solidFill>
                <a:effectLst/>
                <a:latin typeface="+mn-lt"/>
                <a:ea typeface="+mn-ea"/>
                <a:cs typeface="+mn-cs"/>
              </a:rPr>
              <a:t>重视并积极配合市人大常委、市教委生活垃圾分类减量工作的督查和测评工作，充分利用市教委每月的测评数据，由学校职能部门及二级学院分别推选垃圾分类管理员组成垃圾分类督导检查队伍，定期或不定期对全校职能部门及二级学院的生活垃圾分类以及收运处置情况开展全覆盖督导检查；各职能部门及二级学院垃圾分类管理员则每天一次对本单位开展全覆盖自查。督促责任人切实履行工作职责，及时整改短板问题。全面做好我校生活垃圾分类减量工作的自评、自测、自查、自纠工作。</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5"/>
          </p:nvPr>
        </p:nvSpPr>
        <p:spPr/>
        <p:txBody>
          <a:bodyPr/>
          <a:lstStyle/>
          <a:p>
            <a:fld id="{59BBCE0F-2851-4B4E-8242-A27AC1D96CEB}" type="slidenum">
              <a:rPr lang="zh-CN" altLang="en-US" smtClean="0"/>
              <a:t>6</a:t>
            </a:fld>
            <a:endParaRPr lang="zh-CN" altLang="en-US"/>
          </a:p>
        </p:txBody>
      </p:sp>
    </p:spTree>
    <p:extLst>
      <p:ext uri="{BB962C8B-B14F-4D97-AF65-F5344CB8AC3E}">
        <p14:creationId xmlns:p14="http://schemas.microsoft.com/office/powerpoint/2010/main" val="479508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9BBCE0F-2851-4B4E-8242-A27AC1D96CEB}" type="slidenum">
              <a:rPr lang="zh-CN" altLang="en-US" smtClean="0"/>
              <a:t>7</a:t>
            </a:fld>
            <a:endParaRPr lang="zh-CN" altLang="en-US"/>
          </a:p>
        </p:txBody>
      </p:sp>
    </p:spTree>
    <p:extLst>
      <p:ext uri="{BB962C8B-B14F-4D97-AF65-F5344CB8AC3E}">
        <p14:creationId xmlns:p14="http://schemas.microsoft.com/office/powerpoint/2010/main" val="653790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D554734E-7A69-49FE-B19D-80E53235D1FE}" type="slidenum">
              <a:rPr lang="zh-CN" altLang="en-US" smtClean="0"/>
              <a:t>8</a:t>
            </a:fld>
            <a:endParaRPr lang="zh-CN" altLang="en-US" dirty="0"/>
          </a:p>
        </p:txBody>
      </p:sp>
    </p:spTree>
    <p:extLst>
      <p:ext uri="{BB962C8B-B14F-4D97-AF65-F5344CB8AC3E}">
        <p14:creationId xmlns:p14="http://schemas.microsoft.com/office/powerpoint/2010/main" val="3862603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学校的生活垃圾按照可回收物、有害垃圾、湿垃圾、干垃圾分为四大类。学生、教职工、食堂及商铺中推行生活垃圾源头定时定点分类投放制度，未按规定分类投放垃圾将面临处罚。</a:t>
            </a:r>
            <a:endParaRPr lang="zh-CN" altLang="en-US" dirty="0"/>
          </a:p>
        </p:txBody>
      </p:sp>
      <p:sp>
        <p:nvSpPr>
          <p:cNvPr id="4" name="灯片编号占位符 3"/>
          <p:cNvSpPr>
            <a:spLocks noGrp="1"/>
          </p:cNvSpPr>
          <p:nvPr>
            <p:ph type="sldNum" sz="quarter" idx="10"/>
          </p:nvPr>
        </p:nvSpPr>
        <p:spPr/>
        <p:txBody>
          <a:bodyPr/>
          <a:lstStyle/>
          <a:p>
            <a:fld id="{59BBCE0F-2851-4B4E-8242-A27AC1D96CEB}" type="slidenum">
              <a:rPr lang="zh-CN" altLang="en-US" smtClean="0"/>
              <a:t>9</a:t>
            </a:fld>
            <a:endParaRPr lang="zh-CN" altLang="en-US"/>
          </a:p>
        </p:txBody>
      </p:sp>
    </p:spTree>
    <p:extLst>
      <p:ext uri="{BB962C8B-B14F-4D97-AF65-F5344CB8AC3E}">
        <p14:creationId xmlns:p14="http://schemas.microsoft.com/office/powerpoint/2010/main" val="1250244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smtClean="0">
                <a:solidFill>
                  <a:schemeClr val="tx1"/>
                </a:solidFill>
                <a:effectLst/>
                <a:latin typeface="+mn-lt"/>
                <a:ea typeface="+mn-ea"/>
                <a:cs typeface="+mn-cs"/>
              </a:rPr>
              <a:t>按照学生社区的分布及学生数量，全校在</a:t>
            </a:r>
            <a:r>
              <a:rPr lang="en-US" altLang="zh-CN" sz="1200" kern="1200" dirty="0" smtClean="0">
                <a:solidFill>
                  <a:schemeClr val="tx1"/>
                </a:solidFill>
                <a:effectLst/>
                <a:latin typeface="+mn-lt"/>
                <a:ea typeface="+mn-ea"/>
                <a:cs typeface="+mn-cs"/>
              </a:rPr>
              <a:t>A</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B</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C</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D</a:t>
            </a:r>
            <a:r>
              <a:rPr lang="zh-CN" altLang="zh-CN" sz="1200" kern="1200" dirty="0" smtClean="0">
                <a:solidFill>
                  <a:schemeClr val="tx1"/>
                </a:solidFill>
                <a:effectLst/>
                <a:latin typeface="+mn-lt"/>
                <a:ea typeface="+mn-ea"/>
                <a:cs typeface="+mn-cs"/>
              </a:rPr>
              <a:t>四个社区共建立了</a:t>
            </a:r>
            <a:r>
              <a:rPr lang="en-US" altLang="zh-CN" sz="1200" kern="1200" dirty="0" smtClean="0">
                <a:solidFill>
                  <a:schemeClr val="tx1"/>
                </a:solidFill>
                <a:effectLst/>
                <a:latin typeface="+mn-lt"/>
                <a:ea typeface="+mn-ea"/>
                <a:cs typeface="+mn-cs"/>
              </a:rPr>
              <a:t>8</a:t>
            </a:r>
            <a:r>
              <a:rPr lang="zh-CN" altLang="zh-CN" sz="1200" kern="1200" dirty="0" smtClean="0">
                <a:solidFill>
                  <a:schemeClr val="tx1"/>
                </a:solidFill>
                <a:effectLst/>
                <a:latin typeface="+mn-lt"/>
                <a:ea typeface="+mn-ea"/>
                <a:cs typeface="+mn-cs"/>
              </a:rPr>
              <a:t>个垃圾房，并配备了四分类垃圾桶。</a:t>
            </a:r>
            <a:endParaRPr lang="zh-CN" altLang="en-US" dirty="0"/>
          </a:p>
        </p:txBody>
      </p:sp>
      <p:sp>
        <p:nvSpPr>
          <p:cNvPr id="4" name="灯片编号占位符 3"/>
          <p:cNvSpPr>
            <a:spLocks noGrp="1"/>
          </p:cNvSpPr>
          <p:nvPr>
            <p:ph type="sldNum" sz="quarter" idx="10"/>
          </p:nvPr>
        </p:nvSpPr>
        <p:spPr/>
        <p:txBody>
          <a:bodyPr/>
          <a:lstStyle/>
          <a:p>
            <a:fld id="{59BBCE0F-2851-4B4E-8242-A27AC1D96CEB}" type="slidenum">
              <a:rPr lang="zh-CN" altLang="en-US" smtClean="0"/>
              <a:t>10</a:t>
            </a:fld>
            <a:endParaRPr lang="zh-CN" altLang="en-US"/>
          </a:p>
        </p:txBody>
      </p:sp>
    </p:spTree>
    <p:extLst>
      <p:ext uri="{BB962C8B-B14F-4D97-AF65-F5344CB8AC3E}">
        <p14:creationId xmlns:p14="http://schemas.microsoft.com/office/powerpoint/2010/main" val="3112738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4778317-8659-4B38-AE77-07EFFFBC010D}" type="datetimeFigureOut">
              <a:rPr lang="zh-CN" altLang="en-US" smtClean="0"/>
              <a:t>2020-9-24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594990-FE4C-451A-9759-5F9B483FA345}"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4778317-8659-4B38-AE77-07EFFFBC010D}" type="datetimeFigureOut">
              <a:rPr lang="zh-CN" altLang="en-US" smtClean="0"/>
              <a:t>2020-9-24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594990-FE4C-451A-9759-5F9B483FA345}" type="slidenum">
              <a:rPr lang="zh-CN" altLang="en-US" smtClean="0"/>
              <a:t>‹#›</a:t>
            </a:fld>
            <a:endParaRPr lang="zh-CN" altLang="en-US"/>
          </a:p>
        </p:txBody>
      </p:sp>
      <p:pic>
        <p:nvPicPr>
          <p:cNvPr id="5" name="图片 4"/>
          <p:cNvPicPr>
            <a:picLocks noChangeAspect="1"/>
          </p:cNvPicPr>
          <p:nvPr userDrawn="1"/>
        </p:nvPicPr>
        <p:blipFill>
          <a:blip r:embed="rId2"/>
          <a:stretch>
            <a:fillRect/>
          </a:stretch>
        </p:blipFill>
        <p:spPr>
          <a:xfrm>
            <a:off x="0" y="0"/>
            <a:ext cx="12192000" cy="685799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4778317-8659-4B38-AE77-07EFFFBC010D}" type="datetimeFigureOut">
              <a:rPr lang="zh-CN" altLang="en-US" smtClean="0"/>
              <a:t>2020-9-24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594990-FE4C-451A-9759-5F9B483FA345}" type="slidenum">
              <a:rPr lang="zh-CN" altLang="en-US" smtClean="0"/>
              <a:t>‹#›</a:t>
            </a:fld>
            <a:endParaRPr lang="zh-CN" altLang="en-US"/>
          </a:p>
        </p:txBody>
      </p:sp>
      <p:pic>
        <p:nvPicPr>
          <p:cNvPr id="8" name="图片 7"/>
          <p:cNvPicPr>
            <a:picLocks noChangeAspect="1"/>
          </p:cNvPicPr>
          <p:nvPr userDrawn="1"/>
        </p:nvPicPr>
        <p:blipFill>
          <a:blip r:embed="rId2"/>
          <a:stretch>
            <a:fillRect/>
          </a:stretch>
        </p:blipFill>
        <p:spPr>
          <a:xfrm>
            <a:off x="0" y="0"/>
            <a:ext cx="12192000" cy="6857999"/>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4778317-8659-4B38-AE77-07EFFFBC010D}" type="datetimeFigureOut">
              <a:rPr lang="zh-CN" altLang="en-US" smtClean="0"/>
              <a:t>2020-9-24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594990-FE4C-451A-9759-5F9B483FA345}"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4778317-8659-4B38-AE77-07EFFFBC010D}" type="datetimeFigureOut">
              <a:rPr lang="zh-CN" altLang="en-US" smtClean="0"/>
              <a:t>2020-9-24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594990-FE4C-451A-9759-5F9B483FA345}"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4778317-8659-4B38-AE77-07EFFFBC010D}" type="datetimeFigureOut">
              <a:rPr lang="zh-CN" altLang="en-US" smtClean="0"/>
              <a:t>2020-9-24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594990-FE4C-451A-9759-5F9B483FA345}"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grpSp>
        <p:nvGrpSpPr>
          <p:cNvPr id="47" name="组合 46"/>
          <p:cNvGrpSpPr/>
          <p:nvPr/>
        </p:nvGrpSpPr>
        <p:grpSpPr>
          <a:xfrm>
            <a:off x="-5373" y="6209998"/>
            <a:ext cx="12192000" cy="662516"/>
            <a:chOff x="0" y="6134099"/>
            <a:chExt cx="12192000" cy="740117"/>
          </a:xfrm>
          <a:solidFill>
            <a:srgbClr val="3760AB"/>
          </a:solidFill>
        </p:grpSpPr>
        <p:grpSp>
          <p:nvGrpSpPr>
            <p:cNvPr id="49" name="组合 48"/>
            <p:cNvGrpSpPr/>
            <p:nvPr/>
          </p:nvGrpSpPr>
          <p:grpSpPr>
            <a:xfrm>
              <a:off x="0" y="6455116"/>
              <a:ext cx="12192000" cy="419100"/>
              <a:chOff x="0" y="6455116"/>
              <a:chExt cx="12192000" cy="419100"/>
            </a:xfrm>
            <a:grpFill/>
          </p:grpSpPr>
          <p:sp>
            <p:nvSpPr>
              <p:cNvPr id="57" name="矩形 56"/>
              <p:cNvSpPr/>
              <p:nvPr/>
            </p:nvSpPr>
            <p:spPr>
              <a:xfrm>
                <a:off x="456828" y="6455117"/>
                <a:ext cx="11735172" cy="4190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直角三角形 57"/>
              <p:cNvSpPr/>
              <p:nvPr/>
            </p:nvSpPr>
            <p:spPr>
              <a:xfrm flipH="1">
                <a:off x="0" y="6455116"/>
                <a:ext cx="456828" cy="4191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6999721" y="6134099"/>
              <a:ext cx="5192279" cy="723902"/>
              <a:chOff x="6624756" y="6134099"/>
              <a:chExt cx="6104794" cy="723902"/>
            </a:xfrm>
            <a:grpFill/>
          </p:grpSpPr>
          <p:grpSp>
            <p:nvGrpSpPr>
              <p:cNvPr id="51" name="组合 50"/>
              <p:cNvGrpSpPr/>
              <p:nvPr/>
            </p:nvGrpSpPr>
            <p:grpSpPr>
              <a:xfrm>
                <a:off x="6624756" y="6134100"/>
                <a:ext cx="4173276" cy="723901"/>
                <a:chOff x="6624756" y="6134100"/>
                <a:chExt cx="4173276" cy="723901"/>
              </a:xfrm>
              <a:grpFill/>
            </p:grpSpPr>
            <p:sp>
              <p:nvSpPr>
                <p:cNvPr id="55" name="矩形 54"/>
                <p:cNvSpPr/>
                <p:nvPr/>
              </p:nvSpPr>
              <p:spPr>
                <a:xfrm>
                  <a:off x="7292832" y="6134101"/>
                  <a:ext cx="3505200" cy="723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直角三角形 55"/>
                <p:cNvSpPr/>
                <p:nvPr/>
              </p:nvSpPr>
              <p:spPr>
                <a:xfrm flipH="1">
                  <a:off x="6624756" y="6134100"/>
                  <a:ext cx="668076" cy="7239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6948986" y="6134099"/>
                <a:ext cx="5780564" cy="723901"/>
                <a:chOff x="6948986" y="6134099"/>
                <a:chExt cx="5780564" cy="723901"/>
              </a:xfrm>
              <a:grpFill/>
            </p:grpSpPr>
            <p:sp>
              <p:nvSpPr>
                <p:cNvPr id="53" name="矩形 52"/>
                <p:cNvSpPr/>
                <p:nvPr/>
              </p:nvSpPr>
              <p:spPr>
                <a:xfrm>
                  <a:off x="7602620" y="6134099"/>
                  <a:ext cx="5126930" cy="723899"/>
                </a:xfrm>
                <a:prstGeom prst="rect">
                  <a:avLst/>
                </a:prstGeom>
                <a:solidFill>
                  <a:srgbClr val="294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4" name="直角三角形 53"/>
                <p:cNvSpPr/>
                <p:nvPr/>
              </p:nvSpPr>
              <p:spPr>
                <a:xfrm flipH="1">
                  <a:off x="6948986" y="6134100"/>
                  <a:ext cx="668076" cy="723900"/>
                </a:xfrm>
                <a:prstGeom prst="rtTriangle">
                  <a:avLst/>
                </a:prstGeom>
                <a:solidFill>
                  <a:srgbClr val="294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2" name="矩形 1">
            <a:extLst>
              <a:ext uri="{FF2B5EF4-FFF2-40B4-BE49-F238E27FC236}">
                <a16:creationId xmlns:a16="http://schemas.microsoft.com/office/drawing/2014/main" xmlns="" id="{6D2B1174-D362-4039-8F23-7D82919F5574}"/>
              </a:ext>
            </a:extLst>
          </p:cNvPr>
          <p:cNvSpPr/>
          <p:nvPr userDrawn="1"/>
        </p:nvSpPr>
        <p:spPr>
          <a:xfrm>
            <a:off x="7941319" y="6201410"/>
            <a:ext cx="4142317" cy="656590"/>
          </a:xfrm>
          <a:prstGeom prst="rect">
            <a:avLst/>
          </a:prstGeom>
        </p:spPr>
        <p:txBody>
          <a:bodyPr wrap="square">
            <a:spAutoFit/>
          </a:bodyPr>
          <a:lstStyle/>
          <a:p>
            <a:pPr algn="ctr">
              <a:lnSpc>
                <a:spcPts val="2200"/>
              </a:lnSpc>
            </a:pPr>
            <a:r>
              <a:rPr lang="zh-CN" altLang="en-US" sz="1400" b="1" dirty="0" smtClean="0">
                <a:solidFill>
                  <a:schemeClr val="bg1"/>
                </a:solidFill>
                <a:latin typeface="微软雅黑" panose="020B0503020204020204" pitchFamily="34" charset="-122"/>
                <a:ea typeface="微软雅黑" panose="020B0503020204020204" pitchFamily="34" charset="-122"/>
              </a:rPr>
              <a:t>全面动员 全校参与 </a:t>
            </a:r>
          </a:p>
          <a:p>
            <a:pPr algn="ctr">
              <a:lnSpc>
                <a:spcPts val="2200"/>
              </a:lnSpc>
            </a:pPr>
            <a:r>
              <a:rPr lang="zh-CN" altLang="en-US" sz="1400" b="1" dirty="0" smtClean="0">
                <a:solidFill>
                  <a:schemeClr val="bg1"/>
                </a:solidFill>
                <a:latin typeface="微软雅黑" panose="020B0503020204020204" pitchFamily="34" charset="-122"/>
                <a:ea typeface="微软雅黑" panose="020B0503020204020204" pitchFamily="34" charset="-122"/>
              </a:rPr>
              <a:t>培养爱粮节粮好习惯，践行垃圾分类新时尚</a:t>
            </a:r>
          </a:p>
        </p:txBody>
      </p:sp>
      <p:grpSp>
        <p:nvGrpSpPr>
          <p:cNvPr id="15" name="组合 14">
            <a:extLst>
              <a:ext uri="{FF2B5EF4-FFF2-40B4-BE49-F238E27FC236}">
                <a16:creationId xmlns:a16="http://schemas.microsoft.com/office/drawing/2014/main" xmlns="" id="{91667DF2-D55F-4E91-BC6D-1F9B8E251655}"/>
              </a:ext>
            </a:extLst>
          </p:cNvPr>
          <p:cNvGrpSpPr/>
          <p:nvPr userDrawn="1"/>
        </p:nvGrpSpPr>
        <p:grpSpPr>
          <a:xfrm>
            <a:off x="344526" y="294139"/>
            <a:ext cx="1049495" cy="834089"/>
            <a:chOff x="344526" y="294139"/>
            <a:chExt cx="1049495" cy="834089"/>
          </a:xfrm>
        </p:grpSpPr>
        <p:sp>
          <p:nvSpPr>
            <p:cNvPr id="16" name="矩形 15">
              <a:extLst>
                <a:ext uri="{FF2B5EF4-FFF2-40B4-BE49-F238E27FC236}">
                  <a16:creationId xmlns:a16="http://schemas.microsoft.com/office/drawing/2014/main" xmlns="" id="{F99F9E56-0246-415F-B316-FC963B1949DA}"/>
                </a:ext>
              </a:extLst>
            </p:cNvPr>
            <p:cNvSpPr/>
            <p:nvPr/>
          </p:nvSpPr>
          <p:spPr>
            <a:xfrm>
              <a:off x="390819" y="341506"/>
              <a:ext cx="709699" cy="707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ea typeface="微软雅黑" panose="020B0503020204020204" pitchFamily="34" charset="-122"/>
              </a:endParaRPr>
            </a:p>
          </p:txBody>
        </p:sp>
        <p:sp>
          <p:nvSpPr>
            <p:cNvPr id="17" name="矩形 16">
              <a:extLst>
                <a:ext uri="{FF2B5EF4-FFF2-40B4-BE49-F238E27FC236}">
                  <a16:creationId xmlns:a16="http://schemas.microsoft.com/office/drawing/2014/main" xmlns="" id="{1B7BE3A4-2239-4C48-B6F0-003798F145CF}"/>
                </a:ext>
              </a:extLst>
            </p:cNvPr>
            <p:cNvSpPr/>
            <p:nvPr/>
          </p:nvSpPr>
          <p:spPr>
            <a:xfrm>
              <a:off x="1209290" y="758896"/>
              <a:ext cx="184731" cy="369332"/>
            </a:xfrm>
            <a:prstGeom prst="rect">
              <a:avLst/>
            </a:prstGeom>
          </p:spPr>
          <p:txBody>
            <a:bodyPr wrap="none">
              <a:spAutoFit/>
            </a:bodyPr>
            <a:lstStyle/>
            <a:p>
              <a:endParaRPr lang="zh-CN" altLang="en-US" dirty="0">
                <a:solidFill>
                  <a:srgbClr val="B4120A"/>
                </a:solidFill>
                <a:ea typeface="微软雅黑" panose="020B0503020204020204" pitchFamily="34" charset="-122"/>
              </a:endParaRPr>
            </a:p>
          </p:txBody>
        </p:sp>
        <p:pic>
          <p:nvPicPr>
            <p:cNvPr id="18" name="图片 17">
              <a:extLst>
                <a:ext uri="{FF2B5EF4-FFF2-40B4-BE49-F238E27FC236}">
                  <a16:creationId xmlns:a16="http://schemas.microsoft.com/office/drawing/2014/main" xmlns="" id="{73322F0B-F78A-4C0E-8095-FB6521A3D8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4526" y="294139"/>
              <a:ext cx="802284" cy="802284"/>
            </a:xfrm>
            <a:prstGeom prst="rect">
              <a:avLst/>
            </a:prstGeom>
            <a:solidFill>
              <a:srgbClr val="315597"/>
            </a:solidFill>
          </p:spPr>
        </p:pic>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4778317-8659-4B38-AE77-07EFFFBC010D}" type="datetimeFigureOut">
              <a:rPr lang="zh-CN" altLang="en-US" smtClean="0"/>
              <a:t>2020-9-24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594990-FE4C-451A-9759-5F9B483FA345}"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grpSp>
        <p:nvGrpSpPr>
          <p:cNvPr id="2" name="组合 1"/>
          <p:cNvGrpSpPr/>
          <p:nvPr userDrawn="1"/>
        </p:nvGrpSpPr>
        <p:grpSpPr>
          <a:xfrm>
            <a:off x="0" y="6210300"/>
            <a:ext cx="12192000" cy="648001"/>
            <a:chOff x="0" y="6210300"/>
            <a:chExt cx="12192000" cy="648001"/>
          </a:xfrm>
        </p:grpSpPr>
        <p:grpSp>
          <p:nvGrpSpPr>
            <p:cNvPr id="47" name="组合 46"/>
            <p:cNvGrpSpPr/>
            <p:nvPr/>
          </p:nvGrpSpPr>
          <p:grpSpPr>
            <a:xfrm>
              <a:off x="0" y="6210300"/>
              <a:ext cx="12192000" cy="648001"/>
              <a:chOff x="0" y="6134099"/>
              <a:chExt cx="12192000" cy="723901"/>
            </a:xfrm>
            <a:solidFill>
              <a:srgbClr val="3760AB"/>
            </a:solidFill>
          </p:grpSpPr>
          <p:grpSp>
            <p:nvGrpSpPr>
              <p:cNvPr id="49" name="组合 48"/>
              <p:cNvGrpSpPr/>
              <p:nvPr/>
            </p:nvGrpSpPr>
            <p:grpSpPr>
              <a:xfrm>
                <a:off x="0" y="6438900"/>
                <a:ext cx="12192000" cy="419100"/>
                <a:chOff x="0" y="6438900"/>
                <a:chExt cx="12192000" cy="419100"/>
              </a:xfrm>
              <a:grpFill/>
            </p:grpSpPr>
            <p:sp>
              <p:nvSpPr>
                <p:cNvPr id="57" name="矩形 56"/>
                <p:cNvSpPr/>
                <p:nvPr/>
              </p:nvSpPr>
              <p:spPr>
                <a:xfrm>
                  <a:off x="456828" y="6438900"/>
                  <a:ext cx="11735172" cy="419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8" name="直角三角形 57"/>
                <p:cNvSpPr/>
                <p:nvPr/>
              </p:nvSpPr>
              <p:spPr>
                <a:xfrm flipH="1">
                  <a:off x="0" y="6438900"/>
                  <a:ext cx="456828" cy="4191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6999720" y="6134099"/>
                <a:ext cx="5192279" cy="723901"/>
                <a:chOff x="6624756" y="6134099"/>
                <a:chExt cx="6104795" cy="723901"/>
              </a:xfrm>
              <a:grpFill/>
            </p:grpSpPr>
            <p:grpSp>
              <p:nvGrpSpPr>
                <p:cNvPr id="51" name="组合 50"/>
                <p:cNvGrpSpPr/>
                <p:nvPr/>
              </p:nvGrpSpPr>
              <p:grpSpPr>
                <a:xfrm>
                  <a:off x="6624756" y="6134100"/>
                  <a:ext cx="4173277" cy="723900"/>
                  <a:chOff x="6624756" y="6134100"/>
                  <a:chExt cx="4173277" cy="723900"/>
                </a:xfrm>
                <a:grpFill/>
              </p:grpSpPr>
              <p:sp>
                <p:nvSpPr>
                  <p:cNvPr id="55" name="矩形 54"/>
                  <p:cNvSpPr/>
                  <p:nvPr/>
                </p:nvSpPr>
                <p:spPr>
                  <a:xfrm>
                    <a:off x="7292833" y="6134100"/>
                    <a:ext cx="3505200" cy="723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直角三角形 55"/>
                  <p:cNvSpPr/>
                  <p:nvPr/>
                </p:nvSpPr>
                <p:spPr>
                  <a:xfrm flipH="1">
                    <a:off x="6624756" y="6134100"/>
                    <a:ext cx="668076" cy="7239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6948986" y="6134099"/>
                  <a:ext cx="5780565" cy="723901"/>
                  <a:chOff x="6948986" y="6134099"/>
                  <a:chExt cx="5780565" cy="723901"/>
                </a:xfrm>
                <a:grpFill/>
              </p:grpSpPr>
              <p:sp>
                <p:nvSpPr>
                  <p:cNvPr id="53" name="矩形 52"/>
                  <p:cNvSpPr/>
                  <p:nvPr/>
                </p:nvSpPr>
                <p:spPr>
                  <a:xfrm>
                    <a:off x="7602621" y="6134099"/>
                    <a:ext cx="5126930" cy="723900"/>
                  </a:xfrm>
                  <a:prstGeom prst="rect">
                    <a:avLst/>
                  </a:prstGeom>
                  <a:solidFill>
                    <a:srgbClr val="294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4" name="直角三角形 53"/>
                  <p:cNvSpPr/>
                  <p:nvPr/>
                </p:nvSpPr>
                <p:spPr>
                  <a:xfrm flipH="1">
                    <a:off x="6948986" y="6134100"/>
                    <a:ext cx="668076" cy="723900"/>
                  </a:xfrm>
                  <a:prstGeom prst="rtTriangle">
                    <a:avLst/>
                  </a:prstGeom>
                  <a:solidFill>
                    <a:srgbClr val="294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4" name="组合 3"/>
            <p:cNvGrpSpPr/>
            <p:nvPr/>
          </p:nvGrpSpPr>
          <p:grpSpPr>
            <a:xfrm>
              <a:off x="10387470" y="6379978"/>
              <a:ext cx="1484184" cy="364537"/>
              <a:chOff x="5660559" y="4462727"/>
              <a:chExt cx="3847536" cy="945010"/>
            </a:xfrm>
            <a:effectLst/>
          </p:grpSpPr>
          <p:sp>
            <p:nvSpPr>
              <p:cNvPr id="6" name="Freeform 100"/>
              <p:cNvSpPr/>
              <p:nvPr/>
            </p:nvSpPr>
            <p:spPr bwMode="auto">
              <a:xfrm>
                <a:off x="5694309" y="5245735"/>
                <a:ext cx="118127" cy="148501"/>
              </a:xfrm>
              <a:custGeom>
                <a:avLst/>
                <a:gdLst>
                  <a:gd name="T0" fmla="*/ 158 w 592"/>
                  <a:gd name="T1" fmla="*/ 465 h 736"/>
                  <a:gd name="T2" fmla="*/ 316 w 592"/>
                  <a:gd name="T3" fmla="*/ 620 h 736"/>
                  <a:gd name="T4" fmla="*/ 435 w 592"/>
                  <a:gd name="T5" fmla="*/ 504 h 736"/>
                  <a:gd name="T6" fmla="*/ 277 w 592"/>
                  <a:gd name="T7" fmla="*/ 427 h 736"/>
                  <a:gd name="T8" fmla="*/ 40 w 592"/>
                  <a:gd name="T9" fmla="*/ 194 h 736"/>
                  <a:gd name="T10" fmla="*/ 316 w 592"/>
                  <a:gd name="T11" fmla="*/ 0 h 736"/>
                  <a:gd name="T12" fmla="*/ 592 w 592"/>
                  <a:gd name="T13" fmla="*/ 233 h 736"/>
                  <a:gd name="T14" fmla="*/ 435 w 592"/>
                  <a:gd name="T15" fmla="*/ 233 h 736"/>
                  <a:gd name="T16" fmla="*/ 316 w 592"/>
                  <a:gd name="T17" fmla="*/ 117 h 736"/>
                  <a:gd name="T18" fmla="*/ 198 w 592"/>
                  <a:gd name="T19" fmla="*/ 194 h 736"/>
                  <a:gd name="T20" fmla="*/ 356 w 592"/>
                  <a:gd name="T21" fmla="*/ 272 h 736"/>
                  <a:gd name="T22" fmla="*/ 592 w 592"/>
                  <a:gd name="T23" fmla="*/ 504 h 736"/>
                  <a:gd name="T24" fmla="*/ 474 w 592"/>
                  <a:gd name="T25" fmla="*/ 698 h 736"/>
                  <a:gd name="T26" fmla="*/ 316 w 592"/>
                  <a:gd name="T27" fmla="*/ 736 h 736"/>
                  <a:gd name="T28" fmla="*/ 0 w 592"/>
                  <a:gd name="T29" fmla="*/ 504 h 736"/>
                  <a:gd name="T30" fmla="*/ 158 w 592"/>
                  <a:gd name="T31" fmla="*/ 465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2" h="736">
                    <a:moveTo>
                      <a:pt x="158" y="465"/>
                    </a:moveTo>
                    <a:cubicBezTo>
                      <a:pt x="158" y="504"/>
                      <a:pt x="198" y="620"/>
                      <a:pt x="316" y="620"/>
                    </a:cubicBezTo>
                    <a:cubicBezTo>
                      <a:pt x="395" y="620"/>
                      <a:pt x="435" y="582"/>
                      <a:pt x="435" y="504"/>
                    </a:cubicBezTo>
                    <a:cubicBezTo>
                      <a:pt x="435" y="465"/>
                      <a:pt x="395" y="465"/>
                      <a:pt x="277" y="427"/>
                    </a:cubicBezTo>
                    <a:cubicBezTo>
                      <a:pt x="198" y="388"/>
                      <a:pt x="40" y="349"/>
                      <a:pt x="40" y="194"/>
                    </a:cubicBezTo>
                    <a:cubicBezTo>
                      <a:pt x="40" y="117"/>
                      <a:pt x="79" y="0"/>
                      <a:pt x="316" y="0"/>
                    </a:cubicBezTo>
                    <a:cubicBezTo>
                      <a:pt x="435" y="0"/>
                      <a:pt x="553" y="78"/>
                      <a:pt x="592" y="233"/>
                    </a:cubicBezTo>
                    <a:cubicBezTo>
                      <a:pt x="435" y="233"/>
                      <a:pt x="435" y="233"/>
                      <a:pt x="435" y="233"/>
                    </a:cubicBezTo>
                    <a:cubicBezTo>
                      <a:pt x="435" y="194"/>
                      <a:pt x="435" y="117"/>
                      <a:pt x="316" y="117"/>
                    </a:cubicBezTo>
                    <a:cubicBezTo>
                      <a:pt x="277" y="117"/>
                      <a:pt x="198" y="155"/>
                      <a:pt x="198" y="194"/>
                    </a:cubicBezTo>
                    <a:cubicBezTo>
                      <a:pt x="198" y="233"/>
                      <a:pt x="237" y="272"/>
                      <a:pt x="356" y="272"/>
                    </a:cubicBezTo>
                    <a:cubicBezTo>
                      <a:pt x="435" y="310"/>
                      <a:pt x="592" y="349"/>
                      <a:pt x="592" y="504"/>
                    </a:cubicBezTo>
                    <a:cubicBezTo>
                      <a:pt x="592" y="620"/>
                      <a:pt x="553" y="659"/>
                      <a:pt x="474" y="698"/>
                    </a:cubicBezTo>
                    <a:cubicBezTo>
                      <a:pt x="435" y="736"/>
                      <a:pt x="356" y="736"/>
                      <a:pt x="316" y="736"/>
                    </a:cubicBezTo>
                    <a:cubicBezTo>
                      <a:pt x="237" y="736"/>
                      <a:pt x="40" y="736"/>
                      <a:pt x="0" y="504"/>
                    </a:cubicBezTo>
                    <a:lnTo>
                      <a:pt x="158" y="465"/>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effectLst>
                    <a:outerShdw blurRad="38100" dist="38100" dir="2700000" algn="tl">
                      <a:srgbClr val="000000">
                        <a:alpha val="43137"/>
                      </a:srgbClr>
                    </a:outerShdw>
                  </a:effectLst>
                </a:endParaRPr>
              </a:p>
            </p:txBody>
          </p:sp>
          <p:sp>
            <p:nvSpPr>
              <p:cNvPr id="7" name="Freeform 101"/>
              <p:cNvSpPr/>
              <p:nvPr/>
            </p:nvSpPr>
            <p:spPr bwMode="auto">
              <a:xfrm>
                <a:off x="5846184" y="5252485"/>
                <a:ext cx="118127" cy="141751"/>
              </a:xfrm>
              <a:custGeom>
                <a:avLst/>
                <a:gdLst>
                  <a:gd name="T0" fmla="*/ 0 w 35"/>
                  <a:gd name="T1" fmla="*/ 0 h 42"/>
                  <a:gd name="T2" fmla="*/ 10 w 35"/>
                  <a:gd name="T3" fmla="*/ 0 h 42"/>
                  <a:gd name="T4" fmla="*/ 10 w 35"/>
                  <a:gd name="T5" fmla="*/ 16 h 42"/>
                  <a:gd name="T6" fmla="*/ 25 w 35"/>
                  <a:gd name="T7" fmla="*/ 16 h 42"/>
                  <a:gd name="T8" fmla="*/ 25 w 35"/>
                  <a:gd name="T9" fmla="*/ 0 h 42"/>
                  <a:gd name="T10" fmla="*/ 35 w 35"/>
                  <a:gd name="T11" fmla="*/ 0 h 42"/>
                  <a:gd name="T12" fmla="*/ 35 w 35"/>
                  <a:gd name="T13" fmla="*/ 42 h 42"/>
                  <a:gd name="T14" fmla="*/ 25 w 35"/>
                  <a:gd name="T15" fmla="*/ 42 h 42"/>
                  <a:gd name="T16" fmla="*/ 25 w 35"/>
                  <a:gd name="T17" fmla="*/ 23 h 42"/>
                  <a:gd name="T18" fmla="*/ 10 w 35"/>
                  <a:gd name="T19" fmla="*/ 23 h 42"/>
                  <a:gd name="T20" fmla="*/ 10 w 35"/>
                  <a:gd name="T21" fmla="*/ 42 h 42"/>
                  <a:gd name="T22" fmla="*/ 0 w 35"/>
                  <a:gd name="T23" fmla="*/ 42 h 42"/>
                  <a:gd name="T24" fmla="*/ 0 w 35"/>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42">
                    <a:moveTo>
                      <a:pt x="0" y="0"/>
                    </a:moveTo>
                    <a:lnTo>
                      <a:pt x="10" y="0"/>
                    </a:lnTo>
                    <a:lnTo>
                      <a:pt x="10" y="16"/>
                    </a:lnTo>
                    <a:lnTo>
                      <a:pt x="25" y="16"/>
                    </a:lnTo>
                    <a:lnTo>
                      <a:pt x="25" y="0"/>
                    </a:lnTo>
                    <a:lnTo>
                      <a:pt x="35" y="0"/>
                    </a:lnTo>
                    <a:lnTo>
                      <a:pt x="35" y="42"/>
                    </a:lnTo>
                    <a:lnTo>
                      <a:pt x="25" y="42"/>
                    </a:lnTo>
                    <a:lnTo>
                      <a:pt x="25" y="23"/>
                    </a:lnTo>
                    <a:lnTo>
                      <a:pt x="10" y="23"/>
                    </a:lnTo>
                    <a:lnTo>
                      <a:pt x="10" y="42"/>
                    </a:lnTo>
                    <a:lnTo>
                      <a:pt x="0"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effectLst>
                    <a:outerShdw blurRad="38100" dist="38100" dir="2700000" algn="tl">
                      <a:srgbClr val="000000">
                        <a:alpha val="43137"/>
                      </a:srgbClr>
                    </a:outerShdw>
                  </a:effectLst>
                </a:endParaRPr>
              </a:p>
            </p:txBody>
          </p:sp>
          <p:sp>
            <p:nvSpPr>
              <p:cNvPr id="8" name="Freeform 102"/>
              <p:cNvSpPr>
                <a:spLocks noEditPoints="1"/>
              </p:cNvSpPr>
              <p:nvPr/>
            </p:nvSpPr>
            <p:spPr bwMode="auto">
              <a:xfrm>
                <a:off x="5991312" y="5252485"/>
                <a:ext cx="138377" cy="141751"/>
              </a:xfrm>
              <a:custGeom>
                <a:avLst/>
                <a:gdLst>
                  <a:gd name="T0" fmla="*/ 32 w 41"/>
                  <a:gd name="T1" fmla="*/ 42 h 42"/>
                  <a:gd name="T2" fmla="*/ 29 w 41"/>
                  <a:gd name="T3" fmla="*/ 33 h 42"/>
                  <a:gd name="T4" fmla="*/ 12 w 41"/>
                  <a:gd name="T5" fmla="*/ 33 h 42"/>
                  <a:gd name="T6" fmla="*/ 9 w 41"/>
                  <a:gd name="T7" fmla="*/ 42 h 42"/>
                  <a:gd name="T8" fmla="*/ 0 w 41"/>
                  <a:gd name="T9" fmla="*/ 42 h 42"/>
                  <a:gd name="T10" fmla="*/ 16 w 41"/>
                  <a:gd name="T11" fmla="*/ 0 h 42"/>
                  <a:gd name="T12" fmla="*/ 26 w 41"/>
                  <a:gd name="T13" fmla="*/ 0 h 42"/>
                  <a:gd name="T14" fmla="*/ 41 w 41"/>
                  <a:gd name="T15" fmla="*/ 42 h 42"/>
                  <a:gd name="T16" fmla="*/ 32 w 41"/>
                  <a:gd name="T17" fmla="*/ 42 h 42"/>
                  <a:gd name="T18" fmla="*/ 28 w 41"/>
                  <a:gd name="T19" fmla="*/ 23 h 42"/>
                  <a:gd name="T20" fmla="*/ 21 w 41"/>
                  <a:gd name="T21" fmla="*/ 9 h 42"/>
                  <a:gd name="T22" fmla="*/ 16 w 41"/>
                  <a:gd name="T23" fmla="*/ 23 h 42"/>
                  <a:gd name="T24" fmla="*/ 28 w 41"/>
                  <a:gd name="T25"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2">
                    <a:moveTo>
                      <a:pt x="32" y="42"/>
                    </a:moveTo>
                    <a:lnTo>
                      <a:pt x="29" y="33"/>
                    </a:lnTo>
                    <a:lnTo>
                      <a:pt x="12" y="33"/>
                    </a:lnTo>
                    <a:lnTo>
                      <a:pt x="9" y="42"/>
                    </a:lnTo>
                    <a:lnTo>
                      <a:pt x="0" y="42"/>
                    </a:lnTo>
                    <a:lnTo>
                      <a:pt x="16" y="0"/>
                    </a:lnTo>
                    <a:lnTo>
                      <a:pt x="26" y="0"/>
                    </a:lnTo>
                    <a:lnTo>
                      <a:pt x="41" y="42"/>
                    </a:lnTo>
                    <a:lnTo>
                      <a:pt x="32" y="42"/>
                    </a:lnTo>
                    <a:close/>
                    <a:moveTo>
                      <a:pt x="28" y="23"/>
                    </a:moveTo>
                    <a:lnTo>
                      <a:pt x="21" y="9"/>
                    </a:lnTo>
                    <a:lnTo>
                      <a:pt x="16" y="23"/>
                    </a:lnTo>
                    <a:lnTo>
                      <a:pt x="28" y="23"/>
                    </a:lnTo>
                    <a:close/>
                  </a:path>
                </a:pathLst>
              </a:custGeom>
              <a:solidFill>
                <a:schemeClr val="bg1"/>
              </a:solidFill>
              <a:ln w="9525">
                <a:noFill/>
                <a:round/>
              </a:ln>
            </p:spPr>
            <p:txBody>
              <a:bodyPr vert="horz" wrap="square" lIns="91440" tIns="45720" rIns="91440" bIns="45720" numCol="1" anchor="t" anchorCtr="0" compatLnSpc="1"/>
              <a:lstStyle/>
              <a:p>
                <a:endParaRPr lang="zh-CN" altLang="en-US">
                  <a:effectLst>
                    <a:outerShdw blurRad="38100" dist="38100" dir="2700000" algn="tl">
                      <a:srgbClr val="000000">
                        <a:alpha val="43137"/>
                      </a:srgbClr>
                    </a:outerShdw>
                  </a:effectLst>
                </a:endParaRPr>
              </a:p>
            </p:txBody>
          </p:sp>
          <p:sp>
            <p:nvSpPr>
              <p:cNvPr id="9" name="Freeform 103"/>
              <p:cNvSpPr/>
              <p:nvPr/>
            </p:nvSpPr>
            <p:spPr bwMode="auto">
              <a:xfrm>
                <a:off x="6166813" y="5252485"/>
                <a:ext cx="108001" cy="141751"/>
              </a:xfrm>
              <a:custGeom>
                <a:avLst/>
                <a:gdLst>
                  <a:gd name="T0" fmla="*/ 0 w 32"/>
                  <a:gd name="T1" fmla="*/ 0 h 42"/>
                  <a:gd name="T2" fmla="*/ 7 w 32"/>
                  <a:gd name="T3" fmla="*/ 0 h 42"/>
                  <a:gd name="T4" fmla="*/ 23 w 32"/>
                  <a:gd name="T5" fmla="*/ 28 h 42"/>
                  <a:gd name="T6" fmla="*/ 23 w 32"/>
                  <a:gd name="T7" fmla="*/ 28 h 42"/>
                  <a:gd name="T8" fmla="*/ 23 w 32"/>
                  <a:gd name="T9" fmla="*/ 0 h 42"/>
                  <a:gd name="T10" fmla="*/ 32 w 32"/>
                  <a:gd name="T11" fmla="*/ 0 h 42"/>
                  <a:gd name="T12" fmla="*/ 32 w 32"/>
                  <a:gd name="T13" fmla="*/ 42 h 42"/>
                  <a:gd name="T14" fmla="*/ 23 w 32"/>
                  <a:gd name="T15" fmla="*/ 42 h 42"/>
                  <a:gd name="T16" fmla="*/ 7 w 32"/>
                  <a:gd name="T17" fmla="*/ 14 h 42"/>
                  <a:gd name="T18" fmla="*/ 7 w 32"/>
                  <a:gd name="T19" fmla="*/ 14 h 42"/>
                  <a:gd name="T20" fmla="*/ 7 w 32"/>
                  <a:gd name="T21" fmla="*/ 42 h 42"/>
                  <a:gd name="T22" fmla="*/ 0 w 32"/>
                  <a:gd name="T23" fmla="*/ 42 h 42"/>
                  <a:gd name="T24" fmla="*/ 0 w 32"/>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2">
                    <a:moveTo>
                      <a:pt x="0" y="0"/>
                    </a:moveTo>
                    <a:lnTo>
                      <a:pt x="7" y="0"/>
                    </a:lnTo>
                    <a:lnTo>
                      <a:pt x="23" y="28"/>
                    </a:lnTo>
                    <a:lnTo>
                      <a:pt x="23" y="28"/>
                    </a:lnTo>
                    <a:lnTo>
                      <a:pt x="23" y="0"/>
                    </a:lnTo>
                    <a:lnTo>
                      <a:pt x="32" y="0"/>
                    </a:lnTo>
                    <a:lnTo>
                      <a:pt x="32" y="42"/>
                    </a:lnTo>
                    <a:lnTo>
                      <a:pt x="23" y="42"/>
                    </a:lnTo>
                    <a:lnTo>
                      <a:pt x="7" y="14"/>
                    </a:lnTo>
                    <a:lnTo>
                      <a:pt x="7" y="14"/>
                    </a:lnTo>
                    <a:lnTo>
                      <a:pt x="7" y="42"/>
                    </a:lnTo>
                    <a:lnTo>
                      <a:pt x="0"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effectLst>
                    <a:outerShdw blurRad="38100" dist="38100" dir="2700000" algn="tl">
                      <a:srgbClr val="000000">
                        <a:alpha val="43137"/>
                      </a:srgbClr>
                    </a:outerShdw>
                  </a:effectLst>
                </a:endParaRPr>
              </a:p>
            </p:txBody>
          </p:sp>
          <p:sp>
            <p:nvSpPr>
              <p:cNvPr id="10" name="Freeform 104"/>
              <p:cNvSpPr/>
              <p:nvPr/>
            </p:nvSpPr>
            <p:spPr bwMode="auto">
              <a:xfrm>
                <a:off x="6305189" y="5245735"/>
                <a:ext cx="138377" cy="148501"/>
              </a:xfrm>
              <a:custGeom>
                <a:avLst/>
                <a:gdLst>
                  <a:gd name="T0" fmla="*/ 356 w 672"/>
                  <a:gd name="T1" fmla="*/ 349 h 736"/>
                  <a:gd name="T2" fmla="*/ 672 w 672"/>
                  <a:gd name="T3" fmla="*/ 349 h 736"/>
                  <a:gd name="T4" fmla="*/ 672 w 672"/>
                  <a:gd name="T5" fmla="*/ 620 h 736"/>
                  <a:gd name="T6" fmla="*/ 356 w 672"/>
                  <a:gd name="T7" fmla="*/ 736 h 736"/>
                  <a:gd name="T8" fmla="*/ 0 w 672"/>
                  <a:gd name="T9" fmla="*/ 388 h 736"/>
                  <a:gd name="T10" fmla="*/ 356 w 672"/>
                  <a:gd name="T11" fmla="*/ 0 h 736"/>
                  <a:gd name="T12" fmla="*/ 672 w 672"/>
                  <a:gd name="T13" fmla="*/ 233 h 736"/>
                  <a:gd name="T14" fmla="*/ 514 w 672"/>
                  <a:gd name="T15" fmla="*/ 233 h 736"/>
                  <a:gd name="T16" fmla="*/ 356 w 672"/>
                  <a:gd name="T17" fmla="*/ 117 h 736"/>
                  <a:gd name="T18" fmla="*/ 198 w 672"/>
                  <a:gd name="T19" fmla="*/ 194 h 736"/>
                  <a:gd name="T20" fmla="*/ 159 w 672"/>
                  <a:gd name="T21" fmla="*/ 349 h 736"/>
                  <a:gd name="T22" fmla="*/ 356 w 672"/>
                  <a:gd name="T23" fmla="*/ 620 h 736"/>
                  <a:gd name="T24" fmla="*/ 514 w 672"/>
                  <a:gd name="T25" fmla="*/ 543 h 736"/>
                  <a:gd name="T26" fmla="*/ 514 w 672"/>
                  <a:gd name="T27" fmla="*/ 465 h 736"/>
                  <a:gd name="T28" fmla="*/ 356 w 672"/>
                  <a:gd name="T29" fmla="*/ 465 h 736"/>
                  <a:gd name="T30" fmla="*/ 356 w 672"/>
                  <a:gd name="T31" fmla="*/ 349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2" h="736">
                    <a:moveTo>
                      <a:pt x="356" y="349"/>
                    </a:moveTo>
                    <a:cubicBezTo>
                      <a:pt x="672" y="349"/>
                      <a:pt x="672" y="349"/>
                      <a:pt x="672" y="349"/>
                    </a:cubicBezTo>
                    <a:cubicBezTo>
                      <a:pt x="672" y="620"/>
                      <a:pt x="672" y="620"/>
                      <a:pt x="672" y="620"/>
                    </a:cubicBezTo>
                    <a:cubicBezTo>
                      <a:pt x="633" y="659"/>
                      <a:pt x="514" y="736"/>
                      <a:pt x="356" y="736"/>
                    </a:cubicBezTo>
                    <a:cubicBezTo>
                      <a:pt x="119" y="736"/>
                      <a:pt x="0" y="543"/>
                      <a:pt x="0" y="388"/>
                    </a:cubicBezTo>
                    <a:cubicBezTo>
                      <a:pt x="0" y="194"/>
                      <a:pt x="119" y="0"/>
                      <a:pt x="356" y="0"/>
                    </a:cubicBezTo>
                    <a:cubicBezTo>
                      <a:pt x="475" y="0"/>
                      <a:pt x="633" y="39"/>
                      <a:pt x="672" y="233"/>
                    </a:cubicBezTo>
                    <a:cubicBezTo>
                      <a:pt x="514" y="233"/>
                      <a:pt x="514" y="233"/>
                      <a:pt x="514" y="233"/>
                    </a:cubicBezTo>
                    <a:cubicBezTo>
                      <a:pt x="475" y="155"/>
                      <a:pt x="396" y="117"/>
                      <a:pt x="356" y="117"/>
                    </a:cubicBezTo>
                    <a:cubicBezTo>
                      <a:pt x="317" y="117"/>
                      <a:pt x="238" y="155"/>
                      <a:pt x="198" y="194"/>
                    </a:cubicBezTo>
                    <a:cubicBezTo>
                      <a:pt x="159" y="272"/>
                      <a:pt x="159" y="310"/>
                      <a:pt x="159" y="349"/>
                    </a:cubicBezTo>
                    <a:cubicBezTo>
                      <a:pt x="159" y="465"/>
                      <a:pt x="198" y="620"/>
                      <a:pt x="356" y="620"/>
                    </a:cubicBezTo>
                    <a:cubicBezTo>
                      <a:pt x="435" y="620"/>
                      <a:pt x="514" y="582"/>
                      <a:pt x="514" y="543"/>
                    </a:cubicBezTo>
                    <a:cubicBezTo>
                      <a:pt x="514" y="465"/>
                      <a:pt x="514" y="465"/>
                      <a:pt x="514" y="465"/>
                    </a:cubicBezTo>
                    <a:cubicBezTo>
                      <a:pt x="356" y="465"/>
                      <a:pt x="356" y="465"/>
                      <a:pt x="356" y="465"/>
                    </a:cubicBezTo>
                    <a:lnTo>
                      <a:pt x="356" y="349"/>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effectLst>
                    <a:outerShdw blurRad="38100" dist="38100" dir="2700000" algn="tl">
                      <a:srgbClr val="000000">
                        <a:alpha val="43137"/>
                      </a:srgbClr>
                    </a:outerShdw>
                  </a:effectLst>
                </a:endParaRPr>
              </a:p>
            </p:txBody>
          </p:sp>
          <p:sp>
            <p:nvSpPr>
              <p:cNvPr id="11" name="Freeform 105"/>
              <p:cNvSpPr/>
              <p:nvPr/>
            </p:nvSpPr>
            <p:spPr bwMode="auto">
              <a:xfrm>
                <a:off x="6484066" y="5252485"/>
                <a:ext cx="111377" cy="141751"/>
              </a:xfrm>
              <a:custGeom>
                <a:avLst/>
                <a:gdLst>
                  <a:gd name="T0" fmla="*/ 0 w 33"/>
                  <a:gd name="T1" fmla="*/ 0 h 42"/>
                  <a:gd name="T2" fmla="*/ 10 w 33"/>
                  <a:gd name="T3" fmla="*/ 0 h 42"/>
                  <a:gd name="T4" fmla="*/ 10 w 33"/>
                  <a:gd name="T5" fmla="*/ 16 h 42"/>
                  <a:gd name="T6" fmla="*/ 26 w 33"/>
                  <a:gd name="T7" fmla="*/ 16 h 42"/>
                  <a:gd name="T8" fmla="*/ 26 w 33"/>
                  <a:gd name="T9" fmla="*/ 0 h 42"/>
                  <a:gd name="T10" fmla="*/ 33 w 33"/>
                  <a:gd name="T11" fmla="*/ 0 h 42"/>
                  <a:gd name="T12" fmla="*/ 33 w 33"/>
                  <a:gd name="T13" fmla="*/ 42 h 42"/>
                  <a:gd name="T14" fmla="*/ 26 w 33"/>
                  <a:gd name="T15" fmla="*/ 42 h 42"/>
                  <a:gd name="T16" fmla="*/ 26 w 33"/>
                  <a:gd name="T17" fmla="*/ 23 h 42"/>
                  <a:gd name="T18" fmla="*/ 10 w 33"/>
                  <a:gd name="T19" fmla="*/ 23 h 42"/>
                  <a:gd name="T20" fmla="*/ 10 w 33"/>
                  <a:gd name="T21" fmla="*/ 42 h 42"/>
                  <a:gd name="T22" fmla="*/ 0 w 33"/>
                  <a:gd name="T23" fmla="*/ 42 h 42"/>
                  <a:gd name="T24" fmla="*/ 0 w 33"/>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42">
                    <a:moveTo>
                      <a:pt x="0" y="0"/>
                    </a:moveTo>
                    <a:lnTo>
                      <a:pt x="10" y="0"/>
                    </a:lnTo>
                    <a:lnTo>
                      <a:pt x="10" y="16"/>
                    </a:lnTo>
                    <a:lnTo>
                      <a:pt x="26" y="16"/>
                    </a:lnTo>
                    <a:lnTo>
                      <a:pt x="26" y="0"/>
                    </a:lnTo>
                    <a:lnTo>
                      <a:pt x="33" y="0"/>
                    </a:lnTo>
                    <a:lnTo>
                      <a:pt x="33" y="42"/>
                    </a:lnTo>
                    <a:lnTo>
                      <a:pt x="26" y="42"/>
                    </a:lnTo>
                    <a:lnTo>
                      <a:pt x="26" y="23"/>
                    </a:lnTo>
                    <a:lnTo>
                      <a:pt x="10" y="23"/>
                    </a:lnTo>
                    <a:lnTo>
                      <a:pt x="10" y="42"/>
                    </a:lnTo>
                    <a:lnTo>
                      <a:pt x="0"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effectLst>
                    <a:outerShdw blurRad="38100" dist="38100" dir="2700000" algn="tl">
                      <a:srgbClr val="000000">
                        <a:alpha val="43137"/>
                      </a:srgbClr>
                    </a:outerShdw>
                  </a:effectLst>
                </a:endParaRPr>
              </a:p>
            </p:txBody>
          </p:sp>
          <p:sp>
            <p:nvSpPr>
              <p:cNvPr id="12" name="Freeform 106"/>
              <p:cNvSpPr>
                <a:spLocks noEditPoints="1"/>
              </p:cNvSpPr>
              <p:nvPr/>
            </p:nvSpPr>
            <p:spPr bwMode="auto">
              <a:xfrm>
                <a:off x="6625818" y="5252485"/>
                <a:ext cx="145127" cy="141751"/>
              </a:xfrm>
              <a:custGeom>
                <a:avLst/>
                <a:gdLst>
                  <a:gd name="T0" fmla="*/ 34 w 43"/>
                  <a:gd name="T1" fmla="*/ 42 h 42"/>
                  <a:gd name="T2" fmla="*/ 28 w 43"/>
                  <a:gd name="T3" fmla="*/ 33 h 42"/>
                  <a:gd name="T4" fmla="*/ 12 w 43"/>
                  <a:gd name="T5" fmla="*/ 33 h 42"/>
                  <a:gd name="T6" fmla="*/ 9 w 43"/>
                  <a:gd name="T7" fmla="*/ 42 h 42"/>
                  <a:gd name="T8" fmla="*/ 0 w 43"/>
                  <a:gd name="T9" fmla="*/ 42 h 42"/>
                  <a:gd name="T10" fmla="*/ 16 w 43"/>
                  <a:gd name="T11" fmla="*/ 0 h 42"/>
                  <a:gd name="T12" fmla="*/ 26 w 43"/>
                  <a:gd name="T13" fmla="*/ 0 h 42"/>
                  <a:gd name="T14" fmla="*/ 43 w 43"/>
                  <a:gd name="T15" fmla="*/ 42 h 42"/>
                  <a:gd name="T16" fmla="*/ 34 w 43"/>
                  <a:gd name="T17" fmla="*/ 42 h 42"/>
                  <a:gd name="T18" fmla="*/ 26 w 43"/>
                  <a:gd name="T19" fmla="*/ 23 h 42"/>
                  <a:gd name="T20" fmla="*/ 21 w 43"/>
                  <a:gd name="T21" fmla="*/ 9 h 42"/>
                  <a:gd name="T22" fmla="*/ 14 w 43"/>
                  <a:gd name="T23" fmla="*/ 23 h 42"/>
                  <a:gd name="T24" fmla="*/ 26 w 43"/>
                  <a:gd name="T25"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2">
                    <a:moveTo>
                      <a:pt x="34" y="42"/>
                    </a:moveTo>
                    <a:lnTo>
                      <a:pt x="28" y="33"/>
                    </a:lnTo>
                    <a:lnTo>
                      <a:pt x="12" y="33"/>
                    </a:lnTo>
                    <a:lnTo>
                      <a:pt x="9" y="42"/>
                    </a:lnTo>
                    <a:lnTo>
                      <a:pt x="0" y="42"/>
                    </a:lnTo>
                    <a:lnTo>
                      <a:pt x="16" y="0"/>
                    </a:lnTo>
                    <a:lnTo>
                      <a:pt x="26" y="0"/>
                    </a:lnTo>
                    <a:lnTo>
                      <a:pt x="43" y="42"/>
                    </a:lnTo>
                    <a:lnTo>
                      <a:pt x="34" y="42"/>
                    </a:lnTo>
                    <a:close/>
                    <a:moveTo>
                      <a:pt x="26" y="23"/>
                    </a:moveTo>
                    <a:lnTo>
                      <a:pt x="21" y="9"/>
                    </a:lnTo>
                    <a:lnTo>
                      <a:pt x="14" y="23"/>
                    </a:lnTo>
                    <a:lnTo>
                      <a:pt x="26" y="23"/>
                    </a:lnTo>
                    <a:close/>
                  </a:path>
                </a:pathLst>
              </a:custGeom>
              <a:solidFill>
                <a:schemeClr val="bg1"/>
              </a:solidFill>
              <a:ln w="9525">
                <a:noFill/>
                <a:round/>
              </a:ln>
            </p:spPr>
            <p:txBody>
              <a:bodyPr vert="horz" wrap="square" lIns="91440" tIns="45720" rIns="91440" bIns="45720" numCol="1" anchor="t" anchorCtr="0" compatLnSpc="1"/>
              <a:lstStyle/>
              <a:p>
                <a:endParaRPr lang="zh-CN" altLang="en-US">
                  <a:effectLst>
                    <a:outerShdw blurRad="38100" dist="38100" dir="2700000" algn="tl">
                      <a:srgbClr val="000000">
                        <a:alpha val="43137"/>
                      </a:srgbClr>
                    </a:outerShdw>
                  </a:effectLst>
                </a:endParaRPr>
              </a:p>
            </p:txBody>
          </p:sp>
          <p:sp>
            <p:nvSpPr>
              <p:cNvPr id="13" name="Rectangle 107"/>
              <p:cNvSpPr>
                <a:spLocks noChangeArrowheads="1"/>
              </p:cNvSpPr>
              <p:nvPr/>
            </p:nvSpPr>
            <p:spPr bwMode="auto">
              <a:xfrm>
                <a:off x="6791193" y="5252485"/>
                <a:ext cx="30376" cy="141751"/>
              </a:xfrm>
              <a:prstGeom prst="rect">
                <a:avLst/>
              </a:prstGeom>
              <a:solidFill>
                <a:schemeClr val="bg1"/>
              </a:solidFill>
              <a:ln w="9525">
                <a:noFill/>
                <a:miter lim="800000"/>
              </a:ln>
            </p:spPr>
            <p:txBody>
              <a:bodyPr vert="horz" wrap="square" lIns="91440" tIns="45720" rIns="91440" bIns="45720" numCol="1" anchor="t" anchorCtr="0" compatLnSpc="1"/>
              <a:lstStyle/>
              <a:p>
                <a:endParaRPr lang="zh-CN" altLang="en-US">
                  <a:effectLst>
                    <a:outerShdw blurRad="38100" dist="38100" dir="2700000" algn="tl">
                      <a:srgbClr val="000000">
                        <a:alpha val="43137"/>
                      </a:srgbClr>
                    </a:outerShdw>
                  </a:effectLst>
                </a:endParaRPr>
              </a:p>
            </p:txBody>
          </p:sp>
          <p:sp>
            <p:nvSpPr>
              <p:cNvPr id="14" name="Freeform 108"/>
              <p:cNvSpPr/>
              <p:nvPr/>
            </p:nvSpPr>
            <p:spPr bwMode="auto">
              <a:xfrm>
                <a:off x="6932945" y="5252485"/>
                <a:ext cx="91127" cy="141751"/>
              </a:xfrm>
              <a:custGeom>
                <a:avLst/>
                <a:gdLst>
                  <a:gd name="T0" fmla="*/ 464 w 464"/>
                  <a:gd name="T1" fmla="*/ 0 h 688"/>
                  <a:gd name="T2" fmla="*/ 464 w 464"/>
                  <a:gd name="T3" fmla="*/ 421 h 688"/>
                  <a:gd name="T4" fmla="*/ 426 w 464"/>
                  <a:gd name="T5" fmla="*/ 612 h 688"/>
                  <a:gd name="T6" fmla="*/ 232 w 464"/>
                  <a:gd name="T7" fmla="*/ 688 h 688"/>
                  <a:gd name="T8" fmla="*/ 0 w 464"/>
                  <a:gd name="T9" fmla="*/ 459 h 688"/>
                  <a:gd name="T10" fmla="*/ 155 w 464"/>
                  <a:gd name="T11" fmla="*/ 459 h 688"/>
                  <a:gd name="T12" fmla="*/ 232 w 464"/>
                  <a:gd name="T13" fmla="*/ 574 h 688"/>
                  <a:gd name="T14" fmla="*/ 310 w 464"/>
                  <a:gd name="T15" fmla="*/ 421 h 688"/>
                  <a:gd name="T16" fmla="*/ 310 w 464"/>
                  <a:gd name="T17" fmla="*/ 0 h 688"/>
                  <a:gd name="T18" fmla="*/ 464 w 464"/>
                  <a:gd name="T19"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4" h="688">
                    <a:moveTo>
                      <a:pt x="464" y="0"/>
                    </a:moveTo>
                    <a:cubicBezTo>
                      <a:pt x="464" y="421"/>
                      <a:pt x="464" y="421"/>
                      <a:pt x="464" y="421"/>
                    </a:cubicBezTo>
                    <a:cubicBezTo>
                      <a:pt x="464" y="459"/>
                      <a:pt x="464" y="536"/>
                      <a:pt x="426" y="612"/>
                    </a:cubicBezTo>
                    <a:cubicBezTo>
                      <a:pt x="387" y="650"/>
                      <a:pt x="310" y="688"/>
                      <a:pt x="232" y="688"/>
                    </a:cubicBezTo>
                    <a:cubicBezTo>
                      <a:pt x="78" y="688"/>
                      <a:pt x="39" y="612"/>
                      <a:pt x="0" y="459"/>
                    </a:cubicBezTo>
                    <a:cubicBezTo>
                      <a:pt x="155" y="459"/>
                      <a:pt x="155" y="459"/>
                      <a:pt x="155" y="459"/>
                    </a:cubicBezTo>
                    <a:cubicBezTo>
                      <a:pt x="155" y="497"/>
                      <a:pt x="155" y="574"/>
                      <a:pt x="232" y="574"/>
                    </a:cubicBezTo>
                    <a:cubicBezTo>
                      <a:pt x="310" y="574"/>
                      <a:pt x="310" y="497"/>
                      <a:pt x="310" y="421"/>
                    </a:cubicBezTo>
                    <a:cubicBezTo>
                      <a:pt x="310" y="0"/>
                      <a:pt x="310" y="0"/>
                      <a:pt x="310" y="0"/>
                    </a:cubicBezTo>
                    <a:lnTo>
                      <a:pt x="464"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effectLst>
                    <a:outerShdw blurRad="38100" dist="38100" dir="2700000" algn="tl">
                      <a:srgbClr val="000000">
                        <a:alpha val="43137"/>
                      </a:srgbClr>
                    </a:outerShdw>
                  </a:effectLst>
                </a:endParaRPr>
              </a:p>
            </p:txBody>
          </p:sp>
          <p:sp>
            <p:nvSpPr>
              <p:cNvPr id="15" name="Rectangle 109"/>
              <p:cNvSpPr>
                <a:spLocks noChangeArrowheads="1"/>
              </p:cNvSpPr>
              <p:nvPr/>
            </p:nvSpPr>
            <p:spPr bwMode="auto">
              <a:xfrm>
                <a:off x="7067946" y="5252485"/>
                <a:ext cx="30376" cy="141751"/>
              </a:xfrm>
              <a:prstGeom prst="rect">
                <a:avLst/>
              </a:prstGeom>
              <a:solidFill>
                <a:schemeClr val="bg1"/>
              </a:solidFill>
              <a:ln w="9525">
                <a:noFill/>
                <a:miter lim="800000"/>
              </a:ln>
            </p:spPr>
            <p:txBody>
              <a:bodyPr vert="horz" wrap="square" lIns="91440" tIns="45720" rIns="91440" bIns="45720" numCol="1" anchor="t" anchorCtr="0" compatLnSpc="1"/>
              <a:lstStyle/>
              <a:p>
                <a:endParaRPr lang="zh-CN" altLang="en-US">
                  <a:effectLst>
                    <a:outerShdw blurRad="38100" dist="38100" dir="2700000" algn="tl">
                      <a:srgbClr val="000000">
                        <a:alpha val="43137"/>
                      </a:srgbClr>
                    </a:outerShdw>
                  </a:effectLst>
                </a:endParaRPr>
              </a:p>
            </p:txBody>
          </p:sp>
          <p:sp>
            <p:nvSpPr>
              <p:cNvPr id="16" name="Freeform 110"/>
              <p:cNvSpPr>
                <a:spLocks noEditPoints="1"/>
              </p:cNvSpPr>
              <p:nvPr/>
            </p:nvSpPr>
            <p:spPr bwMode="auto">
              <a:xfrm>
                <a:off x="7118572" y="5252485"/>
                <a:ext cx="148501" cy="141751"/>
              </a:xfrm>
              <a:custGeom>
                <a:avLst/>
                <a:gdLst>
                  <a:gd name="T0" fmla="*/ 33 w 44"/>
                  <a:gd name="T1" fmla="*/ 42 h 42"/>
                  <a:gd name="T2" fmla="*/ 29 w 44"/>
                  <a:gd name="T3" fmla="*/ 33 h 42"/>
                  <a:gd name="T4" fmla="*/ 12 w 44"/>
                  <a:gd name="T5" fmla="*/ 33 h 42"/>
                  <a:gd name="T6" fmla="*/ 10 w 44"/>
                  <a:gd name="T7" fmla="*/ 42 h 42"/>
                  <a:gd name="T8" fmla="*/ 0 w 44"/>
                  <a:gd name="T9" fmla="*/ 42 h 42"/>
                  <a:gd name="T10" fmla="*/ 17 w 44"/>
                  <a:gd name="T11" fmla="*/ 0 h 42"/>
                  <a:gd name="T12" fmla="*/ 26 w 44"/>
                  <a:gd name="T13" fmla="*/ 0 h 42"/>
                  <a:gd name="T14" fmla="*/ 44 w 44"/>
                  <a:gd name="T15" fmla="*/ 42 h 42"/>
                  <a:gd name="T16" fmla="*/ 33 w 44"/>
                  <a:gd name="T17" fmla="*/ 42 h 42"/>
                  <a:gd name="T18" fmla="*/ 26 w 44"/>
                  <a:gd name="T19" fmla="*/ 23 h 42"/>
                  <a:gd name="T20" fmla="*/ 22 w 44"/>
                  <a:gd name="T21" fmla="*/ 9 h 42"/>
                  <a:gd name="T22" fmla="*/ 15 w 44"/>
                  <a:gd name="T23" fmla="*/ 23 h 42"/>
                  <a:gd name="T24" fmla="*/ 26 w 44"/>
                  <a:gd name="T25"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42">
                    <a:moveTo>
                      <a:pt x="33" y="42"/>
                    </a:moveTo>
                    <a:lnTo>
                      <a:pt x="29" y="33"/>
                    </a:lnTo>
                    <a:lnTo>
                      <a:pt x="12" y="33"/>
                    </a:lnTo>
                    <a:lnTo>
                      <a:pt x="10" y="42"/>
                    </a:lnTo>
                    <a:lnTo>
                      <a:pt x="0" y="42"/>
                    </a:lnTo>
                    <a:lnTo>
                      <a:pt x="17" y="0"/>
                    </a:lnTo>
                    <a:lnTo>
                      <a:pt x="26" y="0"/>
                    </a:lnTo>
                    <a:lnTo>
                      <a:pt x="44" y="42"/>
                    </a:lnTo>
                    <a:lnTo>
                      <a:pt x="33" y="42"/>
                    </a:lnTo>
                    <a:close/>
                    <a:moveTo>
                      <a:pt x="26" y="23"/>
                    </a:moveTo>
                    <a:lnTo>
                      <a:pt x="22" y="9"/>
                    </a:lnTo>
                    <a:lnTo>
                      <a:pt x="15" y="23"/>
                    </a:lnTo>
                    <a:lnTo>
                      <a:pt x="26" y="23"/>
                    </a:lnTo>
                    <a:close/>
                  </a:path>
                </a:pathLst>
              </a:custGeom>
              <a:solidFill>
                <a:schemeClr val="bg1"/>
              </a:solidFill>
              <a:ln w="9525">
                <a:noFill/>
                <a:round/>
              </a:ln>
            </p:spPr>
            <p:txBody>
              <a:bodyPr vert="horz" wrap="square" lIns="91440" tIns="45720" rIns="91440" bIns="45720" numCol="1" anchor="t" anchorCtr="0" compatLnSpc="1"/>
              <a:lstStyle/>
              <a:p>
                <a:endParaRPr lang="zh-CN" altLang="en-US">
                  <a:effectLst>
                    <a:outerShdw blurRad="38100" dist="38100" dir="2700000" algn="tl">
                      <a:srgbClr val="000000">
                        <a:alpha val="43137"/>
                      </a:srgbClr>
                    </a:outerShdw>
                  </a:effectLst>
                </a:endParaRPr>
              </a:p>
            </p:txBody>
          </p:sp>
          <p:sp>
            <p:nvSpPr>
              <p:cNvPr id="17" name="Freeform 111"/>
              <p:cNvSpPr/>
              <p:nvPr/>
            </p:nvSpPr>
            <p:spPr bwMode="auto">
              <a:xfrm>
                <a:off x="7290698" y="5252485"/>
                <a:ext cx="111377" cy="141751"/>
              </a:xfrm>
              <a:custGeom>
                <a:avLst/>
                <a:gdLst>
                  <a:gd name="T0" fmla="*/ 0 w 33"/>
                  <a:gd name="T1" fmla="*/ 0 h 42"/>
                  <a:gd name="T2" fmla="*/ 9 w 33"/>
                  <a:gd name="T3" fmla="*/ 0 h 42"/>
                  <a:gd name="T4" fmla="*/ 26 w 33"/>
                  <a:gd name="T5" fmla="*/ 28 h 42"/>
                  <a:gd name="T6" fmla="*/ 26 w 33"/>
                  <a:gd name="T7" fmla="*/ 28 h 42"/>
                  <a:gd name="T8" fmla="*/ 26 w 33"/>
                  <a:gd name="T9" fmla="*/ 0 h 42"/>
                  <a:gd name="T10" fmla="*/ 33 w 33"/>
                  <a:gd name="T11" fmla="*/ 0 h 42"/>
                  <a:gd name="T12" fmla="*/ 33 w 33"/>
                  <a:gd name="T13" fmla="*/ 42 h 42"/>
                  <a:gd name="T14" fmla="*/ 26 w 33"/>
                  <a:gd name="T15" fmla="*/ 42 h 42"/>
                  <a:gd name="T16" fmla="*/ 9 w 33"/>
                  <a:gd name="T17" fmla="*/ 14 h 42"/>
                  <a:gd name="T18" fmla="*/ 9 w 33"/>
                  <a:gd name="T19" fmla="*/ 14 h 42"/>
                  <a:gd name="T20" fmla="*/ 9 w 33"/>
                  <a:gd name="T21" fmla="*/ 42 h 42"/>
                  <a:gd name="T22" fmla="*/ 0 w 33"/>
                  <a:gd name="T23" fmla="*/ 42 h 42"/>
                  <a:gd name="T24" fmla="*/ 0 w 33"/>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42">
                    <a:moveTo>
                      <a:pt x="0" y="0"/>
                    </a:moveTo>
                    <a:lnTo>
                      <a:pt x="9" y="0"/>
                    </a:lnTo>
                    <a:lnTo>
                      <a:pt x="26" y="28"/>
                    </a:lnTo>
                    <a:lnTo>
                      <a:pt x="26" y="28"/>
                    </a:lnTo>
                    <a:lnTo>
                      <a:pt x="26" y="0"/>
                    </a:lnTo>
                    <a:lnTo>
                      <a:pt x="33" y="0"/>
                    </a:lnTo>
                    <a:lnTo>
                      <a:pt x="33" y="42"/>
                    </a:lnTo>
                    <a:lnTo>
                      <a:pt x="26" y="42"/>
                    </a:lnTo>
                    <a:lnTo>
                      <a:pt x="9" y="14"/>
                    </a:lnTo>
                    <a:lnTo>
                      <a:pt x="9" y="14"/>
                    </a:lnTo>
                    <a:lnTo>
                      <a:pt x="9" y="42"/>
                    </a:lnTo>
                    <a:lnTo>
                      <a:pt x="0"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effectLst>
                    <a:outerShdw blurRad="38100" dist="38100" dir="2700000" algn="tl">
                      <a:srgbClr val="000000">
                        <a:alpha val="43137"/>
                      </a:srgbClr>
                    </a:outerShdw>
                  </a:effectLst>
                </a:endParaRPr>
              </a:p>
            </p:txBody>
          </p:sp>
          <p:sp>
            <p:nvSpPr>
              <p:cNvPr id="18" name="Freeform 112"/>
              <p:cNvSpPr>
                <a:spLocks noEditPoints="1"/>
              </p:cNvSpPr>
              <p:nvPr/>
            </p:nvSpPr>
            <p:spPr bwMode="auto">
              <a:xfrm>
                <a:off x="7520200" y="5245735"/>
                <a:ext cx="151877" cy="162002"/>
              </a:xfrm>
              <a:custGeom>
                <a:avLst/>
                <a:gdLst>
                  <a:gd name="T0" fmla="*/ 659 w 736"/>
                  <a:gd name="T1" fmla="*/ 800 h 800"/>
                  <a:gd name="T2" fmla="*/ 543 w 736"/>
                  <a:gd name="T3" fmla="*/ 760 h 800"/>
                  <a:gd name="T4" fmla="*/ 504 w 736"/>
                  <a:gd name="T5" fmla="*/ 720 h 800"/>
                  <a:gd name="T6" fmla="*/ 349 w 736"/>
                  <a:gd name="T7" fmla="*/ 760 h 800"/>
                  <a:gd name="T8" fmla="*/ 0 w 736"/>
                  <a:gd name="T9" fmla="*/ 400 h 800"/>
                  <a:gd name="T10" fmla="*/ 349 w 736"/>
                  <a:gd name="T11" fmla="*/ 0 h 800"/>
                  <a:gd name="T12" fmla="*/ 698 w 736"/>
                  <a:gd name="T13" fmla="*/ 400 h 800"/>
                  <a:gd name="T14" fmla="*/ 620 w 736"/>
                  <a:gd name="T15" fmla="*/ 640 h 800"/>
                  <a:gd name="T16" fmla="*/ 736 w 736"/>
                  <a:gd name="T17" fmla="*/ 720 h 800"/>
                  <a:gd name="T18" fmla="*/ 659 w 736"/>
                  <a:gd name="T19" fmla="*/ 800 h 800"/>
                  <a:gd name="T20" fmla="*/ 349 w 736"/>
                  <a:gd name="T21" fmla="*/ 480 h 800"/>
                  <a:gd name="T22" fmla="*/ 504 w 736"/>
                  <a:gd name="T23" fmla="*/ 560 h 800"/>
                  <a:gd name="T24" fmla="*/ 543 w 736"/>
                  <a:gd name="T25" fmla="*/ 400 h 800"/>
                  <a:gd name="T26" fmla="*/ 349 w 736"/>
                  <a:gd name="T27" fmla="*/ 120 h 800"/>
                  <a:gd name="T28" fmla="*/ 155 w 736"/>
                  <a:gd name="T29" fmla="*/ 400 h 800"/>
                  <a:gd name="T30" fmla="*/ 349 w 736"/>
                  <a:gd name="T31" fmla="*/ 640 h 800"/>
                  <a:gd name="T32" fmla="*/ 427 w 736"/>
                  <a:gd name="T33" fmla="*/ 640 h 800"/>
                  <a:gd name="T34" fmla="*/ 310 w 736"/>
                  <a:gd name="T35" fmla="*/ 600 h 800"/>
                  <a:gd name="T36" fmla="*/ 349 w 736"/>
                  <a:gd name="T37" fmla="*/ 48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6" h="800">
                    <a:moveTo>
                      <a:pt x="659" y="800"/>
                    </a:moveTo>
                    <a:cubicBezTo>
                      <a:pt x="620" y="800"/>
                      <a:pt x="582" y="800"/>
                      <a:pt x="543" y="760"/>
                    </a:cubicBezTo>
                    <a:cubicBezTo>
                      <a:pt x="543" y="720"/>
                      <a:pt x="504" y="720"/>
                      <a:pt x="504" y="720"/>
                    </a:cubicBezTo>
                    <a:cubicBezTo>
                      <a:pt x="504" y="720"/>
                      <a:pt x="427" y="760"/>
                      <a:pt x="349" y="760"/>
                    </a:cubicBezTo>
                    <a:cubicBezTo>
                      <a:pt x="117" y="760"/>
                      <a:pt x="0" y="560"/>
                      <a:pt x="0" y="400"/>
                    </a:cubicBezTo>
                    <a:cubicBezTo>
                      <a:pt x="0" y="160"/>
                      <a:pt x="155" y="0"/>
                      <a:pt x="349" y="0"/>
                    </a:cubicBezTo>
                    <a:cubicBezTo>
                      <a:pt x="582" y="0"/>
                      <a:pt x="698" y="160"/>
                      <a:pt x="698" y="400"/>
                    </a:cubicBezTo>
                    <a:cubicBezTo>
                      <a:pt x="698" y="560"/>
                      <a:pt x="620" y="640"/>
                      <a:pt x="620" y="640"/>
                    </a:cubicBezTo>
                    <a:cubicBezTo>
                      <a:pt x="620" y="680"/>
                      <a:pt x="659" y="680"/>
                      <a:pt x="736" y="720"/>
                    </a:cubicBezTo>
                    <a:lnTo>
                      <a:pt x="659" y="800"/>
                    </a:lnTo>
                    <a:close/>
                    <a:moveTo>
                      <a:pt x="349" y="480"/>
                    </a:moveTo>
                    <a:cubicBezTo>
                      <a:pt x="427" y="520"/>
                      <a:pt x="465" y="560"/>
                      <a:pt x="504" y="560"/>
                    </a:cubicBezTo>
                    <a:cubicBezTo>
                      <a:pt x="504" y="560"/>
                      <a:pt x="543" y="520"/>
                      <a:pt x="543" y="400"/>
                    </a:cubicBezTo>
                    <a:cubicBezTo>
                      <a:pt x="543" y="280"/>
                      <a:pt x="504" y="120"/>
                      <a:pt x="349" y="120"/>
                    </a:cubicBezTo>
                    <a:cubicBezTo>
                      <a:pt x="155" y="120"/>
                      <a:pt x="155" y="320"/>
                      <a:pt x="155" y="400"/>
                    </a:cubicBezTo>
                    <a:cubicBezTo>
                      <a:pt x="155" y="600"/>
                      <a:pt x="272" y="640"/>
                      <a:pt x="349" y="640"/>
                    </a:cubicBezTo>
                    <a:cubicBezTo>
                      <a:pt x="388" y="640"/>
                      <a:pt x="388" y="640"/>
                      <a:pt x="427" y="640"/>
                    </a:cubicBezTo>
                    <a:cubicBezTo>
                      <a:pt x="388" y="600"/>
                      <a:pt x="349" y="600"/>
                      <a:pt x="310" y="600"/>
                    </a:cubicBezTo>
                    <a:lnTo>
                      <a:pt x="349" y="48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effectLst>
                    <a:outerShdw blurRad="38100" dist="38100" dir="2700000" algn="tl">
                      <a:srgbClr val="000000">
                        <a:alpha val="43137"/>
                      </a:srgbClr>
                    </a:outerShdw>
                  </a:effectLst>
                </a:endParaRPr>
              </a:p>
            </p:txBody>
          </p:sp>
          <p:sp>
            <p:nvSpPr>
              <p:cNvPr id="19" name="Rectangle 113"/>
              <p:cNvSpPr>
                <a:spLocks noChangeArrowheads="1"/>
              </p:cNvSpPr>
              <p:nvPr/>
            </p:nvSpPr>
            <p:spPr bwMode="auto">
              <a:xfrm>
                <a:off x="7699078" y="5252485"/>
                <a:ext cx="30376" cy="141751"/>
              </a:xfrm>
              <a:prstGeom prst="rect">
                <a:avLst/>
              </a:prstGeom>
              <a:solidFill>
                <a:schemeClr val="bg1"/>
              </a:solidFill>
              <a:ln w="9525">
                <a:noFill/>
                <a:miter lim="800000"/>
              </a:ln>
            </p:spPr>
            <p:txBody>
              <a:bodyPr vert="horz" wrap="square" lIns="91440" tIns="45720" rIns="91440" bIns="45720" numCol="1" anchor="t" anchorCtr="0" compatLnSpc="1"/>
              <a:lstStyle/>
              <a:p>
                <a:endParaRPr lang="zh-CN" altLang="en-US">
                  <a:effectLst>
                    <a:outerShdw blurRad="38100" dist="38100" dir="2700000" algn="tl">
                      <a:srgbClr val="000000">
                        <a:alpha val="43137"/>
                      </a:srgbClr>
                    </a:outerShdw>
                  </a:effectLst>
                </a:endParaRPr>
              </a:p>
            </p:txBody>
          </p:sp>
          <p:sp>
            <p:nvSpPr>
              <p:cNvPr id="20" name="Freeform 114"/>
              <p:cNvSpPr>
                <a:spLocks noEditPoints="1"/>
              </p:cNvSpPr>
              <p:nvPr/>
            </p:nvSpPr>
            <p:spPr bwMode="auto">
              <a:xfrm>
                <a:off x="7753078" y="5252485"/>
                <a:ext cx="145127" cy="141751"/>
              </a:xfrm>
              <a:custGeom>
                <a:avLst/>
                <a:gdLst>
                  <a:gd name="T0" fmla="*/ 33 w 43"/>
                  <a:gd name="T1" fmla="*/ 42 h 42"/>
                  <a:gd name="T2" fmla="*/ 28 w 43"/>
                  <a:gd name="T3" fmla="*/ 33 h 42"/>
                  <a:gd name="T4" fmla="*/ 12 w 43"/>
                  <a:gd name="T5" fmla="*/ 33 h 42"/>
                  <a:gd name="T6" fmla="*/ 7 w 43"/>
                  <a:gd name="T7" fmla="*/ 42 h 42"/>
                  <a:gd name="T8" fmla="*/ 0 w 43"/>
                  <a:gd name="T9" fmla="*/ 42 h 42"/>
                  <a:gd name="T10" fmla="*/ 17 w 43"/>
                  <a:gd name="T11" fmla="*/ 0 h 42"/>
                  <a:gd name="T12" fmla="*/ 24 w 43"/>
                  <a:gd name="T13" fmla="*/ 0 h 42"/>
                  <a:gd name="T14" fmla="*/ 43 w 43"/>
                  <a:gd name="T15" fmla="*/ 42 h 42"/>
                  <a:gd name="T16" fmla="*/ 33 w 43"/>
                  <a:gd name="T17" fmla="*/ 42 h 42"/>
                  <a:gd name="T18" fmla="*/ 26 w 43"/>
                  <a:gd name="T19" fmla="*/ 23 h 42"/>
                  <a:gd name="T20" fmla="*/ 21 w 43"/>
                  <a:gd name="T21" fmla="*/ 9 h 42"/>
                  <a:gd name="T22" fmla="*/ 14 w 43"/>
                  <a:gd name="T23" fmla="*/ 23 h 42"/>
                  <a:gd name="T24" fmla="*/ 26 w 43"/>
                  <a:gd name="T25"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2">
                    <a:moveTo>
                      <a:pt x="33" y="42"/>
                    </a:moveTo>
                    <a:lnTo>
                      <a:pt x="28" y="33"/>
                    </a:lnTo>
                    <a:lnTo>
                      <a:pt x="12" y="33"/>
                    </a:lnTo>
                    <a:lnTo>
                      <a:pt x="7" y="42"/>
                    </a:lnTo>
                    <a:lnTo>
                      <a:pt x="0" y="42"/>
                    </a:lnTo>
                    <a:lnTo>
                      <a:pt x="17" y="0"/>
                    </a:lnTo>
                    <a:lnTo>
                      <a:pt x="24" y="0"/>
                    </a:lnTo>
                    <a:lnTo>
                      <a:pt x="43" y="42"/>
                    </a:lnTo>
                    <a:lnTo>
                      <a:pt x="33" y="42"/>
                    </a:lnTo>
                    <a:close/>
                    <a:moveTo>
                      <a:pt x="26" y="23"/>
                    </a:moveTo>
                    <a:lnTo>
                      <a:pt x="21" y="9"/>
                    </a:lnTo>
                    <a:lnTo>
                      <a:pt x="14" y="23"/>
                    </a:lnTo>
                    <a:lnTo>
                      <a:pt x="26" y="23"/>
                    </a:lnTo>
                    <a:close/>
                  </a:path>
                </a:pathLst>
              </a:custGeom>
              <a:solidFill>
                <a:schemeClr val="bg1"/>
              </a:solidFill>
              <a:ln w="9525">
                <a:noFill/>
                <a:round/>
              </a:ln>
            </p:spPr>
            <p:txBody>
              <a:bodyPr vert="horz" wrap="square" lIns="91440" tIns="45720" rIns="91440" bIns="45720" numCol="1" anchor="t" anchorCtr="0" compatLnSpc="1"/>
              <a:lstStyle/>
              <a:p>
                <a:endParaRPr lang="zh-CN" altLang="en-US">
                  <a:effectLst>
                    <a:outerShdw blurRad="38100" dist="38100" dir="2700000" algn="tl">
                      <a:srgbClr val="000000">
                        <a:alpha val="43137"/>
                      </a:srgbClr>
                    </a:outerShdw>
                  </a:effectLst>
                </a:endParaRPr>
              </a:p>
            </p:txBody>
          </p:sp>
          <p:sp>
            <p:nvSpPr>
              <p:cNvPr id="21" name="Freeform 115"/>
              <p:cNvSpPr>
                <a:spLocks noEditPoints="1"/>
              </p:cNvSpPr>
              <p:nvPr/>
            </p:nvSpPr>
            <p:spPr bwMode="auto">
              <a:xfrm>
                <a:off x="7904954" y="5245735"/>
                <a:ext cx="145127" cy="148501"/>
              </a:xfrm>
              <a:custGeom>
                <a:avLst/>
                <a:gdLst>
                  <a:gd name="T0" fmla="*/ 360 w 720"/>
                  <a:gd name="T1" fmla="*/ 0 h 736"/>
                  <a:gd name="T2" fmla="*/ 720 w 720"/>
                  <a:gd name="T3" fmla="*/ 388 h 736"/>
                  <a:gd name="T4" fmla="*/ 360 w 720"/>
                  <a:gd name="T5" fmla="*/ 736 h 736"/>
                  <a:gd name="T6" fmla="*/ 0 w 720"/>
                  <a:gd name="T7" fmla="*/ 388 h 736"/>
                  <a:gd name="T8" fmla="*/ 360 w 720"/>
                  <a:gd name="T9" fmla="*/ 0 h 736"/>
                  <a:gd name="T10" fmla="*/ 200 w 720"/>
                  <a:gd name="T11" fmla="*/ 543 h 736"/>
                  <a:gd name="T12" fmla="*/ 360 w 720"/>
                  <a:gd name="T13" fmla="*/ 620 h 736"/>
                  <a:gd name="T14" fmla="*/ 560 w 720"/>
                  <a:gd name="T15" fmla="*/ 388 h 736"/>
                  <a:gd name="T16" fmla="*/ 360 w 720"/>
                  <a:gd name="T17" fmla="*/ 117 h 736"/>
                  <a:gd name="T18" fmla="*/ 160 w 720"/>
                  <a:gd name="T19" fmla="*/ 388 h 736"/>
                  <a:gd name="T20" fmla="*/ 200 w 720"/>
                  <a:gd name="T21" fmla="*/ 543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0" h="736">
                    <a:moveTo>
                      <a:pt x="360" y="0"/>
                    </a:moveTo>
                    <a:cubicBezTo>
                      <a:pt x="600" y="0"/>
                      <a:pt x="720" y="155"/>
                      <a:pt x="720" y="388"/>
                    </a:cubicBezTo>
                    <a:cubicBezTo>
                      <a:pt x="720" y="543"/>
                      <a:pt x="600" y="736"/>
                      <a:pt x="360" y="736"/>
                    </a:cubicBezTo>
                    <a:cubicBezTo>
                      <a:pt x="80" y="736"/>
                      <a:pt x="0" y="543"/>
                      <a:pt x="0" y="388"/>
                    </a:cubicBezTo>
                    <a:cubicBezTo>
                      <a:pt x="0" y="155"/>
                      <a:pt x="120" y="0"/>
                      <a:pt x="360" y="0"/>
                    </a:cubicBezTo>
                    <a:moveTo>
                      <a:pt x="200" y="543"/>
                    </a:moveTo>
                    <a:cubicBezTo>
                      <a:pt x="200" y="582"/>
                      <a:pt x="280" y="620"/>
                      <a:pt x="360" y="620"/>
                    </a:cubicBezTo>
                    <a:cubicBezTo>
                      <a:pt x="440" y="620"/>
                      <a:pt x="560" y="582"/>
                      <a:pt x="560" y="388"/>
                    </a:cubicBezTo>
                    <a:cubicBezTo>
                      <a:pt x="560" y="272"/>
                      <a:pt x="520" y="117"/>
                      <a:pt x="360" y="117"/>
                    </a:cubicBezTo>
                    <a:cubicBezTo>
                      <a:pt x="200" y="117"/>
                      <a:pt x="160" y="272"/>
                      <a:pt x="160" y="388"/>
                    </a:cubicBezTo>
                    <a:cubicBezTo>
                      <a:pt x="160" y="465"/>
                      <a:pt x="160" y="504"/>
                      <a:pt x="200" y="543"/>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effectLst>
                    <a:outerShdw blurRad="38100" dist="38100" dir="2700000" algn="tl">
                      <a:srgbClr val="000000">
                        <a:alpha val="43137"/>
                      </a:srgbClr>
                    </a:outerShdw>
                  </a:effectLst>
                </a:endParaRPr>
              </a:p>
            </p:txBody>
          </p:sp>
          <p:sp>
            <p:nvSpPr>
              <p:cNvPr id="22" name="Freeform 116"/>
              <p:cNvSpPr/>
              <p:nvPr/>
            </p:nvSpPr>
            <p:spPr bwMode="auto">
              <a:xfrm>
                <a:off x="8161456" y="5252485"/>
                <a:ext cx="118127" cy="141751"/>
              </a:xfrm>
              <a:custGeom>
                <a:avLst/>
                <a:gdLst>
                  <a:gd name="T0" fmla="*/ 158 w 592"/>
                  <a:gd name="T1" fmla="*/ 0 h 688"/>
                  <a:gd name="T2" fmla="*/ 158 w 592"/>
                  <a:gd name="T3" fmla="*/ 344 h 688"/>
                  <a:gd name="T4" fmla="*/ 198 w 592"/>
                  <a:gd name="T5" fmla="*/ 497 h 688"/>
                  <a:gd name="T6" fmla="*/ 316 w 592"/>
                  <a:gd name="T7" fmla="*/ 574 h 688"/>
                  <a:gd name="T8" fmla="*/ 435 w 592"/>
                  <a:gd name="T9" fmla="*/ 383 h 688"/>
                  <a:gd name="T10" fmla="*/ 435 w 592"/>
                  <a:gd name="T11" fmla="*/ 0 h 688"/>
                  <a:gd name="T12" fmla="*/ 592 w 592"/>
                  <a:gd name="T13" fmla="*/ 0 h 688"/>
                  <a:gd name="T14" fmla="*/ 592 w 592"/>
                  <a:gd name="T15" fmla="*/ 344 h 688"/>
                  <a:gd name="T16" fmla="*/ 553 w 592"/>
                  <a:gd name="T17" fmla="*/ 574 h 688"/>
                  <a:gd name="T18" fmla="*/ 316 w 592"/>
                  <a:gd name="T19" fmla="*/ 688 h 688"/>
                  <a:gd name="T20" fmla="*/ 0 w 592"/>
                  <a:gd name="T21" fmla="*/ 344 h 688"/>
                  <a:gd name="T22" fmla="*/ 0 w 592"/>
                  <a:gd name="T23" fmla="*/ 0 h 688"/>
                  <a:gd name="T24" fmla="*/ 158 w 592"/>
                  <a:gd name="T25"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8">
                    <a:moveTo>
                      <a:pt x="158" y="0"/>
                    </a:moveTo>
                    <a:cubicBezTo>
                      <a:pt x="158" y="344"/>
                      <a:pt x="158" y="344"/>
                      <a:pt x="158" y="344"/>
                    </a:cubicBezTo>
                    <a:cubicBezTo>
                      <a:pt x="158" y="421"/>
                      <a:pt x="158" y="459"/>
                      <a:pt x="198" y="497"/>
                    </a:cubicBezTo>
                    <a:cubicBezTo>
                      <a:pt x="198" y="574"/>
                      <a:pt x="277" y="574"/>
                      <a:pt x="316" y="574"/>
                    </a:cubicBezTo>
                    <a:cubicBezTo>
                      <a:pt x="435" y="574"/>
                      <a:pt x="435" y="497"/>
                      <a:pt x="435" y="383"/>
                    </a:cubicBezTo>
                    <a:cubicBezTo>
                      <a:pt x="435" y="0"/>
                      <a:pt x="435" y="0"/>
                      <a:pt x="435" y="0"/>
                    </a:cubicBezTo>
                    <a:cubicBezTo>
                      <a:pt x="592" y="0"/>
                      <a:pt x="592" y="0"/>
                      <a:pt x="592" y="0"/>
                    </a:cubicBezTo>
                    <a:cubicBezTo>
                      <a:pt x="592" y="344"/>
                      <a:pt x="592" y="344"/>
                      <a:pt x="592" y="344"/>
                    </a:cubicBezTo>
                    <a:cubicBezTo>
                      <a:pt x="592" y="459"/>
                      <a:pt x="592" y="536"/>
                      <a:pt x="553" y="574"/>
                    </a:cubicBezTo>
                    <a:cubicBezTo>
                      <a:pt x="514" y="688"/>
                      <a:pt x="395" y="688"/>
                      <a:pt x="316" y="688"/>
                    </a:cubicBezTo>
                    <a:cubicBezTo>
                      <a:pt x="0" y="688"/>
                      <a:pt x="0" y="497"/>
                      <a:pt x="0" y="344"/>
                    </a:cubicBezTo>
                    <a:cubicBezTo>
                      <a:pt x="0" y="0"/>
                      <a:pt x="0" y="0"/>
                      <a:pt x="0" y="0"/>
                    </a:cubicBezTo>
                    <a:lnTo>
                      <a:pt x="158"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effectLst>
                    <a:outerShdw blurRad="38100" dist="38100" dir="2700000" algn="tl">
                      <a:srgbClr val="000000">
                        <a:alpha val="43137"/>
                      </a:srgbClr>
                    </a:outerShdw>
                  </a:effectLst>
                </a:endParaRPr>
              </a:p>
            </p:txBody>
          </p:sp>
          <p:sp>
            <p:nvSpPr>
              <p:cNvPr id="23" name="Freeform 117"/>
              <p:cNvSpPr/>
              <p:nvPr/>
            </p:nvSpPr>
            <p:spPr bwMode="auto">
              <a:xfrm>
                <a:off x="8320084" y="5252485"/>
                <a:ext cx="111377" cy="141751"/>
              </a:xfrm>
              <a:custGeom>
                <a:avLst/>
                <a:gdLst>
                  <a:gd name="T0" fmla="*/ 0 w 33"/>
                  <a:gd name="T1" fmla="*/ 0 h 42"/>
                  <a:gd name="T2" fmla="*/ 9 w 33"/>
                  <a:gd name="T3" fmla="*/ 0 h 42"/>
                  <a:gd name="T4" fmla="*/ 26 w 33"/>
                  <a:gd name="T5" fmla="*/ 28 h 42"/>
                  <a:gd name="T6" fmla="*/ 26 w 33"/>
                  <a:gd name="T7" fmla="*/ 28 h 42"/>
                  <a:gd name="T8" fmla="*/ 26 w 33"/>
                  <a:gd name="T9" fmla="*/ 0 h 42"/>
                  <a:gd name="T10" fmla="*/ 33 w 33"/>
                  <a:gd name="T11" fmla="*/ 0 h 42"/>
                  <a:gd name="T12" fmla="*/ 33 w 33"/>
                  <a:gd name="T13" fmla="*/ 42 h 42"/>
                  <a:gd name="T14" fmla="*/ 26 w 33"/>
                  <a:gd name="T15" fmla="*/ 42 h 42"/>
                  <a:gd name="T16" fmla="*/ 9 w 33"/>
                  <a:gd name="T17" fmla="*/ 14 h 42"/>
                  <a:gd name="T18" fmla="*/ 7 w 33"/>
                  <a:gd name="T19" fmla="*/ 14 h 42"/>
                  <a:gd name="T20" fmla="*/ 7 w 33"/>
                  <a:gd name="T21" fmla="*/ 42 h 42"/>
                  <a:gd name="T22" fmla="*/ 0 w 33"/>
                  <a:gd name="T23" fmla="*/ 42 h 42"/>
                  <a:gd name="T24" fmla="*/ 0 w 33"/>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42">
                    <a:moveTo>
                      <a:pt x="0" y="0"/>
                    </a:moveTo>
                    <a:lnTo>
                      <a:pt x="9" y="0"/>
                    </a:lnTo>
                    <a:lnTo>
                      <a:pt x="26" y="28"/>
                    </a:lnTo>
                    <a:lnTo>
                      <a:pt x="26" y="28"/>
                    </a:lnTo>
                    <a:lnTo>
                      <a:pt x="26" y="0"/>
                    </a:lnTo>
                    <a:lnTo>
                      <a:pt x="33" y="0"/>
                    </a:lnTo>
                    <a:lnTo>
                      <a:pt x="33" y="42"/>
                    </a:lnTo>
                    <a:lnTo>
                      <a:pt x="26" y="42"/>
                    </a:lnTo>
                    <a:lnTo>
                      <a:pt x="9" y="14"/>
                    </a:lnTo>
                    <a:lnTo>
                      <a:pt x="7" y="14"/>
                    </a:lnTo>
                    <a:lnTo>
                      <a:pt x="7" y="42"/>
                    </a:lnTo>
                    <a:lnTo>
                      <a:pt x="0"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effectLst>
                    <a:outerShdw blurRad="38100" dist="38100" dir="2700000" algn="tl">
                      <a:srgbClr val="000000">
                        <a:alpha val="43137"/>
                      </a:srgbClr>
                    </a:outerShdw>
                  </a:effectLst>
                </a:endParaRPr>
              </a:p>
            </p:txBody>
          </p:sp>
          <p:sp>
            <p:nvSpPr>
              <p:cNvPr id="24" name="Rectangle 118"/>
              <p:cNvSpPr>
                <a:spLocks noChangeArrowheads="1"/>
              </p:cNvSpPr>
              <p:nvPr/>
            </p:nvSpPr>
            <p:spPr bwMode="auto">
              <a:xfrm>
                <a:off x="8471959" y="5252485"/>
                <a:ext cx="33750" cy="141751"/>
              </a:xfrm>
              <a:prstGeom prst="rect">
                <a:avLst/>
              </a:prstGeom>
              <a:solidFill>
                <a:schemeClr val="bg1"/>
              </a:solidFill>
              <a:ln w="9525">
                <a:noFill/>
                <a:miter lim="800000"/>
              </a:ln>
            </p:spPr>
            <p:txBody>
              <a:bodyPr vert="horz" wrap="square" lIns="91440" tIns="45720" rIns="91440" bIns="45720" numCol="1" anchor="t" anchorCtr="0" compatLnSpc="1"/>
              <a:lstStyle/>
              <a:p>
                <a:endParaRPr lang="zh-CN" altLang="en-US">
                  <a:effectLst>
                    <a:outerShdw blurRad="38100" dist="38100" dir="2700000" algn="tl">
                      <a:srgbClr val="000000">
                        <a:alpha val="43137"/>
                      </a:srgbClr>
                    </a:outerShdw>
                  </a:effectLst>
                </a:endParaRPr>
              </a:p>
            </p:txBody>
          </p:sp>
          <p:sp>
            <p:nvSpPr>
              <p:cNvPr id="25" name="Freeform 119"/>
              <p:cNvSpPr/>
              <p:nvPr/>
            </p:nvSpPr>
            <p:spPr bwMode="auto">
              <a:xfrm>
                <a:off x="8525960" y="5252485"/>
                <a:ext cx="141751" cy="141751"/>
              </a:xfrm>
              <a:custGeom>
                <a:avLst/>
                <a:gdLst>
                  <a:gd name="T0" fmla="*/ 0 w 42"/>
                  <a:gd name="T1" fmla="*/ 0 h 42"/>
                  <a:gd name="T2" fmla="*/ 10 w 42"/>
                  <a:gd name="T3" fmla="*/ 0 h 42"/>
                  <a:gd name="T4" fmla="*/ 19 w 42"/>
                  <a:gd name="T5" fmla="*/ 30 h 42"/>
                  <a:gd name="T6" fmla="*/ 22 w 42"/>
                  <a:gd name="T7" fmla="*/ 30 h 42"/>
                  <a:gd name="T8" fmla="*/ 32 w 42"/>
                  <a:gd name="T9" fmla="*/ 0 h 42"/>
                  <a:gd name="T10" fmla="*/ 42 w 42"/>
                  <a:gd name="T11" fmla="*/ 0 h 42"/>
                  <a:gd name="T12" fmla="*/ 24 w 42"/>
                  <a:gd name="T13" fmla="*/ 42 h 42"/>
                  <a:gd name="T14" fmla="*/ 15 w 42"/>
                  <a:gd name="T15" fmla="*/ 42 h 42"/>
                  <a:gd name="T16" fmla="*/ 0 w 42"/>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2">
                    <a:moveTo>
                      <a:pt x="0" y="0"/>
                    </a:moveTo>
                    <a:lnTo>
                      <a:pt x="10" y="0"/>
                    </a:lnTo>
                    <a:lnTo>
                      <a:pt x="19" y="30"/>
                    </a:lnTo>
                    <a:lnTo>
                      <a:pt x="22" y="30"/>
                    </a:lnTo>
                    <a:lnTo>
                      <a:pt x="32" y="0"/>
                    </a:lnTo>
                    <a:lnTo>
                      <a:pt x="42" y="0"/>
                    </a:lnTo>
                    <a:lnTo>
                      <a:pt x="24" y="42"/>
                    </a:lnTo>
                    <a:lnTo>
                      <a:pt x="15"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effectLst>
                    <a:outerShdw blurRad="38100" dist="38100" dir="2700000" algn="tl">
                      <a:srgbClr val="000000">
                        <a:alpha val="43137"/>
                      </a:srgbClr>
                    </a:outerShdw>
                  </a:effectLst>
                </a:endParaRPr>
              </a:p>
            </p:txBody>
          </p:sp>
          <p:sp>
            <p:nvSpPr>
              <p:cNvPr id="26" name="Freeform 120"/>
              <p:cNvSpPr/>
              <p:nvPr/>
            </p:nvSpPr>
            <p:spPr bwMode="auto">
              <a:xfrm>
                <a:off x="8687961" y="5252485"/>
                <a:ext cx="111377" cy="141751"/>
              </a:xfrm>
              <a:custGeom>
                <a:avLst/>
                <a:gdLst>
                  <a:gd name="T0" fmla="*/ 0 w 33"/>
                  <a:gd name="T1" fmla="*/ 0 h 42"/>
                  <a:gd name="T2" fmla="*/ 30 w 33"/>
                  <a:gd name="T3" fmla="*/ 0 h 42"/>
                  <a:gd name="T4" fmla="*/ 30 w 33"/>
                  <a:gd name="T5" fmla="*/ 7 h 42"/>
                  <a:gd name="T6" fmla="*/ 9 w 33"/>
                  <a:gd name="T7" fmla="*/ 7 h 42"/>
                  <a:gd name="T8" fmla="*/ 9 w 33"/>
                  <a:gd name="T9" fmla="*/ 16 h 42"/>
                  <a:gd name="T10" fmla="*/ 30 w 33"/>
                  <a:gd name="T11" fmla="*/ 16 h 42"/>
                  <a:gd name="T12" fmla="*/ 30 w 33"/>
                  <a:gd name="T13" fmla="*/ 23 h 42"/>
                  <a:gd name="T14" fmla="*/ 9 w 33"/>
                  <a:gd name="T15" fmla="*/ 23 h 42"/>
                  <a:gd name="T16" fmla="*/ 9 w 33"/>
                  <a:gd name="T17" fmla="*/ 35 h 42"/>
                  <a:gd name="T18" fmla="*/ 33 w 33"/>
                  <a:gd name="T19" fmla="*/ 35 h 42"/>
                  <a:gd name="T20" fmla="*/ 33 w 33"/>
                  <a:gd name="T21" fmla="*/ 42 h 42"/>
                  <a:gd name="T22" fmla="*/ 0 w 33"/>
                  <a:gd name="T23" fmla="*/ 42 h 42"/>
                  <a:gd name="T24" fmla="*/ 0 w 33"/>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42">
                    <a:moveTo>
                      <a:pt x="0" y="0"/>
                    </a:moveTo>
                    <a:lnTo>
                      <a:pt x="30" y="0"/>
                    </a:lnTo>
                    <a:lnTo>
                      <a:pt x="30" y="7"/>
                    </a:lnTo>
                    <a:lnTo>
                      <a:pt x="9" y="7"/>
                    </a:lnTo>
                    <a:lnTo>
                      <a:pt x="9" y="16"/>
                    </a:lnTo>
                    <a:lnTo>
                      <a:pt x="30" y="16"/>
                    </a:lnTo>
                    <a:lnTo>
                      <a:pt x="30" y="23"/>
                    </a:lnTo>
                    <a:lnTo>
                      <a:pt x="9" y="23"/>
                    </a:lnTo>
                    <a:lnTo>
                      <a:pt x="9" y="35"/>
                    </a:lnTo>
                    <a:lnTo>
                      <a:pt x="33" y="35"/>
                    </a:lnTo>
                    <a:lnTo>
                      <a:pt x="33" y="42"/>
                    </a:lnTo>
                    <a:lnTo>
                      <a:pt x="0"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effectLst>
                    <a:outerShdw blurRad="38100" dist="38100" dir="2700000" algn="tl">
                      <a:srgbClr val="000000">
                        <a:alpha val="43137"/>
                      </a:srgbClr>
                    </a:outerShdw>
                  </a:effectLst>
                </a:endParaRPr>
              </a:p>
            </p:txBody>
          </p:sp>
          <p:sp>
            <p:nvSpPr>
              <p:cNvPr id="27" name="Freeform 121"/>
              <p:cNvSpPr>
                <a:spLocks noEditPoints="1"/>
              </p:cNvSpPr>
              <p:nvPr/>
            </p:nvSpPr>
            <p:spPr bwMode="auto">
              <a:xfrm>
                <a:off x="8833089" y="5252485"/>
                <a:ext cx="124877" cy="141751"/>
              </a:xfrm>
              <a:custGeom>
                <a:avLst/>
                <a:gdLst>
                  <a:gd name="T0" fmla="*/ 0 w 624"/>
                  <a:gd name="T1" fmla="*/ 0 h 688"/>
                  <a:gd name="T2" fmla="*/ 312 w 624"/>
                  <a:gd name="T3" fmla="*/ 0 h 688"/>
                  <a:gd name="T4" fmla="*/ 468 w 624"/>
                  <a:gd name="T5" fmla="*/ 0 h 688"/>
                  <a:gd name="T6" fmla="*/ 585 w 624"/>
                  <a:gd name="T7" fmla="*/ 192 h 688"/>
                  <a:gd name="T8" fmla="*/ 468 w 624"/>
                  <a:gd name="T9" fmla="*/ 344 h 688"/>
                  <a:gd name="T10" fmla="*/ 390 w 624"/>
                  <a:gd name="T11" fmla="*/ 383 h 688"/>
                  <a:gd name="T12" fmla="*/ 390 w 624"/>
                  <a:gd name="T13" fmla="*/ 383 h 688"/>
                  <a:gd name="T14" fmla="*/ 546 w 624"/>
                  <a:gd name="T15" fmla="*/ 536 h 688"/>
                  <a:gd name="T16" fmla="*/ 624 w 624"/>
                  <a:gd name="T17" fmla="*/ 688 h 688"/>
                  <a:gd name="T18" fmla="*/ 468 w 624"/>
                  <a:gd name="T19" fmla="*/ 688 h 688"/>
                  <a:gd name="T20" fmla="*/ 351 w 624"/>
                  <a:gd name="T21" fmla="*/ 536 h 688"/>
                  <a:gd name="T22" fmla="*/ 195 w 624"/>
                  <a:gd name="T23" fmla="*/ 383 h 688"/>
                  <a:gd name="T24" fmla="*/ 156 w 624"/>
                  <a:gd name="T25" fmla="*/ 383 h 688"/>
                  <a:gd name="T26" fmla="*/ 156 w 624"/>
                  <a:gd name="T27" fmla="*/ 688 h 688"/>
                  <a:gd name="T28" fmla="*/ 0 w 624"/>
                  <a:gd name="T29" fmla="*/ 688 h 688"/>
                  <a:gd name="T30" fmla="*/ 0 w 624"/>
                  <a:gd name="T31" fmla="*/ 0 h 688"/>
                  <a:gd name="T32" fmla="*/ 156 w 624"/>
                  <a:gd name="T33" fmla="*/ 268 h 688"/>
                  <a:gd name="T34" fmla="*/ 273 w 624"/>
                  <a:gd name="T35" fmla="*/ 268 h 688"/>
                  <a:gd name="T36" fmla="*/ 390 w 624"/>
                  <a:gd name="T37" fmla="*/ 268 h 688"/>
                  <a:gd name="T38" fmla="*/ 429 w 624"/>
                  <a:gd name="T39" fmla="*/ 192 h 688"/>
                  <a:gd name="T40" fmla="*/ 390 w 624"/>
                  <a:gd name="T41" fmla="*/ 115 h 688"/>
                  <a:gd name="T42" fmla="*/ 273 w 624"/>
                  <a:gd name="T43" fmla="*/ 115 h 688"/>
                  <a:gd name="T44" fmla="*/ 156 w 624"/>
                  <a:gd name="T45" fmla="*/ 115 h 688"/>
                  <a:gd name="T46" fmla="*/ 156 w 624"/>
                  <a:gd name="T47" fmla="*/ 268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4" h="688">
                    <a:moveTo>
                      <a:pt x="0" y="0"/>
                    </a:moveTo>
                    <a:cubicBezTo>
                      <a:pt x="312" y="0"/>
                      <a:pt x="312" y="0"/>
                      <a:pt x="312" y="0"/>
                    </a:cubicBezTo>
                    <a:cubicBezTo>
                      <a:pt x="429" y="0"/>
                      <a:pt x="429" y="0"/>
                      <a:pt x="468" y="0"/>
                    </a:cubicBezTo>
                    <a:cubicBezTo>
                      <a:pt x="546" y="39"/>
                      <a:pt x="585" y="115"/>
                      <a:pt x="585" y="192"/>
                    </a:cubicBezTo>
                    <a:cubicBezTo>
                      <a:pt x="585" y="268"/>
                      <a:pt x="546" y="306"/>
                      <a:pt x="468" y="344"/>
                    </a:cubicBezTo>
                    <a:cubicBezTo>
                      <a:pt x="468" y="344"/>
                      <a:pt x="429" y="383"/>
                      <a:pt x="390" y="383"/>
                    </a:cubicBezTo>
                    <a:cubicBezTo>
                      <a:pt x="390" y="383"/>
                      <a:pt x="390" y="383"/>
                      <a:pt x="390" y="383"/>
                    </a:cubicBezTo>
                    <a:cubicBezTo>
                      <a:pt x="468" y="421"/>
                      <a:pt x="468" y="421"/>
                      <a:pt x="546" y="536"/>
                    </a:cubicBezTo>
                    <a:cubicBezTo>
                      <a:pt x="624" y="688"/>
                      <a:pt x="624" y="688"/>
                      <a:pt x="624" y="688"/>
                    </a:cubicBezTo>
                    <a:cubicBezTo>
                      <a:pt x="468" y="688"/>
                      <a:pt x="468" y="688"/>
                      <a:pt x="468" y="688"/>
                    </a:cubicBezTo>
                    <a:cubicBezTo>
                      <a:pt x="351" y="536"/>
                      <a:pt x="351" y="536"/>
                      <a:pt x="351" y="536"/>
                    </a:cubicBezTo>
                    <a:cubicBezTo>
                      <a:pt x="273" y="383"/>
                      <a:pt x="273" y="383"/>
                      <a:pt x="195" y="383"/>
                    </a:cubicBezTo>
                    <a:cubicBezTo>
                      <a:pt x="156" y="383"/>
                      <a:pt x="156" y="383"/>
                      <a:pt x="156" y="383"/>
                    </a:cubicBezTo>
                    <a:cubicBezTo>
                      <a:pt x="156" y="688"/>
                      <a:pt x="156" y="688"/>
                      <a:pt x="156" y="688"/>
                    </a:cubicBezTo>
                    <a:cubicBezTo>
                      <a:pt x="0" y="688"/>
                      <a:pt x="0" y="688"/>
                      <a:pt x="0" y="688"/>
                    </a:cubicBezTo>
                    <a:lnTo>
                      <a:pt x="0" y="0"/>
                    </a:lnTo>
                    <a:close/>
                    <a:moveTo>
                      <a:pt x="156" y="268"/>
                    </a:moveTo>
                    <a:cubicBezTo>
                      <a:pt x="273" y="268"/>
                      <a:pt x="273" y="268"/>
                      <a:pt x="273" y="268"/>
                    </a:cubicBezTo>
                    <a:cubicBezTo>
                      <a:pt x="312" y="268"/>
                      <a:pt x="351" y="268"/>
                      <a:pt x="390" y="268"/>
                    </a:cubicBezTo>
                    <a:cubicBezTo>
                      <a:pt x="429" y="268"/>
                      <a:pt x="429" y="192"/>
                      <a:pt x="429" y="192"/>
                    </a:cubicBezTo>
                    <a:cubicBezTo>
                      <a:pt x="429" y="153"/>
                      <a:pt x="429" y="115"/>
                      <a:pt x="390" y="115"/>
                    </a:cubicBezTo>
                    <a:cubicBezTo>
                      <a:pt x="390" y="115"/>
                      <a:pt x="351" y="115"/>
                      <a:pt x="273" y="115"/>
                    </a:cubicBezTo>
                    <a:cubicBezTo>
                      <a:pt x="156" y="115"/>
                      <a:pt x="156" y="115"/>
                      <a:pt x="156" y="115"/>
                    </a:cubicBezTo>
                    <a:lnTo>
                      <a:pt x="156" y="268"/>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effectLst>
                    <a:outerShdw blurRad="38100" dist="38100" dir="2700000" algn="tl">
                      <a:srgbClr val="000000">
                        <a:alpha val="43137"/>
                      </a:srgbClr>
                    </a:outerShdw>
                  </a:effectLst>
                </a:endParaRPr>
              </a:p>
            </p:txBody>
          </p:sp>
          <p:sp>
            <p:nvSpPr>
              <p:cNvPr id="28" name="Freeform 122"/>
              <p:cNvSpPr/>
              <p:nvPr/>
            </p:nvSpPr>
            <p:spPr bwMode="auto">
              <a:xfrm>
                <a:off x="8981590" y="5245735"/>
                <a:ext cx="118127" cy="148501"/>
              </a:xfrm>
              <a:custGeom>
                <a:avLst/>
                <a:gdLst>
                  <a:gd name="T0" fmla="*/ 119 w 592"/>
                  <a:gd name="T1" fmla="*/ 465 h 736"/>
                  <a:gd name="T2" fmla="*/ 277 w 592"/>
                  <a:gd name="T3" fmla="*/ 620 h 736"/>
                  <a:gd name="T4" fmla="*/ 435 w 592"/>
                  <a:gd name="T5" fmla="*/ 504 h 736"/>
                  <a:gd name="T6" fmla="*/ 237 w 592"/>
                  <a:gd name="T7" fmla="*/ 427 h 736"/>
                  <a:gd name="T8" fmla="*/ 40 w 592"/>
                  <a:gd name="T9" fmla="*/ 194 h 736"/>
                  <a:gd name="T10" fmla="*/ 277 w 592"/>
                  <a:gd name="T11" fmla="*/ 0 h 736"/>
                  <a:gd name="T12" fmla="*/ 553 w 592"/>
                  <a:gd name="T13" fmla="*/ 233 h 736"/>
                  <a:gd name="T14" fmla="*/ 395 w 592"/>
                  <a:gd name="T15" fmla="*/ 233 h 736"/>
                  <a:gd name="T16" fmla="*/ 277 w 592"/>
                  <a:gd name="T17" fmla="*/ 117 h 736"/>
                  <a:gd name="T18" fmla="*/ 158 w 592"/>
                  <a:gd name="T19" fmla="*/ 194 h 736"/>
                  <a:gd name="T20" fmla="*/ 316 w 592"/>
                  <a:gd name="T21" fmla="*/ 272 h 736"/>
                  <a:gd name="T22" fmla="*/ 592 w 592"/>
                  <a:gd name="T23" fmla="*/ 504 h 736"/>
                  <a:gd name="T24" fmla="*/ 474 w 592"/>
                  <a:gd name="T25" fmla="*/ 698 h 736"/>
                  <a:gd name="T26" fmla="*/ 277 w 592"/>
                  <a:gd name="T27" fmla="*/ 736 h 736"/>
                  <a:gd name="T28" fmla="*/ 0 w 592"/>
                  <a:gd name="T29" fmla="*/ 504 h 736"/>
                  <a:gd name="T30" fmla="*/ 119 w 592"/>
                  <a:gd name="T31" fmla="*/ 465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2" h="736">
                    <a:moveTo>
                      <a:pt x="119" y="465"/>
                    </a:moveTo>
                    <a:cubicBezTo>
                      <a:pt x="158" y="504"/>
                      <a:pt x="158" y="620"/>
                      <a:pt x="277" y="620"/>
                    </a:cubicBezTo>
                    <a:cubicBezTo>
                      <a:pt x="395" y="620"/>
                      <a:pt x="435" y="582"/>
                      <a:pt x="435" y="504"/>
                    </a:cubicBezTo>
                    <a:cubicBezTo>
                      <a:pt x="435" y="465"/>
                      <a:pt x="395" y="465"/>
                      <a:pt x="237" y="427"/>
                    </a:cubicBezTo>
                    <a:cubicBezTo>
                      <a:pt x="198" y="388"/>
                      <a:pt x="40" y="349"/>
                      <a:pt x="40" y="194"/>
                    </a:cubicBezTo>
                    <a:cubicBezTo>
                      <a:pt x="40" y="117"/>
                      <a:pt x="79" y="0"/>
                      <a:pt x="277" y="0"/>
                    </a:cubicBezTo>
                    <a:cubicBezTo>
                      <a:pt x="435" y="0"/>
                      <a:pt x="553" y="78"/>
                      <a:pt x="553" y="233"/>
                    </a:cubicBezTo>
                    <a:cubicBezTo>
                      <a:pt x="395" y="233"/>
                      <a:pt x="395" y="233"/>
                      <a:pt x="395" y="233"/>
                    </a:cubicBezTo>
                    <a:cubicBezTo>
                      <a:pt x="395" y="194"/>
                      <a:pt x="395" y="117"/>
                      <a:pt x="277" y="117"/>
                    </a:cubicBezTo>
                    <a:cubicBezTo>
                      <a:pt x="237" y="117"/>
                      <a:pt x="158" y="155"/>
                      <a:pt x="158" y="194"/>
                    </a:cubicBezTo>
                    <a:cubicBezTo>
                      <a:pt x="158" y="233"/>
                      <a:pt x="198" y="272"/>
                      <a:pt x="316" y="272"/>
                    </a:cubicBezTo>
                    <a:cubicBezTo>
                      <a:pt x="435" y="310"/>
                      <a:pt x="592" y="349"/>
                      <a:pt x="592" y="504"/>
                    </a:cubicBezTo>
                    <a:cubicBezTo>
                      <a:pt x="592" y="620"/>
                      <a:pt x="514" y="659"/>
                      <a:pt x="474" y="698"/>
                    </a:cubicBezTo>
                    <a:cubicBezTo>
                      <a:pt x="395" y="736"/>
                      <a:pt x="316" y="736"/>
                      <a:pt x="277" y="736"/>
                    </a:cubicBezTo>
                    <a:cubicBezTo>
                      <a:pt x="198" y="736"/>
                      <a:pt x="40" y="736"/>
                      <a:pt x="0" y="504"/>
                    </a:cubicBezTo>
                    <a:lnTo>
                      <a:pt x="119" y="465"/>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effectLst>
                    <a:outerShdw blurRad="38100" dist="38100" dir="2700000" algn="tl">
                      <a:srgbClr val="000000">
                        <a:alpha val="43137"/>
                      </a:srgbClr>
                    </a:outerShdw>
                  </a:effectLst>
                </a:endParaRPr>
              </a:p>
            </p:txBody>
          </p:sp>
          <p:sp>
            <p:nvSpPr>
              <p:cNvPr id="29" name="Rectangle 123"/>
              <p:cNvSpPr>
                <a:spLocks noChangeArrowheads="1"/>
              </p:cNvSpPr>
              <p:nvPr/>
            </p:nvSpPr>
            <p:spPr bwMode="auto">
              <a:xfrm>
                <a:off x="9133465" y="5252485"/>
                <a:ext cx="27000" cy="141751"/>
              </a:xfrm>
              <a:prstGeom prst="rect">
                <a:avLst/>
              </a:prstGeom>
              <a:solidFill>
                <a:schemeClr val="bg1"/>
              </a:solidFill>
              <a:ln w="9525">
                <a:noFill/>
                <a:miter lim="800000"/>
              </a:ln>
            </p:spPr>
            <p:txBody>
              <a:bodyPr vert="horz" wrap="square" lIns="91440" tIns="45720" rIns="91440" bIns="45720" numCol="1" anchor="t" anchorCtr="0" compatLnSpc="1"/>
              <a:lstStyle/>
              <a:p>
                <a:endParaRPr lang="zh-CN" altLang="en-US">
                  <a:effectLst>
                    <a:outerShdw blurRad="38100" dist="38100" dir="2700000" algn="tl">
                      <a:srgbClr val="000000">
                        <a:alpha val="43137"/>
                      </a:srgbClr>
                    </a:outerShdw>
                  </a:effectLst>
                </a:endParaRPr>
              </a:p>
            </p:txBody>
          </p:sp>
          <p:sp>
            <p:nvSpPr>
              <p:cNvPr id="30" name="Freeform 124"/>
              <p:cNvSpPr/>
              <p:nvPr/>
            </p:nvSpPr>
            <p:spPr bwMode="auto">
              <a:xfrm>
                <a:off x="9187466" y="5252485"/>
                <a:ext cx="114751" cy="141751"/>
              </a:xfrm>
              <a:custGeom>
                <a:avLst/>
                <a:gdLst>
                  <a:gd name="T0" fmla="*/ 12 w 34"/>
                  <a:gd name="T1" fmla="*/ 7 h 42"/>
                  <a:gd name="T2" fmla="*/ 0 w 34"/>
                  <a:gd name="T3" fmla="*/ 7 h 42"/>
                  <a:gd name="T4" fmla="*/ 0 w 34"/>
                  <a:gd name="T5" fmla="*/ 0 h 42"/>
                  <a:gd name="T6" fmla="*/ 34 w 34"/>
                  <a:gd name="T7" fmla="*/ 0 h 42"/>
                  <a:gd name="T8" fmla="*/ 34 w 34"/>
                  <a:gd name="T9" fmla="*/ 7 h 42"/>
                  <a:gd name="T10" fmla="*/ 22 w 34"/>
                  <a:gd name="T11" fmla="*/ 7 h 42"/>
                  <a:gd name="T12" fmla="*/ 22 w 34"/>
                  <a:gd name="T13" fmla="*/ 42 h 42"/>
                  <a:gd name="T14" fmla="*/ 12 w 34"/>
                  <a:gd name="T15" fmla="*/ 42 h 42"/>
                  <a:gd name="T16" fmla="*/ 12 w 34"/>
                  <a:gd name="T17"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42">
                    <a:moveTo>
                      <a:pt x="12" y="7"/>
                    </a:moveTo>
                    <a:lnTo>
                      <a:pt x="0" y="7"/>
                    </a:lnTo>
                    <a:lnTo>
                      <a:pt x="0" y="0"/>
                    </a:lnTo>
                    <a:lnTo>
                      <a:pt x="34" y="0"/>
                    </a:lnTo>
                    <a:lnTo>
                      <a:pt x="34" y="7"/>
                    </a:lnTo>
                    <a:lnTo>
                      <a:pt x="22" y="7"/>
                    </a:lnTo>
                    <a:lnTo>
                      <a:pt x="22" y="42"/>
                    </a:lnTo>
                    <a:lnTo>
                      <a:pt x="12" y="42"/>
                    </a:lnTo>
                    <a:lnTo>
                      <a:pt x="12" y="7"/>
                    </a:lnTo>
                    <a:close/>
                  </a:path>
                </a:pathLst>
              </a:custGeom>
              <a:solidFill>
                <a:schemeClr val="bg1"/>
              </a:solidFill>
              <a:ln w="9525">
                <a:noFill/>
                <a:round/>
              </a:ln>
            </p:spPr>
            <p:txBody>
              <a:bodyPr vert="horz" wrap="square" lIns="91440" tIns="45720" rIns="91440" bIns="45720" numCol="1" anchor="t" anchorCtr="0" compatLnSpc="1"/>
              <a:lstStyle/>
              <a:p>
                <a:endParaRPr lang="zh-CN" altLang="en-US">
                  <a:effectLst>
                    <a:outerShdw blurRad="38100" dist="38100" dir="2700000" algn="tl">
                      <a:srgbClr val="000000">
                        <a:alpha val="43137"/>
                      </a:srgbClr>
                    </a:outerShdw>
                  </a:effectLst>
                </a:endParaRPr>
              </a:p>
            </p:txBody>
          </p:sp>
          <p:sp>
            <p:nvSpPr>
              <p:cNvPr id="31" name="Freeform 125"/>
              <p:cNvSpPr/>
              <p:nvPr/>
            </p:nvSpPr>
            <p:spPr bwMode="auto">
              <a:xfrm>
                <a:off x="9319093" y="5252485"/>
                <a:ext cx="131627" cy="141751"/>
              </a:xfrm>
              <a:custGeom>
                <a:avLst/>
                <a:gdLst>
                  <a:gd name="T0" fmla="*/ 16 w 39"/>
                  <a:gd name="T1" fmla="*/ 23 h 42"/>
                  <a:gd name="T2" fmla="*/ 0 w 39"/>
                  <a:gd name="T3" fmla="*/ 0 h 42"/>
                  <a:gd name="T4" fmla="*/ 9 w 39"/>
                  <a:gd name="T5" fmla="*/ 0 h 42"/>
                  <a:gd name="T6" fmla="*/ 18 w 39"/>
                  <a:gd name="T7" fmla="*/ 16 h 42"/>
                  <a:gd name="T8" fmla="*/ 30 w 39"/>
                  <a:gd name="T9" fmla="*/ 0 h 42"/>
                  <a:gd name="T10" fmla="*/ 39 w 39"/>
                  <a:gd name="T11" fmla="*/ 0 h 42"/>
                  <a:gd name="T12" fmla="*/ 23 w 39"/>
                  <a:gd name="T13" fmla="*/ 23 h 42"/>
                  <a:gd name="T14" fmla="*/ 23 w 39"/>
                  <a:gd name="T15" fmla="*/ 42 h 42"/>
                  <a:gd name="T16" fmla="*/ 16 w 39"/>
                  <a:gd name="T17" fmla="*/ 42 h 42"/>
                  <a:gd name="T18" fmla="*/ 16 w 39"/>
                  <a:gd name="T19"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42">
                    <a:moveTo>
                      <a:pt x="16" y="23"/>
                    </a:moveTo>
                    <a:lnTo>
                      <a:pt x="0" y="0"/>
                    </a:lnTo>
                    <a:lnTo>
                      <a:pt x="9" y="0"/>
                    </a:lnTo>
                    <a:lnTo>
                      <a:pt x="18" y="16"/>
                    </a:lnTo>
                    <a:lnTo>
                      <a:pt x="30" y="0"/>
                    </a:lnTo>
                    <a:lnTo>
                      <a:pt x="39" y="0"/>
                    </a:lnTo>
                    <a:lnTo>
                      <a:pt x="23" y="23"/>
                    </a:lnTo>
                    <a:lnTo>
                      <a:pt x="23" y="42"/>
                    </a:lnTo>
                    <a:lnTo>
                      <a:pt x="16" y="42"/>
                    </a:lnTo>
                    <a:lnTo>
                      <a:pt x="16" y="23"/>
                    </a:lnTo>
                    <a:close/>
                  </a:path>
                </a:pathLst>
              </a:custGeom>
              <a:solidFill>
                <a:schemeClr val="bg1"/>
              </a:solidFill>
              <a:ln w="9525">
                <a:noFill/>
                <a:round/>
              </a:ln>
            </p:spPr>
            <p:txBody>
              <a:bodyPr vert="horz" wrap="square" lIns="91440" tIns="45720" rIns="91440" bIns="45720" numCol="1" anchor="t" anchorCtr="0" compatLnSpc="1"/>
              <a:lstStyle/>
              <a:p>
                <a:endParaRPr lang="zh-CN" altLang="en-US">
                  <a:effectLst>
                    <a:outerShdw blurRad="38100" dist="38100" dir="2700000" algn="tl">
                      <a:srgbClr val="000000">
                        <a:alpha val="43137"/>
                      </a:srgbClr>
                    </a:outerShdw>
                  </a:effectLst>
                </a:endParaRPr>
              </a:p>
            </p:txBody>
          </p:sp>
          <p:sp>
            <p:nvSpPr>
              <p:cNvPr id="32" name="Freeform 126"/>
              <p:cNvSpPr/>
              <p:nvPr/>
            </p:nvSpPr>
            <p:spPr bwMode="auto">
              <a:xfrm>
                <a:off x="5660559" y="4469477"/>
                <a:ext cx="567005" cy="573755"/>
              </a:xfrm>
              <a:custGeom>
                <a:avLst/>
                <a:gdLst>
                  <a:gd name="T0" fmla="*/ 1381 w 2800"/>
                  <a:gd name="T1" fmla="*/ 79 h 2832"/>
                  <a:gd name="T2" fmla="*/ 1302 w 2800"/>
                  <a:gd name="T3" fmla="*/ 512 h 2832"/>
                  <a:gd name="T4" fmla="*/ 1262 w 2800"/>
                  <a:gd name="T5" fmla="*/ 1534 h 2832"/>
                  <a:gd name="T6" fmla="*/ 1223 w 2800"/>
                  <a:gd name="T7" fmla="*/ 2203 h 2832"/>
                  <a:gd name="T8" fmla="*/ 40 w 2800"/>
                  <a:gd name="T9" fmla="*/ 2518 h 2832"/>
                  <a:gd name="T10" fmla="*/ 434 w 2800"/>
                  <a:gd name="T11" fmla="*/ 2832 h 2832"/>
                  <a:gd name="T12" fmla="*/ 1105 w 2800"/>
                  <a:gd name="T13" fmla="*/ 2557 h 2832"/>
                  <a:gd name="T14" fmla="*/ 2130 w 2800"/>
                  <a:gd name="T15" fmla="*/ 2400 h 2832"/>
                  <a:gd name="T16" fmla="*/ 2564 w 2800"/>
                  <a:gd name="T17" fmla="*/ 2596 h 2832"/>
                  <a:gd name="T18" fmla="*/ 2761 w 2800"/>
                  <a:gd name="T19" fmla="*/ 2282 h 2832"/>
                  <a:gd name="T20" fmla="*/ 2209 w 2800"/>
                  <a:gd name="T21" fmla="*/ 2046 h 2832"/>
                  <a:gd name="T22" fmla="*/ 1736 w 2800"/>
                  <a:gd name="T23" fmla="*/ 2124 h 2832"/>
                  <a:gd name="T24" fmla="*/ 1736 w 2800"/>
                  <a:gd name="T25" fmla="*/ 1495 h 2832"/>
                  <a:gd name="T26" fmla="*/ 2091 w 2800"/>
                  <a:gd name="T27" fmla="*/ 1377 h 2832"/>
                  <a:gd name="T28" fmla="*/ 2130 w 2800"/>
                  <a:gd name="T29" fmla="*/ 984 h 2832"/>
                  <a:gd name="T30" fmla="*/ 1815 w 2800"/>
                  <a:gd name="T31" fmla="*/ 944 h 2832"/>
                  <a:gd name="T32" fmla="*/ 1854 w 2800"/>
                  <a:gd name="T33" fmla="*/ 276 h 2832"/>
                  <a:gd name="T34" fmla="*/ 1381 w 2800"/>
                  <a:gd name="T35" fmla="*/ 79 h 2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00" h="2832">
                    <a:moveTo>
                      <a:pt x="1381" y="79"/>
                    </a:moveTo>
                    <a:cubicBezTo>
                      <a:pt x="1223" y="118"/>
                      <a:pt x="1223" y="354"/>
                      <a:pt x="1302" y="512"/>
                    </a:cubicBezTo>
                    <a:cubicBezTo>
                      <a:pt x="1341" y="787"/>
                      <a:pt x="1302" y="1102"/>
                      <a:pt x="1262" y="1534"/>
                    </a:cubicBezTo>
                    <a:cubicBezTo>
                      <a:pt x="1262" y="1770"/>
                      <a:pt x="1223" y="2164"/>
                      <a:pt x="1223" y="2203"/>
                    </a:cubicBezTo>
                    <a:cubicBezTo>
                      <a:pt x="789" y="2360"/>
                      <a:pt x="119" y="2360"/>
                      <a:pt x="40" y="2518"/>
                    </a:cubicBezTo>
                    <a:cubicBezTo>
                      <a:pt x="0" y="2714"/>
                      <a:pt x="355" y="2793"/>
                      <a:pt x="434" y="2832"/>
                    </a:cubicBezTo>
                    <a:cubicBezTo>
                      <a:pt x="553" y="2832"/>
                      <a:pt x="868" y="2675"/>
                      <a:pt x="1105" y="2557"/>
                    </a:cubicBezTo>
                    <a:cubicBezTo>
                      <a:pt x="1223" y="2518"/>
                      <a:pt x="1972" y="2360"/>
                      <a:pt x="2130" y="2400"/>
                    </a:cubicBezTo>
                    <a:cubicBezTo>
                      <a:pt x="2209" y="2596"/>
                      <a:pt x="2524" y="2596"/>
                      <a:pt x="2564" y="2596"/>
                    </a:cubicBezTo>
                    <a:cubicBezTo>
                      <a:pt x="2682" y="2596"/>
                      <a:pt x="2800" y="2282"/>
                      <a:pt x="2761" y="2282"/>
                    </a:cubicBezTo>
                    <a:cubicBezTo>
                      <a:pt x="2722" y="2124"/>
                      <a:pt x="2446" y="2046"/>
                      <a:pt x="2209" y="2046"/>
                    </a:cubicBezTo>
                    <a:cubicBezTo>
                      <a:pt x="2130" y="2046"/>
                      <a:pt x="2012" y="2164"/>
                      <a:pt x="1736" y="2124"/>
                    </a:cubicBezTo>
                    <a:cubicBezTo>
                      <a:pt x="1696" y="2006"/>
                      <a:pt x="1657" y="1731"/>
                      <a:pt x="1736" y="1495"/>
                    </a:cubicBezTo>
                    <a:cubicBezTo>
                      <a:pt x="1815" y="1338"/>
                      <a:pt x="2051" y="1416"/>
                      <a:pt x="2091" y="1377"/>
                    </a:cubicBezTo>
                    <a:cubicBezTo>
                      <a:pt x="2209" y="1259"/>
                      <a:pt x="2209" y="984"/>
                      <a:pt x="2130" y="984"/>
                    </a:cubicBezTo>
                    <a:cubicBezTo>
                      <a:pt x="2051" y="944"/>
                      <a:pt x="1972" y="905"/>
                      <a:pt x="1815" y="944"/>
                    </a:cubicBezTo>
                    <a:cubicBezTo>
                      <a:pt x="1815" y="826"/>
                      <a:pt x="1933" y="512"/>
                      <a:pt x="1854" y="276"/>
                    </a:cubicBezTo>
                    <a:cubicBezTo>
                      <a:pt x="1775" y="0"/>
                      <a:pt x="1460" y="0"/>
                      <a:pt x="1381" y="79"/>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effectLst>
                    <a:outerShdw blurRad="38100" dist="38100" dir="2700000" algn="tl">
                      <a:srgbClr val="000000">
                        <a:alpha val="43137"/>
                      </a:srgbClr>
                    </a:outerShdw>
                  </a:effectLst>
                </a:endParaRPr>
              </a:p>
            </p:txBody>
          </p:sp>
          <p:sp>
            <p:nvSpPr>
              <p:cNvPr id="33" name="Freeform 127"/>
              <p:cNvSpPr>
                <a:spLocks noEditPoints="1"/>
              </p:cNvSpPr>
              <p:nvPr userDrawn="1"/>
            </p:nvSpPr>
            <p:spPr bwMode="auto">
              <a:xfrm>
                <a:off x="6997070" y="4476228"/>
                <a:ext cx="587257" cy="577131"/>
              </a:xfrm>
              <a:custGeom>
                <a:avLst/>
                <a:gdLst>
                  <a:gd name="T0" fmla="*/ 1683 w 2896"/>
                  <a:gd name="T1" fmla="*/ 2492 h 2848"/>
                  <a:gd name="T2" fmla="*/ 1566 w 2896"/>
                  <a:gd name="T3" fmla="*/ 2018 h 2848"/>
                  <a:gd name="T4" fmla="*/ 1957 w 2896"/>
                  <a:gd name="T5" fmla="*/ 1860 h 2848"/>
                  <a:gd name="T6" fmla="*/ 1918 w 2896"/>
                  <a:gd name="T7" fmla="*/ 1464 h 2848"/>
                  <a:gd name="T8" fmla="*/ 1879 w 2896"/>
                  <a:gd name="T9" fmla="*/ 1148 h 2848"/>
                  <a:gd name="T10" fmla="*/ 2075 w 2896"/>
                  <a:gd name="T11" fmla="*/ 712 h 2848"/>
                  <a:gd name="T12" fmla="*/ 1879 w 2896"/>
                  <a:gd name="T13" fmla="*/ 198 h 2848"/>
                  <a:gd name="T14" fmla="*/ 1527 w 2896"/>
                  <a:gd name="T15" fmla="*/ 198 h 2848"/>
                  <a:gd name="T16" fmla="*/ 1135 w 2896"/>
                  <a:gd name="T17" fmla="*/ 475 h 2848"/>
                  <a:gd name="T18" fmla="*/ 1488 w 2896"/>
                  <a:gd name="T19" fmla="*/ 594 h 2848"/>
                  <a:gd name="T20" fmla="*/ 979 w 2896"/>
                  <a:gd name="T21" fmla="*/ 989 h 2848"/>
                  <a:gd name="T22" fmla="*/ 1370 w 2896"/>
                  <a:gd name="T23" fmla="*/ 1068 h 2848"/>
                  <a:gd name="T24" fmla="*/ 1370 w 2896"/>
                  <a:gd name="T25" fmla="*/ 1108 h 2848"/>
                  <a:gd name="T26" fmla="*/ 1214 w 2896"/>
                  <a:gd name="T27" fmla="*/ 1306 h 2848"/>
                  <a:gd name="T28" fmla="*/ 1096 w 2896"/>
                  <a:gd name="T29" fmla="*/ 1543 h 2848"/>
                  <a:gd name="T30" fmla="*/ 1370 w 2896"/>
                  <a:gd name="T31" fmla="*/ 1701 h 2848"/>
                  <a:gd name="T32" fmla="*/ 1448 w 2896"/>
                  <a:gd name="T33" fmla="*/ 1820 h 2848"/>
                  <a:gd name="T34" fmla="*/ 1331 w 2896"/>
                  <a:gd name="T35" fmla="*/ 1860 h 2848"/>
                  <a:gd name="T36" fmla="*/ 1057 w 2896"/>
                  <a:gd name="T37" fmla="*/ 2097 h 2848"/>
                  <a:gd name="T38" fmla="*/ 1370 w 2896"/>
                  <a:gd name="T39" fmla="*/ 2334 h 2848"/>
                  <a:gd name="T40" fmla="*/ 1370 w 2896"/>
                  <a:gd name="T41" fmla="*/ 2413 h 2848"/>
                  <a:gd name="T42" fmla="*/ 744 w 2896"/>
                  <a:gd name="T43" fmla="*/ 1978 h 2848"/>
                  <a:gd name="T44" fmla="*/ 666 w 2896"/>
                  <a:gd name="T45" fmla="*/ 1464 h 2848"/>
                  <a:gd name="T46" fmla="*/ 587 w 2896"/>
                  <a:gd name="T47" fmla="*/ 1148 h 2848"/>
                  <a:gd name="T48" fmla="*/ 627 w 2896"/>
                  <a:gd name="T49" fmla="*/ 752 h 2848"/>
                  <a:gd name="T50" fmla="*/ 431 w 2896"/>
                  <a:gd name="T51" fmla="*/ 989 h 2848"/>
                  <a:gd name="T52" fmla="*/ 470 w 2896"/>
                  <a:gd name="T53" fmla="*/ 1543 h 2848"/>
                  <a:gd name="T54" fmla="*/ 314 w 2896"/>
                  <a:gd name="T55" fmla="*/ 2057 h 2848"/>
                  <a:gd name="T56" fmla="*/ 392 w 2896"/>
                  <a:gd name="T57" fmla="*/ 2453 h 2848"/>
                  <a:gd name="T58" fmla="*/ 861 w 2896"/>
                  <a:gd name="T59" fmla="*/ 2453 h 2848"/>
                  <a:gd name="T60" fmla="*/ 1488 w 2896"/>
                  <a:gd name="T61" fmla="*/ 2651 h 2848"/>
                  <a:gd name="T62" fmla="*/ 1840 w 2896"/>
                  <a:gd name="T63" fmla="*/ 2809 h 2848"/>
                  <a:gd name="T64" fmla="*/ 2740 w 2896"/>
                  <a:gd name="T65" fmla="*/ 2572 h 2848"/>
                  <a:gd name="T66" fmla="*/ 1448 w 2896"/>
                  <a:gd name="T67" fmla="*/ 2057 h 2848"/>
                  <a:gd name="T68" fmla="*/ 1370 w 2896"/>
                  <a:gd name="T69" fmla="*/ 2176 h 2848"/>
                  <a:gd name="T70" fmla="*/ 1370 w 2896"/>
                  <a:gd name="T71" fmla="*/ 2018 h 2848"/>
                  <a:gd name="T72" fmla="*/ 1683 w 2896"/>
                  <a:gd name="T73" fmla="*/ 554 h 2848"/>
                  <a:gd name="T74" fmla="*/ 1801 w 2896"/>
                  <a:gd name="T75" fmla="*/ 594 h 2848"/>
                  <a:gd name="T76" fmla="*/ 1644 w 2896"/>
                  <a:gd name="T77" fmla="*/ 673 h 2848"/>
                  <a:gd name="T78" fmla="*/ 1683 w 2896"/>
                  <a:gd name="T79" fmla="*/ 871 h 2848"/>
                  <a:gd name="T80" fmla="*/ 1762 w 2896"/>
                  <a:gd name="T81" fmla="*/ 910 h 2848"/>
                  <a:gd name="T82" fmla="*/ 1683 w 2896"/>
                  <a:gd name="T83" fmla="*/ 950 h 2848"/>
                  <a:gd name="T84" fmla="*/ 1605 w 2896"/>
                  <a:gd name="T85" fmla="*/ 1622 h 2848"/>
                  <a:gd name="T86" fmla="*/ 1762 w 2896"/>
                  <a:gd name="T87" fmla="*/ 1543 h 2848"/>
                  <a:gd name="T88" fmla="*/ 1683 w 2896"/>
                  <a:gd name="T89" fmla="*/ 1741 h 2848"/>
                  <a:gd name="T90" fmla="*/ 1605 w 2896"/>
                  <a:gd name="T91" fmla="*/ 1622 h 2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96" h="2848">
                    <a:moveTo>
                      <a:pt x="2662" y="2374"/>
                    </a:moveTo>
                    <a:cubicBezTo>
                      <a:pt x="2349" y="2413"/>
                      <a:pt x="2114" y="2492"/>
                      <a:pt x="1683" y="2492"/>
                    </a:cubicBezTo>
                    <a:cubicBezTo>
                      <a:pt x="1644" y="2492"/>
                      <a:pt x="1644" y="2492"/>
                      <a:pt x="1644" y="2492"/>
                    </a:cubicBezTo>
                    <a:cubicBezTo>
                      <a:pt x="1566" y="2532"/>
                      <a:pt x="1566" y="2057"/>
                      <a:pt x="1566" y="2018"/>
                    </a:cubicBezTo>
                    <a:cubicBezTo>
                      <a:pt x="1566" y="1939"/>
                      <a:pt x="1605" y="1899"/>
                      <a:pt x="1683" y="1899"/>
                    </a:cubicBezTo>
                    <a:cubicBezTo>
                      <a:pt x="1762" y="1860"/>
                      <a:pt x="1879" y="1860"/>
                      <a:pt x="1957" y="1860"/>
                    </a:cubicBezTo>
                    <a:cubicBezTo>
                      <a:pt x="2035" y="1820"/>
                      <a:pt x="2075" y="1780"/>
                      <a:pt x="2035" y="1701"/>
                    </a:cubicBezTo>
                    <a:cubicBezTo>
                      <a:pt x="1996" y="1622"/>
                      <a:pt x="1957" y="1543"/>
                      <a:pt x="1918" y="1464"/>
                    </a:cubicBezTo>
                    <a:cubicBezTo>
                      <a:pt x="1879" y="1306"/>
                      <a:pt x="1840" y="1306"/>
                      <a:pt x="1762" y="1266"/>
                    </a:cubicBezTo>
                    <a:cubicBezTo>
                      <a:pt x="1722" y="1187"/>
                      <a:pt x="1801" y="1227"/>
                      <a:pt x="1879" y="1148"/>
                    </a:cubicBezTo>
                    <a:cubicBezTo>
                      <a:pt x="1918" y="989"/>
                      <a:pt x="1879" y="1029"/>
                      <a:pt x="1840" y="950"/>
                    </a:cubicBezTo>
                    <a:cubicBezTo>
                      <a:pt x="1801" y="910"/>
                      <a:pt x="1996" y="950"/>
                      <a:pt x="2075" y="712"/>
                    </a:cubicBezTo>
                    <a:cubicBezTo>
                      <a:pt x="2075" y="594"/>
                      <a:pt x="2075" y="475"/>
                      <a:pt x="2035" y="356"/>
                    </a:cubicBezTo>
                    <a:cubicBezTo>
                      <a:pt x="1957" y="277"/>
                      <a:pt x="1918" y="238"/>
                      <a:pt x="1879" y="198"/>
                    </a:cubicBezTo>
                    <a:cubicBezTo>
                      <a:pt x="1762" y="159"/>
                      <a:pt x="1801" y="40"/>
                      <a:pt x="1683" y="0"/>
                    </a:cubicBezTo>
                    <a:cubicBezTo>
                      <a:pt x="1566" y="0"/>
                      <a:pt x="1527" y="119"/>
                      <a:pt x="1527" y="198"/>
                    </a:cubicBezTo>
                    <a:cubicBezTo>
                      <a:pt x="1488" y="277"/>
                      <a:pt x="1448" y="277"/>
                      <a:pt x="1370" y="277"/>
                    </a:cubicBezTo>
                    <a:cubicBezTo>
                      <a:pt x="1292" y="277"/>
                      <a:pt x="1135" y="277"/>
                      <a:pt x="1135" y="475"/>
                    </a:cubicBezTo>
                    <a:cubicBezTo>
                      <a:pt x="1135" y="633"/>
                      <a:pt x="1292" y="633"/>
                      <a:pt x="1370" y="594"/>
                    </a:cubicBezTo>
                    <a:cubicBezTo>
                      <a:pt x="1448" y="594"/>
                      <a:pt x="1448" y="594"/>
                      <a:pt x="1488" y="594"/>
                    </a:cubicBezTo>
                    <a:cubicBezTo>
                      <a:pt x="1527" y="633"/>
                      <a:pt x="1488" y="712"/>
                      <a:pt x="1370" y="752"/>
                    </a:cubicBezTo>
                    <a:cubicBezTo>
                      <a:pt x="1214" y="831"/>
                      <a:pt x="1135" y="871"/>
                      <a:pt x="979" y="989"/>
                    </a:cubicBezTo>
                    <a:cubicBezTo>
                      <a:pt x="901" y="1029"/>
                      <a:pt x="940" y="1108"/>
                      <a:pt x="1018" y="1148"/>
                    </a:cubicBezTo>
                    <a:cubicBezTo>
                      <a:pt x="1135" y="1187"/>
                      <a:pt x="1292" y="1108"/>
                      <a:pt x="1370" y="1068"/>
                    </a:cubicBezTo>
                    <a:cubicBezTo>
                      <a:pt x="1370" y="1068"/>
                      <a:pt x="1370" y="1068"/>
                      <a:pt x="1370" y="1068"/>
                    </a:cubicBezTo>
                    <a:cubicBezTo>
                      <a:pt x="1409" y="1068"/>
                      <a:pt x="1409" y="1068"/>
                      <a:pt x="1370" y="1108"/>
                    </a:cubicBezTo>
                    <a:cubicBezTo>
                      <a:pt x="1370" y="1108"/>
                      <a:pt x="1331" y="1148"/>
                      <a:pt x="1292" y="1148"/>
                    </a:cubicBezTo>
                    <a:cubicBezTo>
                      <a:pt x="1214" y="1187"/>
                      <a:pt x="1175" y="1266"/>
                      <a:pt x="1214" y="1306"/>
                    </a:cubicBezTo>
                    <a:cubicBezTo>
                      <a:pt x="1409" y="1385"/>
                      <a:pt x="1448" y="1424"/>
                      <a:pt x="1292" y="1464"/>
                    </a:cubicBezTo>
                    <a:cubicBezTo>
                      <a:pt x="1214" y="1504"/>
                      <a:pt x="1175" y="1504"/>
                      <a:pt x="1096" y="1543"/>
                    </a:cubicBezTo>
                    <a:cubicBezTo>
                      <a:pt x="1057" y="1543"/>
                      <a:pt x="1096" y="1622"/>
                      <a:pt x="1175" y="1701"/>
                    </a:cubicBezTo>
                    <a:cubicBezTo>
                      <a:pt x="1253" y="1741"/>
                      <a:pt x="1331" y="1701"/>
                      <a:pt x="1370" y="1701"/>
                    </a:cubicBezTo>
                    <a:cubicBezTo>
                      <a:pt x="1409" y="1701"/>
                      <a:pt x="1409" y="1701"/>
                      <a:pt x="1409" y="1701"/>
                    </a:cubicBezTo>
                    <a:cubicBezTo>
                      <a:pt x="1448" y="1662"/>
                      <a:pt x="1448" y="1741"/>
                      <a:pt x="1448" y="1820"/>
                    </a:cubicBezTo>
                    <a:cubicBezTo>
                      <a:pt x="1409" y="1820"/>
                      <a:pt x="1409" y="1820"/>
                      <a:pt x="1370" y="1820"/>
                    </a:cubicBezTo>
                    <a:cubicBezTo>
                      <a:pt x="1370" y="1820"/>
                      <a:pt x="1370" y="1820"/>
                      <a:pt x="1331" y="1860"/>
                    </a:cubicBezTo>
                    <a:cubicBezTo>
                      <a:pt x="1018" y="1939"/>
                      <a:pt x="1018" y="1939"/>
                      <a:pt x="1018" y="1939"/>
                    </a:cubicBezTo>
                    <a:cubicBezTo>
                      <a:pt x="901" y="1939"/>
                      <a:pt x="861" y="1978"/>
                      <a:pt x="1057" y="2097"/>
                    </a:cubicBezTo>
                    <a:cubicBezTo>
                      <a:pt x="1135" y="2097"/>
                      <a:pt x="1175" y="2057"/>
                      <a:pt x="1253" y="2057"/>
                    </a:cubicBezTo>
                    <a:cubicBezTo>
                      <a:pt x="1331" y="2057"/>
                      <a:pt x="1331" y="2216"/>
                      <a:pt x="1370" y="2334"/>
                    </a:cubicBezTo>
                    <a:cubicBezTo>
                      <a:pt x="1409" y="2374"/>
                      <a:pt x="1409" y="2374"/>
                      <a:pt x="1409" y="2413"/>
                    </a:cubicBezTo>
                    <a:cubicBezTo>
                      <a:pt x="1409" y="2413"/>
                      <a:pt x="1409" y="2413"/>
                      <a:pt x="1370" y="2413"/>
                    </a:cubicBezTo>
                    <a:cubicBezTo>
                      <a:pt x="1292" y="2453"/>
                      <a:pt x="940" y="2295"/>
                      <a:pt x="744" y="2216"/>
                    </a:cubicBezTo>
                    <a:cubicBezTo>
                      <a:pt x="666" y="2136"/>
                      <a:pt x="744" y="2216"/>
                      <a:pt x="744" y="1978"/>
                    </a:cubicBezTo>
                    <a:cubicBezTo>
                      <a:pt x="744" y="1899"/>
                      <a:pt x="744" y="1860"/>
                      <a:pt x="744" y="1820"/>
                    </a:cubicBezTo>
                    <a:cubicBezTo>
                      <a:pt x="705" y="1701"/>
                      <a:pt x="666" y="1504"/>
                      <a:pt x="666" y="1464"/>
                    </a:cubicBezTo>
                    <a:cubicBezTo>
                      <a:pt x="666" y="1424"/>
                      <a:pt x="627" y="1385"/>
                      <a:pt x="548" y="1306"/>
                    </a:cubicBezTo>
                    <a:cubicBezTo>
                      <a:pt x="509" y="1227"/>
                      <a:pt x="509" y="1187"/>
                      <a:pt x="587" y="1148"/>
                    </a:cubicBezTo>
                    <a:cubicBezTo>
                      <a:pt x="705" y="1108"/>
                      <a:pt x="822" y="1108"/>
                      <a:pt x="822" y="950"/>
                    </a:cubicBezTo>
                    <a:cubicBezTo>
                      <a:pt x="861" y="871"/>
                      <a:pt x="705" y="752"/>
                      <a:pt x="627" y="752"/>
                    </a:cubicBezTo>
                    <a:cubicBezTo>
                      <a:pt x="548" y="712"/>
                      <a:pt x="470" y="752"/>
                      <a:pt x="392" y="792"/>
                    </a:cubicBezTo>
                    <a:cubicBezTo>
                      <a:pt x="314" y="871"/>
                      <a:pt x="392" y="989"/>
                      <a:pt x="431" y="989"/>
                    </a:cubicBezTo>
                    <a:cubicBezTo>
                      <a:pt x="548" y="1029"/>
                      <a:pt x="431" y="1148"/>
                      <a:pt x="392" y="1227"/>
                    </a:cubicBezTo>
                    <a:cubicBezTo>
                      <a:pt x="314" y="1345"/>
                      <a:pt x="353" y="1424"/>
                      <a:pt x="470" y="1543"/>
                    </a:cubicBezTo>
                    <a:cubicBezTo>
                      <a:pt x="548" y="1780"/>
                      <a:pt x="587" y="1939"/>
                      <a:pt x="548" y="2057"/>
                    </a:cubicBezTo>
                    <a:cubicBezTo>
                      <a:pt x="548" y="2097"/>
                      <a:pt x="431" y="2097"/>
                      <a:pt x="314" y="2057"/>
                    </a:cubicBezTo>
                    <a:cubicBezTo>
                      <a:pt x="118" y="2018"/>
                      <a:pt x="0" y="2136"/>
                      <a:pt x="118" y="2255"/>
                    </a:cubicBezTo>
                    <a:cubicBezTo>
                      <a:pt x="196" y="2295"/>
                      <a:pt x="274" y="2374"/>
                      <a:pt x="392" y="2453"/>
                    </a:cubicBezTo>
                    <a:cubicBezTo>
                      <a:pt x="470" y="2492"/>
                      <a:pt x="470" y="2572"/>
                      <a:pt x="548" y="2413"/>
                    </a:cubicBezTo>
                    <a:cubicBezTo>
                      <a:pt x="705" y="2374"/>
                      <a:pt x="744" y="2413"/>
                      <a:pt x="861" y="2453"/>
                    </a:cubicBezTo>
                    <a:cubicBezTo>
                      <a:pt x="1057" y="2492"/>
                      <a:pt x="1214" y="2532"/>
                      <a:pt x="1370" y="2611"/>
                    </a:cubicBezTo>
                    <a:cubicBezTo>
                      <a:pt x="1409" y="2611"/>
                      <a:pt x="1448" y="2611"/>
                      <a:pt x="1488" y="2651"/>
                    </a:cubicBezTo>
                    <a:cubicBezTo>
                      <a:pt x="1527" y="2651"/>
                      <a:pt x="1605" y="2690"/>
                      <a:pt x="1683" y="2730"/>
                    </a:cubicBezTo>
                    <a:cubicBezTo>
                      <a:pt x="1722" y="2769"/>
                      <a:pt x="1801" y="2769"/>
                      <a:pt x="1840" y="2809"/>
                    </a:cubicBezTo>
                    <a:cubicBezTo>
                      <a:pt x="1957" y="2848"/>
                      <a:pt x="2231" y="2809"/>
                      <a:pt x="2349" y="2769"/>
                    </a:cubicBezTo>
                    <a:cubicBezTo>
                      <a:pt x="2466" y="2730"/>
                      <a:pt x="2623" y="2651"/>
                      <a:pt x="2740" y="2572"/>
                    </a:cubicBezTo>
                    <a:cubicBezTo>
                      <a:pt x="2818" y="2492"/>
                      <a:pt x="2896" y="2374"/>
                      <a:pt x="2662" y="2374"/>
                    </a:cubicBezTo>
                    <a:moveTo>
                      <a:pt x="1448" y="2057"/>
                    </a:moveTo>
                    <a:cubicBezTo>
                      <a:pt x="1448" y="2097"/>
                      <a:pt x="1448" y="2097"/>
                      <a:pt x="1448" y="2097"/>
                    </a:cubicBezTo>
                    <a:cubicBezTo>
                      <a:pt x="1448" y="2216"/>
                      <a:pt x="1409" y="2216"/>
                      <a:pt x="1370" y="2176"/>
                    </a:cubicBezTo>
                    <a:cubicBezTo>
                      <a:pt x="1370" y="2136"/>
                      <a:pt x="1331" y="2097"/>
                      <a:pt x="1331" y="2057"/>
                    </a:cubicBezTo>
                    <a:cubicBezTo>
                      <a:pt x="1331" y="2018"/>
                      <a:pt x="1370" y="2018"/>
                      <a:pt x="1370" y="2018"/>
                    </a:cubicBezTo>
                    <a:cubicBezTo>
                      <a:pt x="1409" y="1978"/>
                      <a:pt x="1448" y="2018"/>
                      <a:pt x="1448" y="2057"/>
                    </a:cubicBezTo>
                    <a:moveTo>
                      <a:pt x="1683" y="554"/>
                    </a:moveTo>
                    <a:cubicBezTo>
                      <a:pt x="1762" y="475"/>
                      <a:pt x="1879" y="436"/>
                      <a:pt x="1801" y="594"/>
                    </a:cubicBezTo>
                    <a:cubicBezTo>
                      <a:pt x="1801" y="594"/>
                      <a:pt x="1801" y="594"/>
                      <a:pt x="1801" y="594"/>
                    </a:cubicBezTo>
                    <a:cubicBezTo>
                      <a:pt x="1762" y="633"/>
                      <a:pt x="1722" y="633"/>
                      <a:pt x="1683" y="673"/>
                    </a:cubicBezTo>
                    <a:cubicBezTo>
                      <a:pt x="1683" y="673"/>
                      <a:pt x="1644" y="673"/>
                      <a:pt x="1644" y="673"/>
                    </a:cubicBezTo>
                    <a:cubicBezTo>
                      <a:pt x="1644" y="633"/>
                      <a:pt x="1644" y="594"/>
                      <a:pt x="1683" y="554"/>
                    </a:cubicBezTo>
                    <a:moveTo>
                      <a:pt x="1683" y="871"/>
                    </a:moveTo>
                    <a:cubicBezTo>
                      <a:pt x="1683" y="871"/>
                      <a:pt x="1722" y="871"/>
                      <a:pt x="1722" y="871"/>
                    </a:cubicBezTo>
                    <a:cubicBezTo>
                      <a:pt x="1762" y="871"/>
                      <a:pt x="1801" y="871"/>
                      <a:pt x="1762" y="910"/>
                    </a:cubicBezTo>
                    <a:cubicBezTo>
                      <a:pt x="1722" y="950"/>
                      <a:pt x="1722" y="950"/>
                      <a:pt x="1722" y="950"/>
                    </a:cubicBezTo>
                    <a:cubicBezTo>
                      <a:pt x="1722" y="950"/>
                      <a:pt x="1683" y="950"/>
                      <a:pt x="1683" y="950"/>
                    </a:cubicBezTo>
                    <a:cubicBezTo>
                      <a:pt x="1370" y="1108"/>
                      <a:pt x="1566" y="910"/>
                      <a:pt x="1683" y="871"/>
                    </a:cubicBezTo>
                    <a:moveTo>
                      <a:pt x="1605" y="1622"/>
                    </a:moveTo>
                    <a:cubicBezTo>
                      <a:pt x="1605" y="1622"/>
                      <a:pt x="1644" y="1583"/>
                      <a:pt x="1683" y="1583"/>
                    </a:cubicBezTo>
                    <a:cubicBezTo>
                      <a:pt x="1722" y="1583"/>
                      <a:pt x="1762" y="1543"/>
                      <a:pt x="1762" y="1543"/>
                    </a:cubicBezTo>
                    <a:cubicBezTo>
                      <a:pt x="1840" y="1543"/>
                      <a:pt x="1840" y="1662"/>
                      <a:pt x="1801" y="1701"/>
                    </a:cubicBezTo>
                    <a:cubicBezTo>
                      <a:pt x="1683" y="1741"/>
                      <a:pt x="1683" y="1741"/>
                      <a:pt x="1683" y="1741"/>
                    </a:cubicBezTo>
                    <a:cubicBezTo>
                      <a:pt x="1605" y="1741"/>
                      <a:pt x="1605" y="1741"/>
                      <a:pt x="1605" y="1741"/>
                    </a:cubicBezTo>
                    <a:cubicBezTo>
                      <a:pt x="1566" y="1780"/>
                      <a:pt x="1527" y="1701"/>
                      <a:pt x="1605" y="1622"/>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effectLst>
                    <a:outerShdw blurRad="38100" dist="38100" dir="2700000" algn="tl">
                      <a:srgbClr val="000000">
                        <a:alpha val="43137"/>
                      </a:srgbClr>
                    </a:outerShdw>
                  </a:effectLst>
                </a:endParaRPr>
              </a:p>
            </p:txBody>
          </p:sp>
          <p:sp>
            <p:nvSpPr>
              <p:cNvPr id="34" name="Freeform 128"/>
              <p:cNvSpPr/>
              <p:nvPr/>
            </p:nvSpPr>
            <p:spPr bwMode="auto">
              <a:xfrm>
                <a:off x="6305189" y="4675353"/>
                <a:ext cx="131627" cy="303753"/>
              </a:xfrm>
              <a:custGeom>
                <a:avLst/>
                <a:gdLst>
                  <a:gd name="T0" fmla="*/ 320 w 640"/>
                  <a:gd name="T1" fmla="*/ 40 h 1488"/>
                  <a:gd name="T2" fmla="*/ 600 w 640"/>
                  <a:gd name="T3" fmla="*/ 470 h 1488"/>
                  <a:gd name="T4" fmla="*/ 480 w 640"/>
                  <a:gd name="T5" fmla="*/ 862 h 1488"/>
                  <a:gd name="T6" fmla="*/ 640 w 640"/>
                  <a:gd name="T7" fmla="*/ 1293 h 1488"/>
                  <a:gd name="T8" fmla="*/ 160 w 640"/>
                  <a:gd name="T9" fmla="*/ 1410 h 1488"/>
                  <a:gd name="T10" fmla="*/ 160 w 640"/>
                  <a:gd name="T11" fmla="*/ 901 h 1488"/>
                  <a:gd name="T12" fmla="*/ 160 w 640"/>
                  <a:gd name="T13" fmla="*/ 666 h 1488"/>
                  <a:gd name="T14" fmla="*/ 120 w 640"/>
                  <a:gd name="T15" fmla="*/ 392 h 1488"/>
                  <a:gd name="T16" fmla="*/ 320 w 640"/>
                  <a:gd name="T17" fmla="*/ 40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1488">
                    <a:moveTo>
                      <a:pt x="320" y="40"/>
                    </a:moveTo>
                    <a:cubicBezTo>
                      <a:pt x="400" y="40"/>
                      <a:pt x="520" y="275"/>
                      <a:pt x="600" y="470"/>
                    </a:cubicBezTo>
                    <a:cubicBezTo>
                      <a:pt x="600" y="588"/>
                      <a:pt x="520" y="705"/>
                      <a:pt x="480" y="862"/>
                    </a:cubicBezTo>
                    <a:cubicBezTo>
                      <a:pt x="440" y="940"/>
                      <a:pt x="600" y="1175"/>
                      <a:pt x="640" y="1293"/>
                    </a:cubicBezTo>
                    <a:cubicBezTo>
                      <a:pt x="600" y="1371"/>
                      <a:pt x="360" y="1488"/>
                      <a:pt x="160" y="1410"/>
                    </a:cubicBezTo>
                    <a:cubicBezTo>
                      <a:pt x="80" y="1371"/>
                      <a:pt x="0" y="1136"/>
                      <a:pt x="160" y="901"/>
                    </a:cubicBezTo>
                    <a:cubicBezTo>
                      <a:pt x="160" y="823"/>
                      <a:pt x="160" y="744"/>
                      <a:pt x="160" y="666"/>
                    </a:cubicBezTo>
                    <a:cubicBezTo>
                      <a:pt x="120" y="588"/>
                      <a:pt x="120" y="431"/>
                      <a:pt x="120" y="392"/>
                    </a:cubicBezTo>
                    <a:cubicBezTo>
                      <a:pt x="160" y="196"/>
                      <a:pt x="280" y="0"/>
                      <a:pt x="320" y="40"/>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effectLst>
                    <a:outerShdw blurRad="38100" dist="38100" dir="2700000" algn="tl">
                      <a:srgbClr val="000000">
                        <a:alpha val="43137"/>
                      </a:srgbClr>
                    </a:outerShdw>
                  </a:effectLst>
                </a:endParaRPr>
              </a:p>
            </p:txBody>
          </p:sp>
          <p:sp>
            <p:nvSpPr>
              <p:cNvPr id="35" name="Freeform 129"/>
              <p:cNvSpPr/>
              <p:nvPr/>
            </p:nvSpPr>
            <p:spPr bwMode="auto">
              <a:xfrm>
                <a:off x="6406440" y="4509978"/>
                <a:ext cx="94501" cy="94501"/>
              </a:xfrm>
              <a:custGeom>
                <a:avLst/>
                <a:gdLst>
                  <a:gd name="T0" fmla="*/ 155 w 464"/>
                  <a:gd name="T1" fmla="*/ 39 h 464"/>
                  <a:gd name="T2" fmla="*/ 39 w 464"/>
                  <a:gd name="T3" fmla="*/ 78 h 464"/>
                  <a:gd name="T4" fmla="*/ 0 w 464"/>
                  <a:gd name="T5" fmla="*/ 348 h 464"/>
                  <a:gd name="T6" fmla="*/ 155 w 464"/>
                  <a:gd name="T7" fmla="*/ 464 h 464"/>
                  <a:gd name="T8" fmla="*/ 387 w 464"/>
                  <a:gd name="T9" fmla="*/ 426 h 464"/>
                  <a:gd name="T10" fmla="*/ 464 w 464"/>
                  <a:gd name="T11" fmla="*/ 232 h 464"/>
                  <a:gd name="T12" fmla="*/ 155 w 464"/>
                  <a:gd name="T13" fmla="*/ 39 h 464"/>
                </a:gdLst>
                <a:ahLst/>
                <a:cxnLst>
                  <a:cxn ang="0">
                    <a:pos x="T0" y="T1"/>
                  </a:cxn>
                  <a:cxn ang="0">
                    <a:pos x="T2" y="T3"/>
                  </a:cxn>
                  <a:cxn ang="0">
                    <a:pos x="T4" y="T5"/>
                  </a:cxn>
                  <a:cxn ang="0">
                    <a:pos x="T6" y="T7"/>
                  </a:cxn>
                  <a:cxn ang="0">
                    <a:pos x="T8" y="T9"/>
                  </a:cxn>
                  <a:cxn ang="0">
                    <a:pos x="T10" y="T11"/>
                  </a:cxn>
                  <a:cxn ang="0">
                    <a:pos x="T12" y="T13"/>
                  </a:cxn>
                </a:cxnLst>
                <a:rect l="0" t="0" r="r" b="b"/>
                <a:pathLst>
                  <a:path w="464" h="464">
                    <a:moveTo>
                      <a:pt x="155" y="39"/>
                    </a:moveTo>
                    <a:cubicBezTo>
                      <a:pt x="78" y="0"/>
                      <a:pt x="78" y="39"/>
                      <a:pt x="39" y="78"/>
                    </a:cubicBezTo>
                    <a:cubicBezTo>
                      <a:pt x="0" y="155"/>
                      <a:pt x="0" y="271"/>
                      <a:pt x="0" y="348"/>
                    </a:cubicBezTo>
                    <a:cubicBezTo>
                      <a:pt x="78" y="426"/>
                      <a:pt x="116" y="426"/>
                      <a:pt x="155" y="464"/>
                    </a:cubicBezTo>
                    <a:cubicBezTo>
                      <a:pt x="271" y="464"/>
                      <a:pt x="310" y="464"/>
                      <a:pt x="387" y="426"/>
                    </a:cubicBezTo>
                    <a:cubicBezTo>
                      <a:pt x="426" y="387"/>
                      <a:pt x="464" y="310"/>
                      <a:pt x="464" y="232"/>
                    </a:cubicBezTo>
                    <a:cubicBezTo>
                      <a:pt x="464" y="232"/>
                      <a:pt x="271" y="78"/>
                      <a:pt x="155" y="39"/>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effectLst>
                    <a:outerShdw blurRad="38100" dist="38100" dir="2700000" algn="tl">
                      <a:srgbClr val="000000">
                        <a:alpha val="43137"/>
                      </a:srgbClr>
                    </a:outerShdw>
                  </a:effectLst>
                </a:endParaRPr>
              </a:p>
            </p:txBody>
          </p:sp>
          <p:sp>
            <p:nvSpPr>
              <p:cNvPr id="36" name="Freeform 130"/>
              <p:cNvSpPr>
                <a:spLocks noEditPoints="1"/>
              </p:cNvSpPr>
              <p:nvPr userDrawn="1"/>
            </p:nvSpPr>
            <p:spPr bwMode="auto">
              <a:xfrm>
                <a:off x="6450316" y="4496478"/>
                <a:ext cx="465754" cy="506255"/>
              </a:xfrm>
              <a:custGeom>
                <a:avLst/>
                <a:gdLst>
                  <a:gd name="T0" fmla="*/ 1539 w 2288"/>
                  <a:gd name="T1" fmla="*/ 872 h 2496"/>
                  <a:gd name="T2" fmla="*/ 1539 w 2288"/>
                  <a:gd name="T3" fmla="*/ 753 h 2496"/>
                  <a:gd name="T4" fmla="*/ 1539 w 2288"/>
                  <a:gd name="T5" fmla="*/ 278 h 2496"/>
                  <a:gd name="T6" fmla="*/ 1144 w 2288"/>
                  <a:gd name="T7" fmla="*/ 436 h 2496"/>
                  <a:gd name="T8" fmla="*/ 987 w 2288"/>
                  <a:gd name="T9" fmla="*/ 476 h 2496"/>
                  <a:gd name="T10" fmla="*/ 987 w 2288"/>
                  <a:gd name="T11" fmla="*/ 199 h 2496"/>
                  <a:gd name="T12" fmla="*/ 829 w 2288"/>
                  <a:gd name="T13" fmla="*/ 0 h 2496"/>
                  <a:gd name="T14" fmla="*/ 671 w 2288"/>
                  <a:gd name="T15" fmla="*/ 516 h 2496"/>
                  <a:gd name="T16" fmla="*/ 908 w 2288"/>
                  <a:gd name="T17" fmla="*/ 714 h 2496"/>
                  <a:gd name="T18" fmla="*/ 1144 w 2288"/>
                  <a:gd name="T19" fmla="*/ 634 h 2496"/>
                  <a:gd name="T20" fmla="*/ 1144 w 2288"/>
                  <a:gd name="T21" fmla="*/ 793 h 2496"/>
                  <a:gd name="T22" fmla="*/ 829 w 2288"/>
                  <a:gd name="T23" fmla="*/ 1308 h 2496"/>
                  <a:gd name="T24" fmla="*/ 0 w 2288"/>
                  <a:gd name="T25" fmla="*/ 1744 h 2496"/>
                  <a:gd name="T26" fmla="*/ 553 w 2288"/>
                  <a:gd name="T27" fmla="*/ 2457 h 2496"/>
                  <a:gd name="T28" fmla="*/ 829 w 2288"/>
                  <a:gd name="T29" fmla="*/ 2496 h 2496"/>
                  <a:gd name="T30" fmla="*/ 987 w 2288"/>
                  <a:gd name="T31" fmla="*/ 2496 h 2496"/>
                  <a:gd name="T32" fmla="*/ 1263 w 2288"/>
                  <a:gd name="T33" fmla="*/ 2496 h 2496"/>
                  <a:gd name="T34" fmla="*/ 1815 w 2288"/>
                  <a:gd name="T35" fmla="*/ 1823 h 2496"/>
                  <a:gd name="T36" fmla="*/ 2288 w 2288"/>
                  <a:gd name="T37" fmla="*/ 1744 h 2496"/>
                  <a:gd name="T38" fmla="*/ 1973 w 2288"/>
                  <a:gd name="T39" fmla="*/ 1506 h 2496"/>
                  <a:gd name="T40" fmla="*/ 1263 w 2288"/>
                  <a:gd name="T41" fmla="*/ 1031 h 2496"/>
                  <a:gd name="T42" fmla="*/ 1105 w 2288"/>
                  <a:gd name="T43" fmla="*/ 1585 h 2496"/>
                  <a:gd name="T44" fmla="*/ 1144 w 2288"/>
                  <a:gd name="T45" fmla="*/ 1189 h 2496"/>
                  <a:gd name="T46" fmla="*/ 711 w 2288"/>
                  <a:gd name="T47" fmla="*/ 2140 h 2496"/>
                  <a:gd name="T48" fmla="*/ 829 w 2288"/>
                  <a:gd name="T49" fmla="*/ 1942 h 2496"/>
                  <a:gd name="T50" fmla="*/ 987 w 2288"/>
                  <a:gd name="T51" fmla="*/ 1902 h 2496"/>
                  <a:gd name="T52" fmla="*/ 947 w 2288"/>
                  <a:gd name="T53" fmla="*/ 1981 h 2496"/>
                  <a:gd name="T54" fmla="*/ 829 w 2288"/>
                  <a:gd name="T55" fmla="*/ 2219 h 2496"/>
                  <a:gd name="T56" fmla="*/ 1105 w 2288"/>
                  <a:gd name="T57" fmla="*/ 2378 h 2496"/>
                  <a:gd name="T58" fmla="*/ 987 w 2288"/>
                  <a:gd name="T59" fmla="*/ 2378 h 2496"/>
                  <a:gd name="T60" fmla="*/ 987 w 2288"/>
                  <a:gd name="T61" fmla="*/ 2298 h 2496"/>
                  <a:gd name="T62" fmla="*/ 1144 w 2288"/>
                  <a:gd name="T63" fmla="*/ 2298 h 2496"/>
                  <a:gd name="T64" fmla="*/ 1144 w 2288"/>
                  <a:gd name="T65" fmla="*/ 2378 h 2496"/>
                  <a:gd name="T66" fmla="*/ 1421 w 2288"/>
                  <a:gd name="T67" fmla="*/ 2259 h 2496"/>
                  <a:gd name="T68" fmla="*/ 1144 w 2288"/>
                  <a:gd name="T69" fmla="*/ 2219 h 2496"/>
                  <a:gd name="T70" fmla="*/ 1144 w 2288"/>
                  <a:gd name="T71" fmla="*/ 1981 h 2496"/>
                  <a:gd name="T72" fmla="*/ 1539 w 2288"/>
                  <a:gd name="T73" fmla="*/ 1823 h 2496"/>
                  <a:gd name="T74" fmla="*/ 1539 w 2288"/>
                  <a:gd name="T75" fmla="*/ 2061 h 2496"/>
                  <a:gd name="T76" fmla="*/ 1539 w 2288"/>
                  <a:gd name="T77" fmla="*/ 1585 h 2496"/>
                  <a:gd name="T78" fmla="*/ 1539 w 2288"/>
                  <a:gd name="T79" fmla="*/ 1149 h 2496"/>
                  <a:gd name="T80" fmla="*/ 1578 w 2288"/>
                  <a:gd name="T81" fmla="*/ 1070 h 2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88" h="2496">
                    <a:moveTo>
                      <a:pt x="1973" y="1506"/>
                    </a:moveTo>
                    <a:cubicBezTo>
                      <a:pt x="2052" y="1031"/>
                      <a:pt x="1815" y="912"/>
                      <a:pt x="1539" y="872"/>
                    </a:cubicBezTo>
                    <a:cubicBezTo>
                      <a:pt x="1500" y="832"/>
                      <a:pt x="1460" y="832"/>
                      <a:pt x="1421" y="832"/>
                    </a:cubicBezTo>
                    <a:cubicBezTo>
                      <a:pt x="1460" y="793"/>
                      <a:pt x="1500" y="753"/>
                      <a:pt x="1539" y="753"/>
                    </a:cubicBezTo>
                    <a:cubicBezTo>
                      <a:pt x="1578" y="674"/>
                      <a:pt x="1657" y="595"/>
                      <a:pt x="1736" y="476"/>
                    </a:cubicBezTo>
                    <a:cubicBezTo>
                      <a:pt x="1815" y="397"/>
                      <a:pt x="1736" y="199"/>
                      <a:pt x="1539" y="278"/>
                    </a:cubicBezTo>
                    <a:cubicBezTo>
                      <a:pt x="1500" y="278"/>
                      <a:pt x="1500" y="278"/>
                      <a:pt x="1500" y="278"/>
                    </a:cubicBezTo>
                    <a:cubicBezTo>
                      <a:pt x="1342" y="357"/>
                      <a:pt x="1263" y="397"/>
                      <a:pt x="1144" y="436"/>
                    </a:cubicBezTo>
                    <a:cubicBezTo>
                      <a:pt x="1105" y="436"/>
                      <a:pt x="1066" y="436"/>
                      <a:pt x="1026" y="436"/>
                    </a:cubicBezTo>
                    <a:cubicBezTo>
                      <a:pt x="987" y="476"/>
                      <a:pt x="987" y="476"/>
                      <a:pt x="987" y="476"/>
                    </a:cubicBezTo>
                    <a:cubicBezTo>
                      <a:pt x="829" y="476"/>
                      <a:pt x="908" y="357"/>
                      <a:pt x="987" y="238"/>
                    </a:cubicBezTo>
                    <a:cubicBezTo>
                      <a:pt x="987" y="238"/>
                      <a:pt x="987" y="199"/>
                      <a:pt x="987" y="199"/>
                    </a:cubicBezTo>
                    <a:cubicBezTo>
                      <a:pt x="987" y="159"/>
                      <a:pt x="987" y="119"/>
                      <a:pt x="987" y="80"/>
                    </a:cubicBezTo>
                    <a:cubicBezTo>
                      <a:pt x="947" y="40"/>
                      <a:pt x="908" y="0"/>
                      <a:pt x="829" y="0"/>
                    </a:cubicBezTo>
                    <a:cubicBezTo>
                      <a:pt x="829" y="0"/>
                      <a:pt x="829" y="0"/>
                      <a:pt x="829" y="0"/>
                    </a:cubicBezTo>
                    <a:cubicBezTo>
                      <a:pt x="671" y="40"/>
                      <a:pt x="789" y="80"/>
                      <a:pt x="671" y="516"/>
                    </a:cubicBezTo>
                    <a:cubicBezTo>
                      <a:pt x="671" y="595"/>
                      <a:pt x="750" y="674"/>
                      <a:pt x="829" y="714"/>
                    </a:cubicBezTo>
                    <a:cubicBezTo>
                      <a:pt x="829" y="714"/>
                      <a:pt x="868" y="714"/>
                      <a:pt x="908" y="714"/>
                    </a:cubicBezTo>
                    <a:cubicBezTo>
                      <a:pt x="987" y="674"/>
                      <a:pt x="987" y="674"/>
                      <a:pt x="987" y="674"/>
                    </a:cubicBezTo>
                    <a:cubicBezTo>
                      <a:pt x="1144" y="634"/>
                      <a:pt x="1144" y="634"/>
                      <a:pt x="1144" y="634"/>
                    </a:cubicBezTo>
                    <a:cubicBezTo>
                      <a:pt x="1302" y="555"/>
                      <a:pt x="1302" y="555"/>
                      <a:pt x="1302" y="555"/>
                    </a:cubicBezTo>
                    <a:cubicBezTo>
                      <a:pt x="1223" y="634"/>
                      <a:pt x="1184" y="714"/>
                      <a:pt x="1144" y="793"/>
                    </a:cubicBezTo>
                    <a:cubicBezTo>
                      <a:pt x="1066" y="912"/>
                      <a:pt x="1026" y="991"/>
                      <a:pt x="987" y="1070"/>
                    </a:cubicBezTo>
                    <a:cubicBezTo>
                      <a:pt x="908" y="1149"/>
                      <a:pt x="868" y="1229"/>
                      <a:pt x="829" y="1308"/>
                    </a:cubicBezTo>
                    <a:cubicBezTo>
                      <a:pt x="789" y="1387"/>
                      <a:pt x="711" y="1506"/>
                      <a:pt x="671" y="1585"/>
                    </a:cubicBezTo>
                    <a:cubicBezTo>
                      <a:pt x="474" y="1744"/>
                      <a:pt x="119" y="1585"/>
                      <a:pt x="0" y="1744"/>
                    </a:cubicBezTo>
                    <a:cubicBezTo>
                      <a:pt x="40" y="1942"/>
                      <a:pt x="316" y="1981"/>
                      <a:pt x="434" y="1981"/>
                    </a:cubicBezTo>
                    <a:cubicBezTo>
                      <a:pt x="356" y="2100"/>
                      <a:pt x="277" y="2457"/>
                      <a:pt x="553" y="2457"/>
                    </a:cubicBezTo>
                    <a:cubicBezTo>
                      <a:pt x="592" y="2457"/>
                      <a:pt x="632" y="2457"/>
                      <a:pt x="711" y="2457"/>
                    </a:cubicBezTo>
                    <a:cubicBezTo>
                      <a:pt x="750" y="2496"/>
                      <a:pt x="789" y="2496"/>
                      <a:pt x="829" y="2496"/>
                    </a:cubicBezTo>
                    <a:cubicBezTo>
                      <a:pt x="829" y="2496"/>
                      <a:pt x="868" y="2496"/>
                      <a:pt x="868" y="2496"/>
                    </a:cubicBezTo>
                    <a:cubicBezTo>
                      <a:pt x="908" y="2496"/>
                      <a:pt x="947" y="2496"/>
                      <a:pt x="987" y="2496"/>
                    </a:cubicBezTo>
                    <a:cubicBezTo>
                      <a:pt x="1026" y="2496"/>
                      <a:pt x="1066" y="2496"/>
                      <a:pt x="1144" y="2496"/>
                    </a:cubicBezTo>
                    <a:cubicBezTo>
                      <a:pt x="1184" y="2496"/>
                      <a:pt x="1223" y="2496"/>
                      <a:pt x="1263" y="2496"/>
                    </a:cubicBezTo>
                    <a:cubicBezTo>
                      <a:pt x="1381" y="2457"/>
                      <a:pt x="1460" y="2417"/>
                      <a:pt x="1539" y="2378"/>
                    </a:cubicBezTo>
                    <a:cubicBezTo>
                      <a:pt x="1657" y="2219"/>
                      <a:pt x="1736" y="2021"/>
                      <a:pt x="1815" y="1823"/>
                    </a:cubicBezTo>
                    <a:cubicBezTo>
                      <a:pt x="1894" y="1863"/>
                      <a:pt x="1973" y="1863"/>
                      <a:pt x="2052" y="1902"/>
                    </a:cubicBezTo>
                    <a:cubicBezTo>
                      <a:pt x="2210" y="1863"/>
                      <a:pt x="2288" y="1823"/>
                      <a:pt x="2288" y="1744"/>
                    </a:cubicBezTo>
                    <a:cubicBezTo>
                      <a:pt x="2288" y="1664"/>
                      <a:pt x="2288" y="1664"/>
                      <a:pt x="2288" y="1664"/>
                    </a:cubicBezTo>
                    <a:cubicBezTo>
                      <a:pt x="2249" y="1585"/>
                      <a:pt x="2170" y="1506"/>
                      <a:pt x="1973" y="1506"/>
                    </a:cubicBezTo>
                    <a:moveTo>
                      <a:pt x="1144" y="1189"/>
                    </a:moveTo>
                    <a:cubicBezTo>
                      <a:pt x="1184" y="1070"/>
                      <a:pt x="1263" y="991"/>
                      <a:pt x="1263" y="1031"/>
                    </a:cubicBezTo>
                    <a:cubicBezTo>
                      <a:pt x="1302" y="1110"/>
                      <a:pt x="1223" y="1308"/>
                      <a:pt x="1144" y="1546"/>
                    </a:cubicBezTo>
                    <a:cubicBezTo>
                      <a:pt x="1105" y="1546"/>
                      <a:pt x="1105" y="1546"/>
                      <a:pt x="1105" y="1585"/>
                    </a:cubicBezTo>
                    <a:cubicBezTo>
                      <a:pt x="1105" y="1585"/>
                      <a:pt x="1026" y="1625"/>
                      <a:pt x="987" y="1585"/>
                    </a:cubicBezTo>
                    <a:cubicBezTo>
                      <a:pt x="947" y="1546"/>
                      <a:pt x="1026" y="1348"/>
                      <a:pt x="1144" y="1189"/>
                    </a:cubicBezTo>
                    <a:moveTo>
                      <a:pt x="829" y="2219"/>
                    </a:moveTo>
                    <a:cubicBezTo>
                      <a:pt x="750" y="2259"/>
                      <a:pt x="632" y="2219"/>
                      <a:pt x="711" y="2140"/>
                    </a:cubicBezTo>
                    <a:cubicBezTo>
                      <a:pt x="711" y="2140"/>
                      <a:pt x="750" y="2061"/>
                      <a:pt x="789" y="1981"/>
                    </a:cubicBezTo>
                    <a:cubicBezTo>
                      <a:pt x="789" y="1981"/>
                      <a:pt x="829" y="1942"/>
                      <a:pt x="829" y="1942"/>
                    </a:cubicBezTo>
                    <a:cubicBezTo>
                      <a:pt x="868" y="1942"/>
                      <a:pt x="868" y="1942"/>
                      <a:pt x="908" y="1902"/>
                    </a:cubicBezTo>
                    <a:cubicBezTo>
                      <a:pt x="947" y="1902"/>
                      <a:pt x="947" y="1902"/>
                      <a:pt x="987" y="1902"/>
                    </a:cubicBezTo>
                    <a:cubicBezTo>
                      <a:pt x="987" y="1902"/>
                      <a:pt x="987" y="1942"/>
                      <a:pt x="987" y="1981"/>
                    </a:cubicBezTo>
                    <a:cubicBezTo>
                      <a:pt x="947" y="1981"/>
                      <a:pt x="947" y="1981"/>
                      <a:pt x="947" y="1981"/>
                    </a:cubicBezTo>
                    <a:cubicBezTo>
                      <a:pt x="947" y="2061"/>
                      <a:pt x="908" y="2100"/>
                      <a:pt x="868" y="2140"/>
                    </a:cubicBezTo>
                    <a:cubicBezTo>
                      <a:pt x="868" y="2180"/>
                      <a:pt x="868" y="2180"/>
                      <a:pt x="829" y="2219"/>
                    </a:cubicBezTo>
                    <a:moveTo>
                      <a:pt x="1144" y="2378"/>
                    </a:moveTo>
                    <a:cubicBezTo>
                      <a:pt x="1105" y="2378"/>
                      <a:pt x="1105" y="2378"/>
                      <a:pt x="1105" y="2378"/>
                    </a:cubicBezTo>
                    <a:cubicBezTo>
                      <a:pt x="1066" y="2378"/>
                      <a:pt x="1066" y="2378"/>
                      <a:pt x="1066" y="2378"/>
                    </a:cubicBezTo>
                    <a:cubicBezTo>
                      <a:pt x="1026" y="2378"/>
                      <a:pt x="987" y="2378"/>
                      <a:pt x="987" y="2378"/>
                    </a:cubicBezTo>
                    <a:cubicBezTo>
                      <a:pt x="947" y="2378"/>
                      <a:pt x="947" y="2338"/>
                      <a:pt x="947" y="2298"/>
                    </a:cubicBezTo>
                    <a:cubicBezTo>
                      <a:pt x="947" y="2298"/>
                      <a:pt x="947" y="2298"/>
                      <a:pt x="987" y="2298"/>
                    </a:cubicBezTo>
                    <a:cubicBezTo>
                      <a:pt x="987" y="2259"/>
                      <a:pt x="987" y="2259"/>
                      <a:pt x="987" y="2219"/>
                    </a:cubicBezTo>
                    <a:cubicBezTo>
                      <a:pt x="1026" y="2180"/>
                      <a:pt x="1105" y="2259"/>
                      <a:pt x="1144" y="2298"/>
                    </a:cubicBezTo>
                    <a:cubicBezTo>
                      <a:pt x="1144" y="2298"/>
                      <a:pt x="1144" y="2298"/>
                      <a:pt x="1144" y="2298"/>
                    </a:cubicBezTo>
                    <a:cubicBezTo>
                      <a:pt x="1184" y="2378"/>
                      <a:pt x="1184" y="2378"/>
                      <a:pt x="1144" y="2378"/>
                    </a:cubicBezTo>
                    <a:moveTo>
                      <a:pt x="1539" y="2061"/>
                    </a:moveTo>
                    <a:cubicBezTo>
                      <a:pt x="1500" y="2140"/>
                      <a:pt x="1460" y="2219"/>
                      <a:pt x="1421" y="2259"/>
                    </a:cubicBezTo>
                    <a:cubicBezTo>
                      <a:pt x="1421" y="2298"/>
                      <a:pt x="1342" y="2338"/>
                      <a:pt x="1263" y="2298"/>
                    </a:cubicBezTo>
                    <a:cubicBezTo>
                      <a:pt x="1184" y="2259"/>
                      <a:pt x="1144" y="2259"/>
                      <a:pt x="1144" y="2219"/>
                    </a:cubicBezTo>
                    <a:cubicBezTo>
                      <a:pt x="1105" y="2180"/>
                      <a:pt x="1066" y="2180"/>
                      <a:pt x="1066" y="2180"/>
                    </a:cubicBezTo>
                    <a:cubicBezTo>
                      <a:pt x="1026" y="2140"/>
                      <a:pt x="1105" y="2021"/>
                      <a:pt x="1144" y="1981"/>
                    </a:cubicBezTo>
                    <a:cubicBezTo>
                      <a:pt x="1144" y="1942"/>
                      <a:pt x="1144" y="1902"/>
                      <a:pt x="1144" y="1902"/>
                    </a:cubicBezTo>
                    <a:cubicBezTo>
                      <a:pt x="1184" y="1863"/>
                      <a:pt x="1421" y="1823"/>
                      <a:pt x="1539" y="1823"/>
                    </a:cubicBezTo>
                    <a:cubicBezTo>
                      <a:pt x="1578" y="1823"/>
                      <a:pt x="1578" y="1823"/>
                      <a:pt x="1578" y="1823"/>
                    </a:cubicBezTo>
                    <a:cubicBezTo>
                      <a:pt x="1657" y="1783"/>
                      <a:pt x="1578" y="1942"/>
                      <a:pt x="1539" y="2061"/>
                    </a:cubicBezTo>
                    <a:moveTo>
                      <a:pt x="1697" y="1546"/>
                    </a:moveTo>
                    <a:cubicBezTo>
                      <a:pt x="1618" y="1546"/>
                      <a:pt x="1578" y="1585"/>
                      <a:pt x="1539" y="1585"/>
                    </a:cubicBezTo>
                    <a:cubicBezTo>
                      <a:pt x="1460" y="1585"/>
                      <a:pt x="1342" y="1585"/>
                      <a:pt x="1302" y="1585"/>
                    </a:cubicBezTo>
                    <a:cubicBezTo>
                      <a:pt x="1223" y="1585"/>
                      <a:pt x="1460" y="1229"/>
                      <a:pt x="1539" y="1149"/>
                    </a:cubicBezTo>
                    <a:cubicBezTo>
                      <a:pt x="1539" y="1149"/>
                      <a:pt x="1539" y="1149"/>
                      <a:pt x="1539" y="1149"/>
                    </a:cubicBezTo>
                    <a:cubicBezTo>
                      <a:pt x="1578" y="1110"/>
                      <a:pt x="1539" y="1070"/>
                      <a:pt x="1578" y="1070"/>
                    </a:cubicBezTo>
                    <a:cubicBezTo>
                      <a:pt x="1815" y="1031"/>
                      <a:pt x="1776" y="1427"/>
                      <a:pt x="1697" y="1546"/>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effectLst>
                    <a:outerShdw blurRad="38100" dist="38100" dir="2700000" algn="tl">
                      <a:srgbClr val="000000">
                        <a:alpha val="43137"/>
                      </a:srgbClr>
                    </a:outerShdw>
                  </a:effectLst>
                </a:endParaRPr>
              </a:p>
            </p:txBody>
          </p:sp>
          <p:sp>
            <p:nvSpPr>
              <p:cNvPr id="37" name="Freeform 131"/>
              <p:cNvSpPr/>
              <p:nvPr userDrawn="1"/>
            </p:nvSpPr>
            <p:spPr bwMode="auto">
              <a:xfrm>
                <a:off x="7594451" y="4493102"/>
                <a:ext cx="543381" cy="509631"/>
              </a:xfrm>
              <a:custGeom>
                <a:avLst/>
                <a:gdLst>
                  <a:gd name="T0" fmla="*/ 396 w 2688"/>
                  <a:gd name="T1" fmla="*/ 948 h 2528"/>
                  <a:gd name="T2" fmla="*/ 752 w 2688"/>
                  <a:gd name="T3" fmla="*/ 790 h 2528"/>
                  <a:gd name="T4" fmla="*/ 752 w 2688"/>
                  <a:gd name="T5" fmla="*/ 237 h 2528"/>
                  <a:gd name="T6" fmla="*/ 1028 w 2688"/>
                  <a:gd name="T7" fmla="*/ 435 h 2528"/>
                  <a:gd name="T8" fmla="*/ 1068 w 2688"/>
                  <a:gd name="T9" fmla="*/ 632 h 2528"/>
                  <a:gd name="T10" fmla="*/ 1186 w 2688"/>
                  <a:gd name="T11" fmla="*/ 909 h 2528"/>
                  <a:gd name="T12" fmla="*/ 1107 w 2688"/>
                  <a:gd name="T13" fmla="*/ 948 h 2528"/>
                  <a:gd name="T14" fmla="*/ 1068 w 2688"/>
                  <a:gd name="T15" fmla="*/ 1225 h 2528"/>
                  <a:gd name="T16" fmla="*/ 910 w 2688"/>
                  <a:gd name="T17" fmla="*/ 1462 h 2528"/>
                  <a:gd name="T18" fmla="*/ 949 w 2688"/>
                  <a:gd name="T19" fmla="*/ 1620 h 2528"/>
                  <a:gd name="T20" fmla="*/ 1305 w 2688"/>
                  <a:gd name="T21" fmla="*/ 1541 h 2528"/>
                  <a:gd name="T22" fmla="*/ 1621 w 2688"/>
                  <a:gd name="T23" fmla="*/ 1146 h 2528"/>
                  <a:gd name="T24" fmla="*/ 1424 w 2688"/>
                  <a:gd name="T25" fmla="*/ 1146 h 2528"/>
                  <a:gd name="T26" fmla="*/ 1226 w 2688"/>
                  <a:gd name="T27" fmla="*/ 988 h 2528"/>
                  <a:gd name="T28" fmla="*/ 1265 w 2688"/>
                  <a:gd name="T29" fmla="*/ 830 h 2528"/>
                  <a:gd name="T30" fmla="*/ 1424 w 2688"/>
                  <a:gd name="T31" fmla="*/ 869 h 2528"/>
                  <a:gd name="T32" fmla="*/ 1740 w 2688"/>
                  <a:gd name="T33" fmla="*/ 751 h 2528"/>
                  <a:gd name="T34" fmla="*/ 1858 w 2688"/>
                  <a:gd name="T35" fmla="*/ 474 h 2528"/>
                  <a:gd name="T36" fmla="*/ 1582 w 2688"/>
                  <a:gd name="T37" fmla="*/ 514 h 2528"/>
                  <a:gd name="T38" fmla="*/ 1503 w 2688"/>
                  <a:gd name="T39" fmla="*/ 316 h 2528"/>
                  <a:gd name="T40" fmla="*/ 2056 w 2688"/>
                  <a:gd name="T41" fmla="*/ 40 h 2528"/>
                  <a:gd name="T42" fmla="*/ 2333 w 2688"/>
                  <a:gd name="T43" fmla="*/ 158 h 2528"/>
                  <a:gd name="T44" fmla="*/ 2214 w 2688"/>
                  <a:gd name="T45" fmla="*/ 277 h 2528"/>
                  <a:gd name="T46" fmla="*/ 1977 w 2688"/>
                  <a:gd name="T47" fmla="*/ 356 h 2528"/>
                  <a:gd name="T48" fmla="*/ 2135 w 2688"/>
                  <a:gd name="T49" fmla="*/ 553 h 2528"/>
                  <a:gd name="T50" fmla="*/ 2214 w 2688"/>
                  <a:gd name="T51" fmla="*/ 553 h 2528"/>
                  <a:gd name="T52" fmla="*/ 2293 w 2688"/>
                  <a:gd name="T53" fmla="*/ 514 h 2528"/>
                  <a:gd name="T54" fmla="*/ 2491 w 2688"/>
                  <a:gd name="T55" fmla="*/ 435 h 2528"/>
                  <a:gd name="T56" fmla="*/ 2570 w 2688"/>
                  <a:gd name="T57" fmla="*/ 632 h 2528"/>
                  <a:gd name="T58" fmla="*/ 2293 w 2688"/>
                  <a:gd name="T59" fmla="*/ 751 h 2528"/>
                  <a:gd name="T60" fmla="*/ 2135 w 2688"/>
                  <a:gd name="T61" fmla="*/ 830 h 2528"/>
                  <a:gd name="T62" fmla="*/ 1621 w 2688"/>
                  <a:gd name="T63" fmla="*/ 1501 h 2528"/>
                  <a:gd name="T64" fmla="*/ 1384 w 2688"/>
                  <a:gd name="T65" fmla="*/ 1738 h 2528"/>
                  <a:gd name="T66" fmla="*/ 1463 w 2688"/>
                  <a:gd name="T67" fmla="*/ 1936 h 2528"/>
                  <a:gd name="T68" fmla="*/ 1305 w 2688"/>
                  <a:gd name="T69" fmla="*/ 2015 h 2528"/>
                  <a:gd name="T70" fmla="*/ 910 w 2688"/>
                  <a:gd name="T71" fmla="*/ 1738 h 2528"/>
                  <a:gd name="T72" fmla="*/ 949 w 2688"/>
                  <a:gd name="T73" fmla="*/ 2291 h 2528"/>
                  <a:gd name="T74" fmla="*/ 949 w 2688"/>
                  <a:gd name="T75" fmla="*/ 2449 h 2528"/>
                  <a:gd name="T76" fmla="*/ 752 w 2688"/>
                  <a:gd name="T77" fmla="*/ 1857 h 2528"/>
                  <a:gd name="T78" fmla="*/ 672 w 2688"/>
                  <a:gd name="T79" fmla="*/ 1620 h 2528"/>
                  <a:gd name="T80" fmla="*/ 198 w 2688"/>
                  <a:gd name="T81" fmla="*/ 2212 h 2528"/>
                  <a:gd name="T82" fmla="*/ 119 w 2688"/>
                  <a:gd name="T83" fmla="*/ 2054 h 2528"/>
                  <a:gd name="T84" fmla="*/ 712 w 2688"/>
                  <a:gd name="T85" fmla="*/ 1343 h 2528"/>
                  <a:gd name="T86" fmla="*/ 514 w 2688"/>
                  <a:gd name="T87" fmla="*/ 1264 h 2528"/>
                  <a:gd name="T88" fmla="*/ 159 w 2688"/>
                  <a:gd name="T89" fmla="*/ 1106 h 2528"/>
                  <a:gd name="T90" fmla="*/ 119 w 2688"/>
                  <a:gd name="T91" fmla="*/ 948 h 2528"/>
                  <a:gd name="T92" fmla="*/ 396 w 2688"/>
                  <a:gd name="T93" fmla="*/ 948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88" h="2528">
                    <a:moveTo>
                      <a:pt x="396" y="948"/>
                    </a:moveTo>
                    <a:cubicBezTo>
                      <a:pt x="514" y="909"/>
                      <a:pt x="633" y="830"/>
                      <a:pt x="752" y="790"/>
                    </a:cubicBezTo>
                    <a:cubicBezTo>
                      <a:pt x="791" y="711"/>
                      <a:pt x="752" y="514"/>
                      <a:pt x="752" y="237"/>
                    </a:cubicBezTo>
                    <a:cubicBezTo>
                      <a:pt x="752" y="119"/>
                      <a:pt x="989" y="237"/>
                      <a:pt x="1028" y="435"/>
                    </a:cubicBezTo>
                    <a:cubicBezTo>
                      <a:pt x="949" y="751"/>
                      <a:pt x="989" y="672"/>
                      <a:pt x="1068" y="632"/>
                    </a:cubicBezTo>
                    <a:cubicBezTo>
                      <a:pt x="1226" y="553"/>
                      <a:pt x="1265" y="869"/>
                      <a:pt x="1186" y="909"/>
                    </a:cubicBezTo>
                    <a:cubicBezTo>
                      <a:pt x="1107" y="948"/>
                      <a:pt x="1107" y="948"/>
                      <a:pt x="1107" y="948"/>
                    </a:cubicBezTo>
                    <a:cubicBezTo>
                      <a:pt x="1068" y="948"/>
                      <a:pt x="1028" y="1067"/>
                      <a:pt x="1068" y="1225"/>
                    </a:cubicBezTo>
                    <a:cubicBezTo>
                      <a:pt x="1028" y="1343"/>
                      <a:pt x="989" y="1383"/>
                      <a:pt x="910" y="1462"/>
                    </a:cubicBezTo>
                    <a:cubicBezTo>
                      <a:pt x="910" y="1541"/>
                      <a:pt x="870" y="1620"/>
                      <a:pt x="949" y="1620"/>
                    </a:cubicBezTo>
                    <a:cubicBezTo>
                      <a:pt x="1265" y="1659"/>
                      <a:pt x="1226" y="1699"/>
                      <a:pt x="1305" y="1541"/>
                    </a:cubicBezTo>
                    <a:cubicBezTo>
                      <a:pt x="1621" y="1146"/>
                      <a:pt x="1621" y="1146"/>
                      <a:pt x="1621" y="1146"/>
                    </a:cubicBezTo>
                    <a:cubicBezTo>
                      <a:pt x="1700" y="988"/>
                      <a:pt x="1503" y="1146"/>
                      <a:pt x="1424" y="1146"/>
                    </a:cubicBezTo>
                    <a:cubicBezTo>
                      <a:pt x="1344" y="1106"/>
                      <a:pt x="1305" y="1067"/>
                      <a:pt x="1226" y="988"/>
                    </a:cubicBezTo>
                    <a:cubicBezTo>
                      <a:pt x="1226" y="909"/>
                      <a:pt x="1186" y="869"/>
                      <a:pt x="1265" y="830"/>
                    </a:cubicBezTo>
                    <a:cubicBezTo>
                      <a:pt x="1265" y="830"/>
                      <a:pt x="1344" y="869"/>
                      <a:pt x="1424" y="869"/>
                    </a:cubicBezTo>
                    <a:cubicBezTo>
                      <a:pt x="1503" y="830"/>
                      <a:pt x="1661" y="790"/>
                      <a:pt x="1740" y="751"/>
                    </a:cubicBezTo>
                    <a:cubicBezTo>
                      <a:pt x="1819" y="711"/>
                      <a:pt x="1858" y="632"/>
                      <a:pt x="1858" y="474"/>
                    </a:cubicBezTo>
                    <a:cubicBezTo>
                      <a:pt x="1819" y="395"/>
                      <a:pt x="1700" y="474"/>
                      <a:pt x="1582" y="514"/>
                    </a:cubicBezTo>
                    <a:cubicBezTo>
                      <a:pt x="1424" y="435"/>
                      <a:pt x="1344" y="395"/>
                      <a:pt x="1503" y="316"/>
                    </a:cubicBezTo>
                    <a:cubicBezTo>
                      <a:pt x="1740" y="237"/>
                      <a:pt x="1858" y="158"/>
                      <a:pt x="2056" y="40"/>
                    </a:cubicBezTo>
                    <a:cubicBezTo>
                      <a:pt x="2175" y="0"/>
                      <a:pt x="2254" y="79"/>
                      <a:pt x="2333" y="158"/>
                    </a:cubicBezTo>
                    <a:cubicBezTo>
                      <a:pt x="2333" y="198"/>
                      <a:pt x="2293" y="237"/>
                      <a:pt x="2214" y="277"/>
                    </a:cubicBezTo>
                    <a:cubicBezTo>
                      <a:pt x="2135" y="316"/>
                      <a:pt x="2016" y="356"/>
                      <a:pt x="1977" y="356"/>
                    </a:cubicBezTo>
                    <a:cubicBezTo>
                      <a:pt x="1858" y="356"/>
                      <a:pt x="2016" y="514"/>
                      <a:pt x="2135" y="553"/>
                    </a:cubicBezTo>
                    <a:cubicBezTo>
                      <a:pt x="2175" y="593"/>
                      <a:pt x="2214" y="553"/>
                      <a:pt x="2214" y="553"/>
                    </a:cubicBezTo>
                    <a:cubicBezTo>
                      <a:pt x="2254" y="553"/>
                      <a:pt x="2293" y="553"/>
                      <a:pt x="2293" y="514"/>
                    </a:cubicBezTo>
                    <a:cubicBezTo>
                      <a:pt x="2214" y="356"/>
                      <a:pt x="2491" y="395"/>
                      <a:pt x="2491" y="435"/>
                    </a:cubicBezTo>
                    <a:cubicBezTo>
                      <a:pt x="2530" y="395"/>
                      <a:pt x="2688" y="553"/>
                      <a:pt x="2570" y="632"/>
                    </a:cubicBezTo>
                    <a:cubicBezTo>
                      <a:pt x="2491" y="672"/>
                      <a:pt x="2372" y="711"/>
                      <a:pt x="2293" y="751"/>
                    </a:cubicBezTo>
                    <a:cubicBezTo>
                      <a:pt x="2214" y="830"/>
                      <a:pt x="2175" y="790"/>
                      <a:pt x="2135" y="830"/>
                    </a:cubicBezTo>
                    <a:cubicBezTo>
                      <a:pt x="1858" y="1027"/>
                      <a:pt x="1779" y="1383"/>
                      <a:pt x="1621" y="1501"/>
                    </a:cubicBezTo>
                    <a:cubicBezTo>
                      <a:pt x="1582" y="1541"/>
                      <a:pt x="1424" y="1659"/>
                      <a:pt x="1384" y="1738"/>
                    </a:cubicBezTo>
                    <a:cubicBezTo>
                      <a:pt x="1344" y="1817"/>
                      <a:pt x="1542" y="1778"/>
                      <a:pt x="1463" y="1936"/>
                    </a:cubicBezTo>
                    <a:cubicBezTo>
                      <a:pt x="1424" y="1975"/>
                      <a:pt x="1384" y="2015"/>
                      <a:pt x="1305" y="2015"/>
                    </a:cubicBezTo>
                    <a:cubicBezTo>
                      <a:pt x="1147" y="1896"/>
                      <a:pt x="1107" y="1817"/>
                      <a:pt x="910" y="1738"/>
                    </a:cubicBezTo>
                    <a:cubicBezTo>
                      <a:pt x="910" y="1738"/>
                      <a:pt x="870" y="1936"/>
                      <a:pt x="949" y="2291"/>
                    </a:cubicBezTo>
                    <a:cubicBezTo>
                      <a:pt x="989" y="2331"/>
                      <a:pt x="989" y="2331"/>
                      <a:pt x="949" y="2449"/>
                    </a:cubicBezTo>
                    <a:cubicBezTo>
                      <a:pt x="831" y="2528"/>
                      <a:pt x="791" y="2212"/>
                      <a:pt x="752" y="1857"/>
                    </a:cubicBezTo>
                    <a:cubicBezTo>
                      <a:pt x="712" y="1620"/>
                      <a:pt x="791" y="1462"/>
                      <a:pt x="672" y="1620"/>
                    </a:cubicBezTo>
                    <a:cubicBezTo>
                      <a:pt x="514" y="1857"/>
                      <a:pt x="356" y="2094"/>
                      <a:pt x="198" y="2212"/>
                    </a:cubicBezTo>
                    <a:cubicBezTo>
                      <a:pt x="119" y="2252"/>
                      <a:pt x="0" y="2252"/>
                      <a:pt x="119" y="2054"/>
                    </a:cubicBezTo>
                    <a:cubicBezTo>
                      <a:pt x="356" y="1857"/>
                      <a:pt x="514" y="1620"/>
                      <a:pt x="712" y="1343"/>
                    </a:cubicBezTo>
                    <a:cubicBezTo>
                      <a:pt x="752" y="1185"/>
                      <a:pt x="712" y="1185"/>
                      <a:pt x="514" y="1264"/>
                    </a:cubicBezTo>
                    <a:cubicBezTo>
                      <a:pt x="356" y="1304"/>
                      <a:pt x="238" y="1225"/>
                      <a:pt x="159" y="1106"/>
                    </a:cubicBezTo>
                    <a:cubicBezTo>
                      <a:pt x="80" y="1027"/>
                      <a:pt x="80" y="988"/>
                      <a:pt x="119" y="948"/>
                    </a:cubicBezTo>
                    <a:cubicBezTo>
                      <a:pt x="159" y="909"/>
                      <a:pt x="198" y="909"/>
                      <a:pt x="396" y="948"/>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effectLst>
                    <a:outerShdw blurRad="38100" dist="38100" dir="2700000" algn="tl">
                      <a:srgbClr val="000000">
                        <a:alpha val="43137"/>
                      </a:srgbClr>
                    </a:outerShdw>
                  </a:effectLst>
                </a:endParaRPr>
              </a:p>
            </p:txBody>
          </p:sp>
          <p:sp>
            <p:nvSpPr>
              <p:cNvPr id="38" name="Freeform 132"/>
              <p:cNvSpPr/>
              <p:nvPr/>
            </p:nvSpPr>
            <p:spPr bwMode="auto">
              <a:xfrm>
                <a:off x="7898204" y="4827231"/>
                <a:ext cx="47250" cy="138377"/>
              </a:xfrm>
              <a:custGeom>
                <a:avLst/>
                <a:gdLst>
                  <a:gd name="T0" fmla="*/ 80 w 240"/>
                  <a:gd name="T1" fmla="*/ 41 h 688"/>
                  <a:gd name="T2" fmla="*/ 240 w 240"/>
                  <a:gd name="T3" fmla="*/ 122 h 688"/>
                  <a:gd name="T4" fmla="*/ 160 w 240"/>
                  <a:gd name="T5" fmla="*/ 567 h 688"/>
                  <a:gd name="T6" fmla="*/ 160 w 240"/>
                  <a:gd name="T7" fmla="*/ 608 h 688"/>
                  <a:gd name="T8" fmla="*/ 80 w 240"/>
                  <a:gd name="T9" fmla="*/ 648 h 688"/>
                  <a:gd name="T10" fmla="*/ 40 w 240"/>
                  <a:gd name="T11" fmla="*/ 405 h 688"/>
                  <a:gd name="T12" fmla="*/ 80 w 240"/>
                  <a:gd name="T13" fmla="*/ 243 h 688"/>
                  <a:gd name="T14" fmla="*/ 80 w 240"/>
                  <a:gd name="T15" fmla="*/ 41 h 6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688">
                    <a:moveTo>
                      <a:pt x="80" y="41"/>
                    </a:moveTo>
                    <a:cubicBezTo>
                      <a:pt x="80" y="0"/>
                      <a:pt x="240" y="0"/>
                      <a:pt x="240" y="122"/>
                    </a:cubicBezTo>
                    <a:cubicBezTo>
                      <a:pt x="200" y="324"/>
                      <a:pt x="120" y="405"/>
                      <a:pt x="160" y="567"/>
                    </a:cubicBezTo>
                    <a:cubicBezTo>
                      <a:pt x="160" y="608"/>
                      <a:pt x="160" y="608"/>
                      <a:pt x="160" y="608"/>
                    </a:cubicBezTo>
                    <a:cubicBezTo>
                      <a:pt x="160" y="688"/>
                      <a:pt x="120" y="688"/>
                      <a:pt x="80" y="648"/>
                    </a:cubicBezTo>
                    <a:cubicBezTo>
                      <a:pt x="40" y="608"/>
                      <a:pt x="0" y="567"/>
                      <a:pt x="40" y="405"/>
                    </a:cubicBezTo>
                    <a:cubicBezTo>
                      <a:pt x="40" y="365"/>
                      <a:pt x="40" y="284"/>
                      <a:pt x="80" y="243"/>
                    </a:cubicBezTo>
                    <a:cubicBezTo>
                      <a:pt x="80" y="243"/>
                      <a:pt x="80" y="81"/>
                      <a:pt x="80" y="41"/>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effectLst>
                    <a:outerShdw blurRad="38100" dist="38100" dir="2700000" algn="tl">
                      <a:srgbClr val="000000">
                        <a:alpha val="43137"/>
                      </a:srgbClr>
                    </a:outerShdw>
                  </a:effectLst>
                </a:endParaRPr>
              </a:p>
            </p:txBody>
          </p:sp>
          <p:sp>
            <p:nvSpPr>
              <p:cNvPr id="39" name="Freeform 133"/>
              <p:cNvSpPr/>
              <p:nvPr/>
            </p:nvSpPr>
            <p:spPr bwMode="auto">
              <a:xfrm>
                <a:off x="7962330" y="4715854"/>
                <a:ext cx="293629" cy="128251"/>
              </a:xfrm>
              <a:custGeom>
                <a:avLst/>
                <a:gdLst>
                  <a:gd name="T0" fmla="*/ 390 w 1440"/>
                  <a:gd name="T1" fmla="*/ 40 h 640"/>
                  <a:gd name="T2" fmla="*/ 1168 w 1440"/>
                  <a:gd name="T3" fmla="*/ 280 h 640"/>
                  <a:gd name="T4" fmla="*/ 1129 w 1440"/>
                  <a:gd name="T5" fmla="*/ 640 h 640"/>
                  <a:gd name="T6" fmla="*/ 623 w 1440"/>
                  <a:gd name="T7" fmla="*/ 440 h 640"/>
                  <a:gd name="T8" fmla="*/ 234 w 1440"/>
                  <a:gd name="T9" fmla="*/ 120 h 640"/>
                  <a:gd name="T10" fmla="*/ 390 w 1440"/>
                  <a:gd name="T11" fmla="*/ 40 h 640"/>
                </a:gdLst>
                <a:ahLst/>
                <a:cxnLst>
                  <a:cxn ang="0">
                    <a:pos x="T0" y="T1"/>
                  </a:cxn>
                  <a:cxn ang="0">
                    <a:pos x="T2" y="T3"/>
                  </a:cxn>
                  <a:cxn ang="0">
                    <a:pos x="T4" y="T5"/>
                  </a:cxn>
                  <a:cxn ang="0">
                    <a:pos x="T6" y="T7"/>
                  </a:cxn>
                  <a:cxn ang="0">
                    <a:pos x="T8" y="T9"/>
                  </a:cxn>
                  <a:cxn ang="0">
                    <a:pos x="T10" y="T11"/>
                  </a:cxn>
                </a:cxnLst>
                <a:rect l="0" t="0" r="r" b="b"/>
                <a:pathLst>
                  <a:path w="1440" h="640">
                    <a:moveTo>
                      <a:pt x="390" y="40"/>
                    </a:moveTo>
                    <a:cubicBezTo>
                      <a:pt x="701" y="120"/>
                      <a:pt x="896" y="160"/>
                      <a:pt x="1168" y="280"/>
                    </a:cubicBezTo>
                    <a:cubicBezTo>
                      <a:pt x="1363" y="320"/>
                      <a:pt x="1440" y="560"/>
                      <a:pt x="1129" y="640"/>
                    </a:cubicBezTo>
                    <a:cubicBezTo>
                      <a:pt x="896" y="640"/>
                      <a:pt x="740" y="560"/>
                      <a:pt x="623" y="440"/>
                    </a:cubicBezTo>
                    <a:cubicBezTo>
                      <a:pt x="351" y="200"/>
                      <a:pt x="273" y="120"/>
                      <a:pt x="234" y="120"/>
                    </a:cubicBezTo>
                    <a:cubicBezTo>
                      <a:pt x="0" y="0"/>
                      <a:pt x="234" y="0"/>
                      <a:pt x="390" y="40"/>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effectLst>
                    <a:outerShdw blurRad="38100" dist="38100" dir="2700000" algn="tl">
                      <a:srgbClr val="000000">
                        <a:alpha val="43137"/>
                      </a:srgbClr>
                    </a:outerShdw>
                  </a:effectLst>
                </a:endParaRPr>
              </a:p>
            </p:txBody>
          </p:sp>
          <p:sp>
            <p:nvSpPr>
              <p:cNvPr id="40" name="Freeform 134"/>
              <p:cNvSpPr/>
              <p:nvPr/>
            </p:nvSpPr>
            <p:spPr bwMode="auto">
              <a:xfrm>
                <a:off x="7952204" y="4796854"/>
                <a:ext cx="70877" cy="351003"/>
              </a:xfrm>
              <a:custGeom>
                <a:avLst/>
                <a:gdLst>
                  <a:gd name="T0" fmla="*/ 118 w 352"/>
                  <a:gd name="T1" fmla="*/ 0 h 1728"/>
                  <a:gd name="T2" fmla="*/ 352 w 352"/>
                  <a:gd name="T3" fmla="*/ 118 h 1728"/>
                  <a:gd name="T4" fmla="*/ 313 w 352"/>
                  <a:gd name="T5" fmla="*/ 668 h 1728"/>
                  <a:gd name="T6" fmla="*/ 274 w 352"/>
                  <a:gd name="T7" fmla="*/ 904 h 1728"/>
                  <a:gd name="T8" fmla="*/ 235 w 352"/>
                  <a:gd name="T9" fmla="*/ 1454 h 1728"/>
                  <a:gd name="T10" fmla="*/ 274 w 352"/>
                  <a:gd name="T11" fmla="*/ 1532 h 1728"/>
                  <a:gd name="T12" fmla="*/ 274 w 352"/>
                  <a:gd name="T13" fmla="*/ 1650 h 1728"/>
                  <a:gd name="T14" fmla="*/ 157 w 352"/>
                  <a:gd name="T15" fmla="*/ 1532 h 1728"/>
                  <a:gd name="T16" fmla="*/ 157 w 352"/>
                  <a:gd name="T17" fmla="*/ 786 h 1728"/>
                  <a:gd name="T18" fmla="*/ 79 w 352"/>
                  <a:gd name="T19" fmla="*/ 118 h 1728"/>
                  <a:gd name="T20" fmla="*/ 118 w 352"/>
                  <a:gd name="T21" fmla="*/ 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2" h="1728">
                    <a:moveTo>
                      <a:pt x="118" y="0"/>
                    </a:moveTo>
                    <a:cubicBezTo>
                      <a:pt x="274" y="0"/>
                      <a:pt x="313" y="0"/>
                      <a:pt x="352" y="118"/>
                    </a:cubicBezTo>
                    <a:cubicBezTo>
                      <a:pt x="352" y="354"/>
                      <a:pt x="352" y="590"/>
                      <a:pt x="313" y="668"/>
                    </a:cubicBezTo>
                    <a:cubicBezTo>
                      <a:pt x="313" y="747"/>
                      <a:pt x="274" y="786"/>
                      <a:pt x="274" y="904"/>
                    </a:cubicBezTo>
                    <a:cubicBezTo>
                      <a:pt x="274" y="904"/>
                      <a:pt x="274" y="1296"/>
                      <a:pt x="235" y="1454"/>
                    </a:cubicBezTo>
                    <a:cubicBezTo>
                      <a:pt x="235" y="1493"/>
                      <a:pt x="235" y="1493"/>
                      <a:pt x="274" y="1532"/>
                    </a:cubicBezTo>
                    <a:cubicBezTo>
                      <a:pt x="313" y="1571"/>
                      <a:pt x="274" y="1611"/>
                      <a:pt x="274" y="1650"/>
                    </a:cubicBezTo>
                    <a:cubicBezTo>
                      <a:pt x="274" y="1689"/>
                      <a:pt x="196" y="1728"/>
                      <a:pt x="157" y="1532"/>
                    </a:cubicBezTo>
                    <a:cubicBezTo>
                      <a:pt x="157" y="1257"/>
                      <a:pt x="157" y="1022"/>
                      <a:pt x="157" y="786"/>
                    </a:cubicBezTo>
                    <a:cubicBezTo>
                      <a:pt x="118" y="629"/>
                      <a:pt x="235" y="315"/>
                      <a:pt x="79" y="118"/>
                    </a:cubicBezTo>
                    <a:cubicBezTo>
                      <a:pt x="0" y="79"/>
                      <a:pt x="40" y="40"/>
                      <a:pt x="118" y="0"/>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effectLst>
                    <a:outerShdw blurRad="38100" dist="38100" dir="2700000" algn="tl">
                      <a:srgbClr val="000000">
                        <a:alpha val="43137"/>
                      </a:srgbClr>
                    </a:outerShdw>
                  </a:effectLst>
                </a:endParaRPr>
              </a:p>
            </p:txBody>
          </p:sp>
          <p:sp>
            <p:nvSpPr>
              <p:cNvPr id="41" name="Freeform 135"/>
              <p:cNvSpPr/>
              <p:nvPr/>
            </p:nvSpPr>
            <p:spPr bwMode="auto">
              <a:xfrm>
                <a:off x="8303208" y="4496478"/>
                <a:ext cx="610882" cy="340879"/>
              </a:xfrm>
              <a:custGeom>
                <a:avLst/>
                <a:gdLst>
                  <a:gd name="T0" fmla="*/ 1900 w 3008"/>
                  <a:gd name="T1" fmla="*/ 800 h 1680"/>
                  <a:gd name="T2" fmla="*/ 1584 w 3008"/>
                  <a:gd name="T3" fmla="*/ 840 h 1680"/>
                  <a:gd name="T4" fmla="*/ 1742 w 3008"/>
                  <a:gd name="T5" fmla="*/ 720 h 1680"/>
                  <a:gd name="T6" fmla="*/ 1861 w 3008"/>
                  <a:gd name="T7" fmla="*/ 640 h 1680"/>
                  <a:gd name="T8" fmla="*/ 1861 w 3008"/>
                  <a:gd name="T9" fmla="*/ 640 h 1680"/>
                  <a:gd name="T10" fmla="*/ 2059 w 3008"/>
                  <a:gd name="T11" fmla="*/ 520 h 1680"/>
                  <a:gd name="T12" fmla="*/ 2256 w 3008"/>
                  <a:gd name="T13" fmla="*/ 440 h 1680"/>
                  <a:gd name="T14" fmla="*/ 2296 w 3008"/>
                  <a:gd name="T15" fmla="*/ 200 h 1680"/>
                  <a:gd name="T16" fmla="*/ 1663 w 3008"/>
                  <a:gd name="T17" fmla="*/ 80 h 1680"/>
                  <a:gd name="T18" fmla="*/ 1504 w 3008"/>
                  <a:gd name="T19" fmla="*/ 120 h 1680"/>
                  <a:gd name="T20" fmla="*/ 1544 w 3008"/>
                  <a:gd name="T21" fmla="*/ 160 h 1680"/>
                  <a:gd name="T22" fmla="*/ 1544 w 3008"/>
                  <a:gd name="T23" fmla="*/ 280 h 1680"/>
                  <a:gd name="T24" fmla="*/ 1584 w 3008"/>
                  <a:gd name="T25" fmla="*/ 320 h 1680"/>
                  <a:gd name="T26" fmla="*/ 1623 w 3008"/>
                  <a:gd name="T27" fmla="*/ 360 h 1680"/>
                  <a:gd name="T28" fmla="*/ 1544 w 3008"/>
                  <a:gd name="T29" fmla="*/ 400 h 1680"/>
                  <a:gd name="T30" fmla="*/ 1504 w 3008"/>
                  <a:gd name="T31" fmla="*/ 360 h 1680"/>
                  <a:gd name="T32" fmla="*/ 1544 w 3008"/>
                  <a:gd name="T33" fmla="*/ 320 h 1680"/>
                  <a:gd name="T34" fmla="*/ 1504 w 3008"/>
                  <a:gd name="T35" fmla="*/ 200 h 1680"/>
                  <a:gd name="T36" fmla="*/ 1425 w 3008"/>
                  <a:gd name="T37" fmla="*/ 40 h 1680"/>
                  <a:gd name="T38" fmla="*/ 1267 w 3008"/>
                  <a:gd name="T39" fmla="*/ 40 h 1680"/>
                  <a:gd name="T40" fmla="*/ 1188 w 3008"/>
                  <a:gd name="T41" fmla="*/ 120 h 1680"/>
                  <a:gd name="T42" fmla="*/ 1227 w 3008"/>
                  <a:gd name="T43" fmla="*/ 480 h 1680"/>
                  <a:gd name="T44" fmla="*/ 1188 w 3008"/>
                  <a:gd name="T45" fmla="*/ 520 h 1680"/>
                  <a:gd name="T46" fmla="*/ 1109 w 3008"/>
                  <a:gd name="T47" fmla="*/ 480 h 1680"/>
                  <a:gd name="T48" fmla="*/ 950 w 3008"/>
                  <a:gd name="T49" fmla="*/ 280 h 1680"/>
                  <a:gd name="T50" fmla="*/ 594 w 3008"/>
                  <a:gd name="T51" fmla="*/ 120 h 1680"/>
                  <a:gd name="T52" fmla="*/ 515 w 3008"/>
                  <a:gd name="T53" fmla="*/ 360 h 1680"/>
                  <a:gd name="T54" fmla="*/ 911 w 3008"/>
                  <a:gd name="T55" fmla="*/ 920 h 1680"/>
                  <a:gd name="T56" fmla="*/ 1109 w 3008"/>
                  <a:gd name="T57" fmla="*/ 760 h 1680"/>
                  <a:gd name="T58" fmla="*/ 1188 w 3008"/>
                  <a:gd name="T59" fmla="*/ 640 h 1680"/>
                  <a:gd name="T60" fmla="*/ 1307 w 3008"/>
                  <a:gd name="T61" fmla="*/ 680 h 1680"/>
                  <a:gd name="T62" fmla="*/ 1386 w 3008"/>
                  <a:gd name="T63" fmla="*/ 720 h 1680"/>
                  <a:gd name="T64" fmla="*/ 1386 w 3008"/>
                  <a:gd name="T65" fmla="*/ 760 h 1680"/>
                  <a:gd name="T66" fmla="*/ 634 w 3008"/>
                  <a:gd name="T67" fmla="*/ 1200 h 1680"/>
                  <a:gd name="T68" fmla="*/ 0 w 3008"/>
                  <a:gd name="T69" fmla="*/ 1560 h 1680"/>
                  <a:gd name="T70" fmla="*/ 40 w 3008"/>
                  <a:gd name="T71" fmla="*/ 1640 h 1680"/>
                  <a:gd name="T72" fmla="*/ 119 w 3008"/>
                  <a:gd name="T73" fmla="*/ 1680 h 1680"/>
                  <a:gd name="T74" fmla="*/ 357 w 3008"/>
                  <a:gd name="T75" fmla="*/ 1520 h 1680"/>
                  <a:gd name="T76" fmla="*/ 792 w 3008"/>
                  <a:gd name="T77" fmla="*/ 1440 h 1680"/>
                  <a:gd name="T78" fmla="*/ 1386 w 3008"/>
                  <a:gd name="T79" fmla="*/ 1080 h 1680"/>
                  <a:gd name="T80" fmla="*/ 2336 w 3008"/>
                  <a:gd name="T81" fmla="*/ 960 h 1680"/>
                  <a:gd name="T82" fmla="*/ 2613 w 3008"/>
                  <a:gd name="T83" fmla="*/ 76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08" h="1680">
                    <a:moveTo>
                      <a:pt x="2613" y="760"/>
                    </a:moveTo>
                    <a:cubicBezTo>
                      <a:pt x="2415" y="720"/>
                      <a:pt x="2098" y="760"/>
                      <a:pt x="1900" y="800"/>
                    </a:cubicBezTo>
                    <a:cubicBezTo>
                      <a:pt x="1663" y="880"/>
                      <a:pt x="1584" y="880"/>
                      <a:pt x="1584" y="880"/>
                    </a:cubicBezTo>
                    <a:cubicBezTo>
                      <a:pt x="1584" y="880"/>
                      <a:pt x="1584" y="840"/>
                      <a:pt x="1584" y="840"/>
                    </a:cubicBezTo>
                    <a:cubicBezTo>
                      <a:pt x="1623" y="800"/>
                      <a:pt x="1663" y="800"/>
                      <a:pt x="1702" y="760"/>
                    </a:cubicBezTo>
                    <a:cubicBezTo>
                      <a:pt x="1702" y="760"/>
                      <a:pt x="1742" y="720"/>
                      <a:pt x="1742" y="720"/>
                    </a:cubicBezTo>
                    <a:cubicBezTo>
                      <a:pt x="1782" y="720"/>
                      <a:pt x="1861" y="680"/>
                      <a:pt x="1861" y="640"/>
                    </a:cubicBezTo>
                    <a:cubicBezTo>
                      <a:pt x="1861" y="640"/>
                      <a:pt x="1861" y="640"/>
                      <a:pt x="1861" y="640"/>
                    </a:cubicBezTo>
                    <a:cubicBezTo>
                      <a:pt x="1861" y="640"/>
                      <a:pt x="1900" y="640"/>
                      <a:pt x="1861" y="640"/>
                    </a:cubicBezTo>
                    <a:cubicBezTo>
                      <a:pt x="1861" y="640"/>
                      <a:pt x="1861" y="640"/>
                      <a:pt x="1861" y="640"/>
                    </a:cubicBezTo>
                    <a:cubicBezTo>
                      <a:pt x="1900" y="600"/>
                      <a:pt x="1940" y="560"/>
                      <a:pt x="1979" y="560"/>
                    </a:cubicBezTo>
                    <a:cubicBezTo>
                      <a:pt x="2019" y="560"/>
                      <a:pt x="2059" y="520"/>
                      <a:pt x="2059" y="520"/>
                    </a:cubicBezTo>
                    <a:cubicBezTo>
                      <a:pt x="2098" y="520"/>
                      <a:pt x="2138" y="520"/>
                      <a:pt x="2138" y="520"/>
                    </a:cubicBezTo>
                    <a:cubicBezTo>
                      <a:pt x="2217" y="480"/>
                      <a:pt x="2256" y="480"/>
                      <a:pt x="2256" y="440"/>
                    </a:cubicBezTo>
                    <a:cubicBezTo>
                      <a:pt x="2296" y="400"/>
                      <a:pt x="2296" y="360"/>
                      <a:pt x="2296" y="320"/>
                    </a:cubicBezTo>
                    <a:cubicBezTo>
                      <a:pt x="2296" y="280"/>
                      <a:pt x="2296" y="240"/>
                      <a:pt x="2296" y="200"/>
                    </a:cubicBezTo>
                    <a:cubicBezTo>
                      <a:pt x="2256" y="160"/>
                      <a:pt x="2217" y="120"/>
                      <a:pt x="2098" y="40"/>
                    </a:cubicBezTo>
                    <a:cubicBezTo>
                      <a:pt x="1940" y="0"/>
                      <a:pt x="1782" y="0"/>
                      <a:pt x="1663" y="80"/>
                    </a:cubicBezTo>
                    <a:cubicBezTo>
                      <a:pt x="1623" y="80"/>
                      <a:pt x="1584" y="80"/>
                      <a:pt x="1544" y="80"/>
                    </a:cubicBezTo>
                    <a:cubicBezTo>
                      <a:pt x="1544" y="80"/>
                      <a:pt x="1544" y="80"/>
                      <a:pt x="1504" y="120"/>
                    </a:cubicBezTo>
                    <a:cubicBezTo>
                      <a:pt x="1504" y="120"/>
                      <a:pt x="1504" y="120"/>
                      <a:pt x="1504" y="80"/>
                    </a:cubicBezTo>
                    <a:cubicBezTo>
                      <a:pt x="1504" y="120"/>
                      <a:pt x="1504" y="120"/>
                      <a:pt x="1544" y="160"/>
                    </a:cubicBezTo>
                    <a:cubicBezTo>
                      <a:pt x="1544" y="200"/>
                      <a:pt x="1544" y="200"/>
                      <a:pt x="1544" y="240"/>
                    </a:cubicBezTo>
                    <a:cubicBezTo>
                      <a:pt x="1544" y="280"/>
                      <a:pt x="1544" y="280"/>
                      <a:pt x="1544" y="280"/>
                    </a:cubicBezTo>
                    <a:cubicBezTo>
                      <a:pt x="1544" y="280"/>
                      <a:pt x="1584" y="280"/>
                      <a:pt x="1584" y="280"/>
                    </a:cubicBezTo>
                    <a:cubicBezTo>
                      <a:pt x="1584" y="280"/>
                      <a:pt x="1584" y="280"/>
                      <a:pt x="1584" y="320"/>
                    </a:cubicBezTo>
                    <a:cubicBezTo>
                      <a:pt x="1584" y="320"/>
                      <a:pt x="1584" y="360"/>
                      <a:pt x="1584" y="360"/>
                    </a:cubicBezTo>
                    <a:cubicBezTo>
                      <a:pt x="1623" y="360"/>
                      <a:pt x="1623" y="360"/>
                      <a:pt x="1623" y="360"/>
                    </a:cubicBezTo>
                    <a:cubicBezTo>
                      <a:pt x="1584" y="400"/>
                      <a:pt x="1584" y="400"/>
                      <a:pt x="1584" y="400"/>
                    </a:cubicBezTo>
                    <a:cubicBezTo>
                      <a:pt x="1584" y="400"/>
                      <a:pt x="1584" y="400"/>
                      <a:pt x="1544" y="400"/>
                    </a:cubicBezTo>
                    <a:cubicBezTo>
                      <a:pt x="1544" y="400"/>
                      <a:pt x="1504" y="360"/>
                      <a:pt x="1504" y="360"/>
                    </a:cubicBezTo>
                    <a:cubicBezTo>
                      <a:pt x="1504" y="360"/>
                      <a:pt x="1504" y="360"/>
                      <a:pt x="1504" y="360"/>
                    </a:cubicBezTo>
                    <a:cubicBezTo>
                      <a:pt x="1504" y="320"/>
                      <a:pt x="1504" y="320"/>
                      <a:pt x="1504" y="320"/>
                    </a:cubicBezTo>
                    <a:cubicBezTo>
                      <a:pt x="1504" y="320"/>
                      <a:pt x="1544" y="360"/>
                      <a:pt x="1544" y="320"/>
                    </a:cubicBezTo>
                    <a:cubicBezTo>
                      <a:pt x="1504" y="320"/>
                      <a:pt x="1504" y="280"/>
                      <a:pt x="1504" y="280"/>
                    </a:cubicBezTo>
                    <a:cubicBezTo>
                      <a:pt x="1504" y="240"/>
                      <a:pt x="1504" y="240"/>
                      <a:pt x="1504" y="200"/>
                    </a:cubicBezTo>
                    <a:cubicBezTo>
                      <a:pt x="1504" y="80"/>
                      <a:pt x="1504" y="80"/>
                      <a:pt x="1504" y="80"/>
                    </a:cubicBezTo>
                    <a:cubicBezTo>
                      <a:pt x="1465" y="80"/>
                      <a:pt x="1425" y="80"/>
                      <a:pt x="1425" y="40"/>
                    </a:cubicBezTo>
                    <a:cubicBezTo>
                      <a:pt x="1425" y="40"/>
                      <a:pt x="1386" y="40"/>
                      <a:pt x="1386" y="40"/>
                    </a:cubicBezTo>
                    <a:cubicBezTo>
                      <a:pt x="1346" y="40"/>
                      <a:pt x="1307" y="40"/>
                      <a:pt x="1267" y="40"/>
                    </a:cubicBezTo>
                    <a:cubicBezTo>
                      <a:pt x="1227" y="40"/>
                      <a:pt x="1227" y="40"/>
                      <a:pt x="1227" y="40"/>
                    </a:cubicBezTo>
                    <a:cubicBezTo>
                      <a:pt x="1188" y="80"/>
                      <a:pt x="1188" y="120"/>
                      <a:pt x="1188" y="120"/>
                    </a:cubicBezTo>
                    <a:cubicBezTo>
                      <a:pt x="1148" y="160"/>
                      <a:pt x="1148" y="200"/>
                      <a:pt x="1148" y="240"/>
                    </a:cubicBezTo>
                    <a:cubicBezTo>
                      <a:pt x="1227" y="520"/>
                      <a:pt x="1227" y="440"/>
                      <a:pt x="1227" y="480"/>
                    </a:cubicBezTo>
                    <a:cubicBezTo>
                      <a:pt x="1227" y="520"/>
                      <a:pt x="1227" y="520"/>
                      <a:pt x="1227" y="560"/>
                    </a:cubicBezTo>
                    <a:cubicBezTo>
                      <a:pt x="1188" y="560"/>
                      <a:pt x="1188" y="520"/>
                      <a:pt x="1188" y="520"/>
                    </a:cubicBezTo>
                    <a:cubicBezTo>
                      <a:pt x="1188" y="520"/>
                      <a:pt x="1148" y="520"/>
                      <a:pt x="1148" y="520"/>
                    </a:cubicBezTo>
                    <a:cubicBezTo>
                      <a:pt x="1148" y="480"/>
                      <a:pt x="1148" y="480"/>
                      <a:pt x="1109" y="480"/>
                    </a:cubicBezTo>
                    <a:cubicBezTo>
                      <a:pt x="1109" y="440"/>
                      <a:pt x="1069" y="440"/>
                      <a:pt x="1069" y="400"/>
                    </a:cubicBezTo>
                    <a:cubicBezTo>
                      <a:pt x="1030" y="320"/>
                      <a:pt x="950" y="280"/>
                      <a:pt x="950" y="280"/>
                    </a:cubicBezTo>
                    <a:cubicBezTo>
                      <a:pt x="832" y="240"/>
                      <a:pt x="713" y="160"/>
                      <a:pt x="673" y="120"/>
                    </a:cubicBezTo>
                    <a:cubicBezTo>
                      <a:pt x="673" y="80"/>
                      <a:pt x="594" y="80"/>
                      <a:pt x="594" y="120"/>
                    </a:cubicBezTo>
                    <a:cubicBezTo>
                      <a:pt x="594" y="160"/>
                      <a:pt x="594" y="240"/>
                      <a:pt x="555" y="240"/>
                    </a:cubicBezTo>
                    <a:cubicBezTo>
                      <a:pt x="515" y="240"/>
                      <a:pt x="475" y="320"/>
                      <a:pt x="515" y="360"/>
                    </a:cubicBezTo>
                    <a:cubicBezTo>
                      <a:pt x="515" y="480"/>
                      <a:pt x="515" y="640"/>
                      <a:pt x="555" y="680"/>
                    </a:cubicBezTo>
                    <a:cubicBezTo>
                      <a:pt x="594" y="760"/>
                      <a:pt x="871" y="920"/>
                      <a:pt x="911" y="920"/>
                    </a:cubicBezTo>
                    <a:cubicBezTo>
                      <a:pt x="990" y="880"/>
                      <a:pt x="1069" y="880"/>
                      <a:pt x="1109" y="840"/>
                    </a:cubicBezTo>
                    <a:cubicBezTo>
                      <a:pt x="1148" y="840"/>
                      <a:pt x="1148" y="800"/>
                      <a:pt x="1109" y="760"/>
                    </a:cubicBezTo>
                    <a:cubicBezTo>
                      <a:pt x="1109" y="720"/>
                      <a:pt x="1109" y="680"/>
                      <a:pt x="1148" y="680"/>
                    </a:cubicBezTo>
                    <a:cubicBezTo>
                      <a:pt x="1148" y="640"/>
                      <a:pt x="1148" y="640"/>
                      <a:pt x="1188" y="640"/>
                    </a:cubicBezTo>
                    <a:cubicBezTo>
                      <a:pt x="1227" y="600"/>
                      <a:pt x="1227" y="600"/>
                      <a:pt x="1267" y="600"/>
                    </a:cubicBezTo>
                    <a:cubicBezTo>
                      <a:pt x="1307" y="640"/>
                      <a:pt x="1307" y="640"/>
                      <a:pt x="1307" y="680"/>
                    </a:cubicBezTo>
                    <a:cubicBezTo>
                      <a:pt x="1346" y="680"/>
                      <a:pt x="1346" y="680"/>
                      <a:pt x="1386" y="720"/>
                    </a:cubicBezTo>
                    <a:cubicBezTo>
                      <a:pt x="1386" y="720"/>
                      <a:pt x="1386" y="720"/>
                      <a:pt x="1386" y="720"/>
                    </a:cubicBezTo>
                    <a:cubicBezTo>
                      <a:pt x="1386" y="720"/>
                      <a:pt x="1386" y="720"/>
                      <a:pt x="1386" y="720"/>
                    </a:cubicBezTo>
                    <a:cubicBezTo>
                      <a:pt x="1386" y="720"/>
                      <a:pt x="1386" y="760"/>
                      <a:pt x="1386" y="760"/>
                    </a:cubicBezTo>
                    <a:cubicBezTo>
                      <a:pt x="1346" y="760"/>
                      <a:pt x="1267" y="760"/>
                      <a:pt x="1227" y="800"/>
                    </a:cubicBezTo>
                    <a:cubicBezTo>
                      <a:pt x="990" y="960"/>
                      <a:pt x="871" y="1080"/>
                      <a:pt x="634" y="1200"/>
                    </a:cubicBezTo>
                    <a:cubicBezTo>
                      <a:pt x="357" y="1280"/>
                      <a:pt x="40" y="1400"/>
                      <a:pt x="0" y="1520"/>
                    </a:cubicBezTo>
                    <a:cubicBezTo>
                      <a:pt x="0" y="1560"/>
                      <a:pt x="0" y="1560"/>
                      <a:pt x="0" y="1560"/>
                    </a:cubicBezTo>
                    <a:cubicBezTo>
                      <a:pt x="0" y="1600"/>
                      <a:pt x="0" y="1600"/>
                      <a:pt x="0" y="1600"/>
                    </a:cubicBezTo>
                    <a:cubicBezTo>
                      <a:pt x="40" y="1640"/>
                      <a:pt x="40" y="1640"/>
                      <a:pt x="40" y="1640"/>
                    </a:cubicBezTo>
                    <a:cubicBezTo>
                      <a:pt x="40" y="1680"/>
                      <a:pt x="40" y="1680"/>
                      <a:pt x="40" y="1680"/>
                    </a:cubicBezTo>
                    <a:cubicBezTo>
                      <a:pt x="80" y="1680"/>
                      <a:pt x="80" y="1680"/>
                      <a:pt x="119" y="1680"/>
                    </a:cubicBezTo>
                    <a:cubicBezTo>
                      <a:pt x="159" y="1640"/>
                      <a:pt x="198" y="1640"/>
                      <a:pt x="238" y="1600"/>
                    </a:cubicBezTo>
                    <a:cubicBezTo>
                      <a:pt x="278" y="1600"/>
                      <a:pt x="317" y="1560"/>
                      <a:pt x="357" y="1520"/>
                    </a:cubicBezTo>
                    <a:cubicBezTo>
                      <a:pt x="396" y="1560"/>
                      <a:pt x="436" y="1520"/>
                      <a:pt x="436" y="1520"/>
                    </a:cubicBezTo>
                    <a:cubicBezTo>
                      <a:pt x="515" y="1520"/>
                      <a:pt x="634" y="1480"/>
                      <a:pt x="792" y="1440"/>
                    </a:cubicBezTo>
                    <a:cubicBezTo>
                      <a:pt x="950" y="1320"/>
                      <a:pt x="1148" y="1160"/>
                      <a:pt x="1346" y="1080"/>
                    </a:cubicBezTo>
                    <a:cubicBezTo>
                      <a:pt x="1346" y="1080"/>
                      <a:pt x="1386" y="1080"/>
                      <a:pt x="1386" y="1080"/>
                    </a:cubicBezTo>
                    <a:cubicBezTo>
                      <a:pt x="1425" y="1080"/>
                      <a:pt x="1504" y="1040"/>
                      <a:pt x="1544" y="1040"/>
                    </a:cubicBezTo>
                    <a:cubicBezTo>
                      <a:pt x="2059" y="920"/>
                      <a:pt x="2375" y="920"/>
                      <a:pt x="2336" y="960"/>
                    </a:cubicBezTo>
                    <a:cubicBezTo>
                      <a:pt x="2138" y="1120"/>
                      <a:pt x="2375" y="920"/>
                      <a:pt x="2652" y="1040"/>
                    </a:cubicBezTo>
                    <a:cubicBezTo>
                      <a:pt x="3008" y="1000"/>
                      <a:pt x="2811" y="800"/>
                      <a:pt x="2613" y="760"/>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effectLst>
                    <a:outerShdw blurRad="38100" dist="38100" dir="2700000" algn="tl">
                      <a:srgbClr val="000000">
                        <a:alpha val="43137"/>
                      </a:srgbClr>
                    </a:outerShdw>
                  </a:effectLst>
                </a:endParaRPr>
              </a:p>
            </p:txBody>
          </p:sp>
          <p:sp>
            <p:nvSpPr>
              <p:cNvPr id="42" name="Freeform 136"/>
              <p:cNvSpPr>
                <a:spLocks noEditPoints="1"/>
              </p:cNvSpPr>
              <p:nvPr/>
            </p:nvSpPr>
            <p:spPr bwMode="auto">
              <a:xfrm>
                <a:off x="8488835" y="4773230"/>
                <a:ext cx="236252" cy="270003"/>
              </a:xfrm>
              <a:custGeom>
                <a:avLst/>
                <a:gdLst>
                  <a:gd name="T0" fmla="*/ 974 w 1168"/>
                  <a:gd name="T1" fmla="*/ 352 h 1328"/>
                  <a:gd name="T2" fmla="*/ 779 w 1168"/>
                  <a:gd name="T3" fmla="*/ 391 h 1328"/>
                  <a:gd name="T4" fmla="*/ 740 w 1168"/>
                  <a:gd name="T5" fmla="*/ 313 h 1328"/>
                  <a:gd name="T6" fmla="*/ 857 w 1168"/>
                  <a:gd name="T7" fmla="*/ 235 h 1328"/>
                  <a:gd name="T8" fmla="*/ 623 w 1168"/>
                  <a:gd name="T9" fmla="*/ 0 h 1328"/>
                  <a:gd name="T10" fmla="*/ 546 w 1168"/>
                  <a:gd name="T11" fmla="*/ 0 h 1328"/>
                  <a:gd name="T12" fmla="*/ 468 w 1168"/>
                  <a:gd name="T13" fmla="*/ 79 h 1328"/>
                  <a:gd name="T14" fmla="*/ 429 w 1168"/>
                  <a:gd name="T15" fmla="*/ 79 h 1328"/>
                  <a:gd name="T16" fmla="*/ 273 w 1168"/>
                  <a:gd name="T17" fmla="*/ 157 h 1328"/>
                  <a:gd name="T18" fmla="*/ 429 w 1168"/>
                  <a:gd name="T19" fmla="*/ 274 h 1328"/>
                  <a:gd name="T20" fmla="*/ 468 w 1168"/>
                  <a:gd name="T21" fmla="*/ 274 h 1328"/>
                  <a:gd name="T22" fmla="*/ 507 w 1168"/>
                  <a:gd name="T23" fmla="*/ 547 h 1328"/>
                  <a:gd name="T24" fmla="*/ 468 w 1168"/>
                  <a:gd name="T25" fmla="*/ 586 h 1328"/>
                  <a:gd name="T26" fmla="*/ 39 w 1168"/>
                  <a:gd name="T27" fmla="*/ 899 h 1328"/>
                  <a:gd name="T28" fmla="*/ 195 w 1168"/>
                  <a:gd name="T29" fmla="*/ 1016 h 1328"/>
                  <a:gd name="T30" fmla="*/ 312 w 1168"/>
                  <a:gd name="T31" fmla="*/ 1211 h 1328"/>
                  <a:gd name="T32" fmla="*/ 468 w 1168"/>
                  <a:gd name="T33" fmla="*/ 1289 h 1328"/>
                  <a:gd name="T34" fmla="*/ 623 w 1168"/>
                  <a:gd name="T35" fmla="*/ 1328 h 1328"/>
                  <a:gd name="T36" fmla="*/ 701 w 1168"/>
                  <a:gd name="T37" fmla="*/ 1328 h 1328"/>
                  <a:gd name="T38" fmla="*/ 779 w 1168"/>
                  <a:gd name="T39" fmla="*/ 1133 h 1328"/>
                  <a:gd name="T40" fmla="*/ 740 w 1168"/>
                  <a:gd name="T41" fmla="*/ 860 h 1328"/>
                  <a:gd name="T42" fmla="*/ 740 w 1168"/>
                  <a:gd name="T43" fmla="*/ 586 h 1328"/>
                  <a:gd name="T44" fmla="*/ 974 w 1168"/>
                  <a:gd name="T45" fmla="*/ 352 h 1328"/>
                  <a:gd name="T46" fmla="*/ 468 w 1168"/>
                  <a:gd name="T47" fmla="*/ 860 h 1328"/>
                  <a:gd name="T48" fmla="*/ 390 w 1168"/>
                  <a:gd name="T49" fmla="*/ 821 h 1328"/>
                  <a:gd name="T50" fmla="*/ 468 w 1168"/>
                  <a:gd name="T51" fmla="*/ 704 h 1328"/>
                  <a:gd name="T52" fmla="*/ 507 w 1168"/>
                  <a:gd name="T53" fmla="*/ 743 h 1328"/>
                  <a:gd name="T54" fmla="*/ 468 w 1168"/>
                  <a:gd name="T55" fmla="*/ 860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8" h="1328">
                    <a:moveTo>
                      <a:pt x="974" y="352"/>
                    </a:moveTo>
                    <a:cubicBezTo>
                      <a:pt x="974" y="313"/>
                      <a:pt x="818" y="352"/>
                      <a:pt x="779" y="391"/>
                    </a:cubicBezTo>
                    <a:cubicBezTo>
                      <a:pt x="740" y="352"/>
                      <a:pt x="740" y="352"/>
                      <a:pt x="740" y="313"/>
                    </a:cubicBezTo>
                    <a:cubicBezTo>
                      <a:pt x="779" y="274"/>
                      <a:pt x="818" y="274"/>
                      <a:pt x="857" y="235"/>
                    </a:cubicBezTo>
                    <a:cubicBezTo>
                      <a:pt x="857" y="79"/>
                      <a:pt x="779" y="0"/>
                      <a:pt x="623" y="0"/>
                    </a:cubicBezTo>
                    <a:cubicBezTo>
                      <a:pt x="623" y="0"/>
                      <a:pt x="584" y="0"/>
                      <a:pt x="546" y="0"/>
                    </a:cubicBezTo>
                    <a:cubicBezTo>
                      <a:pt x="507" y="40"/>
                      <a:pt x="507" y="40"/>
                      <a:pt x="468" y="79"/>
                    </a:cubicBezTo>
                    <a:cubicBezTo>
                      <a:pt x="468" y="79"/>
                      <a:pt x="429" y="79"/>
                      <a:pt x="429" y="79"/>
                    </a:cubicBezTo>
                    <a:cubicBezTo>
                      <a:pt x="390" y="118"/>
                      <a:pt x="351" y="118"/>
                      <a:pt x="273" y="157"/>
                    </a:cubicBezTo>
                    <a:cubicBezTo>
                      <a:pt x="234" y="235"/>
                      <a:pt x="351" y="313"/>
                      <a:pt x="429" y="274"/>
                    </a:cubicBezTo>
                    <a:cubicBezTo>
                      <a:pt x="468" y="274"/>
                      <a:pt x="468" y="274"/>
                      <a:pt x="468" y="274"/>
                    </a:cubicBezTo>
                    <a:cubicBezTo>
                      <a:pt x="546" y="313"/>
                      <a:pt x="546" y="469"/>
                      <a:pt x="507" y="547"/>
                    </a:cubicBezTo>
                    <a:cubicBezTo>
                      <a:pt x="507" y="586"/>
                      <a:pt x="468" y="586"/>
                      <a:pt x="468" y="586"/>
                    </a:cubicBezTo>
                    <a:cubicBezTo>
                      <a:pt x="312" y="704"/>
                      <a:pt x="0" y="821"/>
                      <a:pt x="39" y="899"/>
                    </a:cubicBezTo>
                    <a:cubicBezTo>
                      <a:pt x="117" y="938"/>
                      <a:pt x="117" y="1016"/>
                      <a:pt x="195" y="1016"/>
                    </a:cubicBezTo>
                    <a:cubicBezTo>
                      <a:pt x="351" y="1094"/>
                      <a:pt x="273" y="1094"/>
                      <a:pt x="312" y="1211"/>
                    </a:cubicBezTo>
                    <a:cubicBezTo>
                      <a:pt x="351" y="1250"/>
                      <a:pt x="429" y="1289"/>
                      <a:pt x="468" y="1289"/>
                    </a:cubicBezTo>
                    <a:cubicBezTo>
                      <a:pt x="507" y="1289"/>
                      <a:pt x="584" y="1328"/>
                      <a:pt x="623" y="1328"/>
                    </a:cubicBezTo>
                    <a:cubicBezTo>
                      <a:pt x="662" y="1328"/>
                      <a:pt x="662" y="1328"/>
                      <a:pt x="701" y="1328"/>
                    </a:cubicBezTo>
                    <a:cubicBezTo>
                      <a:pt x="740" y="1328"/>
                      <a:pt x="779" y="1250"/>
                      <a:pt x="779" y="1133"/>
                    </a:cubicBezTo>
                    <a:cubicBezTo>
                      <a:pt x="740" y="860"/>
                      <a:pt x="740" y="860"/>
                      <a:pt x="740" y="860"/>
                    </a:cubicBezTo>
                    <a:cubicBezTo>
                      <a:pt x="701" y="782"/>
                      <a:pt x="701" y="664"/>
                      <a:pt x="740" y="586"/>
                    </a:cubicBezTo>
                    <a:cubicBezTo>
                      <a:pt x="857" y="508"/>
                      <a:pt x="1168" y="430"/>
                      <a:pt x="974" y="352"/>
                    </a:cubicBezTo>
                    <a:moveTo>
                      <a:pt x="468" y="860"/>
                    </a:moveTo>
                    <a:cubicBezTo>
                      <a:pt x="429" y="860"/>
                      <a:pt x="429" y="860"/>
                      <a:pt x="390" y="821"/>
                    </a:cubicBezTo>
                    <a:cubicBezTo>
                      <a:pt x="390" y="821"/>
                      <a:pt x="429" y="743"/>
                      <a:pt x="468" y="704"/>
                    </a:cubicBezTo>
                    <a:cubicBezTo>
                      <a:pt x="468" y="704"/>
                      <a:pt x="507" y="704"/>
                      <a:pt x="507" y="743"/>
                    </a:cubicBezTo>
                    <a:cubicBezTo>
                      <a:pt x="546" y="899"/>
                      <a:pt x="546" y="938"/>
                      <a:pt x="468" y="860"/>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effectLst>
                    <a:outerShdw blurRad="38100" dist="38100" dir="2700000" algn="tl">
                      <a:srgbClr val="000000">
                        <a:alpha val="43137"/>
                      </a:srgbClr>
                    </a:outerShdw>
                  </a:effectLst>
                </a:endParaRPr>
              </a:p>
            </p:txBody>
          </p:sp>
          <p:sp>
            <p:nvSpPr>
              <p:cNvPr id="43" name="Freeform 137"/>
              <p:cNvSpPr/>
              <p:nvPr/>
            </p:nvSpPr>
            <p:spPr bwMode="auto">
              <a:xfrm>
                <a:off x="9116591" y="4462727"/>
                <a:ext cx="327379" cy="293629"/>
              </a:xfrm>
              <a:custGeom>
                <a:avLst/>
                <a:gdLst>
                  <a:gd name="T0" fmla="*/ 355 w 1616"/>
                  <a:gd name="T1" fmla="*/ 315 h 1456"/>
                  <a:gd name="T2" fmla="*/ 158 w 1616"/>
                  <a:gd name="T3" fmla="*/ 787 h 1456"/>
                  <a:gd name="T4" fmla="*/ 79 w 1616"/>
                  <a:gd name="T5" fmla="*/ 1102 h 1456"/>
                  <a:gd name="T6" fmla="*/ 355 w 1616"/>
                  <a:gd name="T7" fmla="*/ 1378 h 1456"/>
                  <a:gd name="T8" fmla="*/ 513 w 1616"/>
                  <a:gd name="T9" fmla="*/ 1063 h 1456"/>
                  <a:gd name="T10" fmla="*/ 1104 w 1616"/>
                  <a:gd name="T11" fmla="*/ 906 h 1456"/>
                  <a:gd name="T12" fmla="*/ 1341 w 1616"/>
                  <a:gd name="T13" fmla="*/ 945 h 1456"/>
                  <a:gd name="T14" fmla="*/ 1341 w 1616"/>
                  <a:gd name="T15" fmla="*/ 1063 h 1456"/>
                  <a:gd name="T16" fmla="*/ 1538 w 1616"/>
                  <a:gd name="T17" fmla="*/ 906 h 1456"/>
                  <a:gd name="T18" fmla="*/ 1616 w 1616"/>
                  <a:gd name="T19" fmla="*/ 866 h 1456"/>
                  <a:gd name="T20" fmla="*/ 1380 w 1616"/>
                  <a:gd name="T21" fmla="*/ 669 h 1456"/>
                  <a:gd name="T22" fmla="*/ 513 w 1616"/>
                  <a:gd name="T23" fmla="*/ 945 h 1456"/>
                  <a:gd name="T24" fmla="*/ 434 w 1616"/>
                  <a:gd name="T25" fmla="*/ 906 h 1456"/>
                  <a:gd name="T26" fmla="*/ 473 w 1616"/>
                  <a:gd name="T27" fmla="*/ 551 h 1456"/>
                  <a:gd name="T28" fmla="*/ 552 w 1616"/>
                  <a:gd name="T29" fmla="*/ 473 h 1456"/>
                  <a:gd name="T30" fmla="*/ 828 w 1616"/>
                  <a:gd name="T31" fmla="*/ 315 h 1456"/>
                  <a:gd name="T32" fmla="*/ 710 w 1616"/>
                  <a:gd name="T33" fmla="*/ 79 h 1456"/>
                  <a:gd name="T34" fmla="*/ 276 w 1616"/>
                  <a:gd name="T35" fmla="*/ 197 h 1456"/>
                  <a:gd name="T36" fmla="*/ 355 w 1616"/>
                  <a:gd name="T37" fmla="*/ 315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6" h="1456">
                    <a:moveTo>
                      <a:pt x="355" y="315"/>
                    </a:moveTo>
                    <a:cubicBezTo>
                      <a:pt x="237" y="433"/>
                      <a:pt x="158" y="630"/>
                      <a:pt x="158" y="787"/>
                    </a:cubicBezTo>
                    <a:cubicBezTo>
                      <a:pt x="119" y="906"/>
                      <a:pt x="79" y="1024"/>
                      <a:pt x="79" y="1102"/>
                    </a:cubicBezTo>
                    <a:cubicBezTo>
                      <a:pt x="0" y="1456"/>
                      <a:pt x="40" y="1378"/>
                      <a:pt x="355" y="1378"/>
                    </a:cubicBezTo>
                    <a:cubicBezTo>
                      <a:pt x="434" y="1378"/>
                      <a:pt x="355" y="1181"/>
                      <a:pt x="513" y="1063"/>
                    </a:cubicBezTo>
                    <a:cubicBezTo>
                      <a:pt x="710" y="866"/>
                      <a:pt x="868" y="866"/>
                      <a:pt x="1104" y="906"/>
                    </a:cubicBezTo>
                    <a:cubicBezTo>
                      <a:pt x="1183" y="906"/>
                      <a:pt x="1262" y="906"/>
                      <a:pt x="1341" y="945"/>
                    </a:cubicBezTo>
                    <a:cubicBezTo>
                      <a:pt x="1380" y="984"/>
                      <a:pt x="1341" y="1024"/>
                      <a:pt x="1341" y="1063"/>
                    </a:cubicBezTo>
                    <a:cubicBezTo>
                      <a:pt x="1538" y="906"/>
                      <a:pt x="1538" y="906"/>
                      <a:pt x="1538" y="906"/>
                    </a:cubicBezTo>
                    <a:cubicBezTo>
                      <a:pt x="1577" y="906"/>
                      <a:pt x="1616" y="866"/>
                      <a:pt x="1616" y="866"/>
                    </a:cubicBezTo>
                    <a:cubicBezTo>
                      <a:pt x="1616" y="787"/>
                      <a:pt x="1498" y="669"/>
                      <a:pt x="1380" y="669"/>
                    </a:cubicBezTo>
                    <a:cubicBezTo>
                      <a:pt x="1104" y="669"/>
                      <a:pt x="749" y="787"/>
                      <a:pt x="513" y="945"/>
                    </a:cubicBezTo>
                    <a:cubicBezTo>
                      <a:pt x="473" y="984"/>
                      <a:pt x="434" y="984"/>
                      <a:pt x="434" y="906"/>
                    </a:cubicBezTo>
                    <a:cubicBezTo>
                      <a:pt x="473" y="787"/>
                      <a:pt x="473" y="709"/>
                      <a:pt x="473" y="551"/>
                    </a:cubicBezTo>
                    <a:cubicBezTo>
                      <a:pt x="473" y="551"/>
                      <a:pt x="513" y="512"/>
                      <a:pt x="552" y="473"/>
                    </a:cubicBezTo>
                    <a:cubicBezTo>
                      <a:pt x="631" y="433"/>
                      <a:pt x="710" y="433"/>
                      <a:pt x="828" y="315"/>
                    </a:cubicBezTo>
                    <a:cubicBezTo>
                      <a:pt x="828" y="237"/>
                      <a:pt x="789" y="158"/>
                      <a:pt x="710" y="79"/>
                    </a:cubicBezTo>
                    <a:cubicBezTo>
                      <a:pt x="552" y="0"/>
                      <a:pt x="316" y="79"/>
                      <a:pt x="276" y="197"/>
                    </a:cubicBezTo>
                    <a:cubicBezTo>
                      <a:pt x="276" y="197"/>
                      <a:pt x="276" y="276"/>
                      <a:pt x="355" y="315"/>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effectLst>
                    <a:outerShdw blurRad="38100" dist="38100" dir="2700000" algn="tl">
                      <a:srgbClr val="000000">
                        <a:alpha val="43137"/>
                      </a:srgbClr>
                    </a:outerShdw>
                  </a:effectLst>
                </a:endParaRPr>
              </a:p>
            </p:txBody>
          </p:sp>
          <p:sp>
            <p:nvSpPr>
              <p:cNvPr id="44" name="Freeform 138"/>
              <p:cNvSpPr/>
              <p:nvPr/>
            </p:nvSpPr>
            <p:spPr bwMode="auto">
              <a:xfrm>
                <a:off x="9227966" y="4739480"/>
                <a:ext cx="128251" cy="74251"/>
              </a:xfrm>
              <a:custGeom>
                <a:avLst/>
                <a:gdLst>
                  <a:gd name="T0" fmla="*/ 80 w 640"/>
                  <a:gd name="T1" fmla="*/ 123 h 368"/>
                  <a:gd name="T2" fmla="*/ 80 w 640"/>
                  <a:gd name="T3" fmla="*/ 287 h 368"/>
                  <a:gd name="T4" fmla="*/ 240 w 640"/>
                  <a:gd name="T5" fmla="*/ 368 h 368"/>
                  <a:gd name="T6" fmla="*/ 440 w 640"/>
                  <a:gd name="T7" fmla="*/ 368 h 368"/>
                  <a:gd name="T8" fmla="*/ 600 w 640"/>
                  <a:gd name="T9" fmla="*/ 246 h 368"/>
                  <a:gd name="T10" fmla="*/ 520 w 640"/>
                  <a:gd name="T11" fmla="*/ 82 h 368"/>
                  <a:gd name="T12" fmla="*/ 80 w 640"/>
                  <a:gd name="T13" fmla="*/ 123 h 368"/>
                </a:gdLst>
                <a:ahLst/>
                <a:cxnLst>
                  <a:cxn ang="0">
                    <a:pos x="T0" y="T1"/>
                  </a:cxn>
                  <a:cxn ang="0">
                    <a:pos x="T2" y="T3"/>
                  </a:cxn>
                  <a:cxn ang="0">
                    <a:pos x="T4" y="T5"/>
                  </a:cxn>
                  <a:cxn ang="0">
                    <a:pos x="T6" y="T7"/>
                  </a:cxn>
                  <a:cxn ang="0">
                    <a:pos x="T8" y="T9"/>
                  </a:cxn>
                  <a:cxn ang="0">
                    <a:pos x="T10" y="T11"/>
                  </a:cxn>
                  <a:cxn ang="0">
                    <a:pos x="T12" y="T13"/>
                  </a:cxn>
                </a:cxnLst>
                <a:rect l="0" t="0" r="r" b="b"/>
                <a:pathLst>
                  <a:path w="640" h="368">
                    <a:moveTo>
                      <a:pt x="80" y="123"/>
                    </a:moveTo>
                    <a:cubicBezTo>
                      <a:pt x="0" y="123"/>
                      <a:pt x="40" y="205"/>
                      <a:pt x="80" y="287"/>
                    </a:cubicBezTo>
                    <a:cubicBezTo>
                      <a:pt x="120" y="328"/>
                      <a:pt x="240" y="368"/>
                      <a:pt x="240" y="368"/>
                    </a:cubicBezTo>
                    <a:cubicBezTo>
                      <a:pt x="320" y="368"/>
                      <a:pt x="360" y="368"/>
                      <a:pt x="440" y="368"/>
                    </a:cubicBezTo>
                    <a:cubicBezTo>
                      <a:pt x="520" y="328"/>
                      <a:pt x="640" y="287"/>
                      <a:pt x="600" y="246"/>
                    </a:cubicBezTo>
                    <a:cubicBezTo>
                      <a:pt x="560" y="205"/>
                      <a:pt x="560" y="123"/>
                      <a:pt x="520" y="82"/>
                    </a:cubicBezTo>
                    <a:cubicBezTo>
                      <a:pt x="360" y="0"/>
                      <a:pt x="280" y="41"/>
                      <a:pt x="80" y="123"/>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effectLst>
                    <a:outerShdw blurRad="38100" dist="38100" dir="2700000" algn="tl">
                      <a:srgbClr val="000000">
                        <a:alpha val="43137"/>
                      </a:srgbClr>
                    </a:outerShdw>
                  </a:effectLst>
                </a:endParaRPr>
              </a:p>
            </p:txBody>
          </p:sp>
          <p:sp>
            <p:nvSpPr>
              <p:cNvPr id="45" name="Freeform 139"/>
              <p:cNvSpPr/>
              <p:nvPr/>
            </p:nvSpPr>
            <p:spPr bwMode="auto">
              <a:xfrm>
                <a:off x="9140215" y="4820481"/>
                <a:ext cx="367880" cy="222752"/>
              </a:xfrm>
              <a:custGeom>
                <a:avLst/>
                <a:gdLst>
                  <a:gd name="T0" fmla="*/ 119 w 1824"/>
                  <a:gd name="T1" fmla="*/ 355 h 1104"/>
                  <a:gd name="T2" fmla="*/ 1031 w 1824"/>
                  <a:gd name="T3" fmla="*/ 40 h 1104"/>
                  <a:gd name="T4" fmla="*/ 1031 w 1824"/>
                  <a:gd name="T5" fmla="*/ 237 h 1104"/>
                  <a:gd name="T6" fmla="*/ 595 w 1824"/>
                  <a:gd name="T7" fmla="*/ 513 h 1104"/>
                  <a:gd name="T8" fmla="*/ 873 w 1824"/>
                  <a:gd name="T9" fmla="*/ 710 h 1104"/>
                  <a:gd name="T10" fmla="*/ 1388 w 1824"/>
                  <a:gd name="T11" fmla="*/ 750 h 1104"/>
                  <a:gd name="T12" fmla="*/ 1547 w 1824"/>
                  <a:gd name="T13" fmla="*/ 434 h 1104"/>
                  <a:gd name="T14" fmla="*/ 1547 w 1824"/>
                  <a:gd name="T15" fmla="*/ 513 h 1104"/>
                  <a:gd name="T16" fmla="*/ 1547 w 1824"/>
                  <a:gd name="T17" fmla="*/ 552 h 1104"/>
                  <a:gd name="T18" fmla="*/ 1587 w 1824"/>
                  <a:gd name="T19" fmla="*/ 631 h 1104"/>
                  <a:gd name="T20" fmla="*/ 1626 w 1824"/>
                  <a:gd name="T21" fmla="*/ 671 h 1104"/>
                  <a:gd name="T22" fmla="*/ 1666 w 1824"/>
                  <a:gd name="T23" fmla="*/ 1026 h 1104"/>
                  <a:gd name="T24" fmla="*/ 952 w 1824"/>
                  <a:gd name="T25" fmla="*/ 1026 h 1104"/>
                  <a:gd name="T26" fmla="*/ 516 w 1824"/>
                  <a:gd name="T27" fmla="*/ 1026 h 1104"/>
                  <a:gd name="T28" fmla="*/ 278 w 1824"/>
                  <a:gd name="T29" fmla="*/ 1026 h 1104"/>
                  <a:gd name="T30" fmla="*/ 199 w 1824"/>
                  <a:gd name="T31" fmla="*/ 631 h 1104"/>
                  <a:gd name="T32" fmla="*/ 437 w 1824"/>
                  <a:gd name="T33" fmla="*/ 395 h 1104"/>
                  <a:gd name="T34" fmla="*/ 357 w 1824"/>
                  <a:gd name="T35" fmla="*/ 355 h 1104"/>
                  <a:gd name="T36" fmla="*/ 119 w 1824"/>
                  <a:gd name="T37" fmla="*/ 434 h 1104"/>
                  <a:gd name="T38" fmla="*/ 119 w 1824"/>
                  <a:gd name="T39" fmla="*/ 355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24" h="1104">
                    <a:moveTo>
                      <a:pt x="119" y="355"/>
                    </a:moveTo>
                    <a:cubicBezTo>
                      <a:pt x="556" y="79"/>
                      <a:pt x="873" y="0"/>
                      <a:pt x="1031" y="40"/>
                    </a:cubicBezTo>
                    <a:cubicBezTo>
                      <a:pt x="1111" y="79"/>
                      <a:pt x="1150" y="198"/>
                      <a:pt x="1031" y="237"/>
                    </a:cubicBezTo>
                    <a:cubicBezTo>
                      <a:pt x="873" y="316"/>
                      <a:pt x="794" y="355"/>
                      <a:pt x="595" y="513"/>
                    </a:cubicBezTo>
                    <a:cubicBezTo>
                      <a:pt x="397" y="592"/>
                      <a:pt x="595" y="671"/>
                      <a:pt x="873" y="710"/>
                    </a:cubicBezTo>
                    <a:cubicBezTo>
                      <a:pt x="1031" y="750"/>
                      <a:pt x="1190" y="750"/>
                      <a:pt x="1388" y="750"/>
                    </a:cubicBezTo>
                    <a:cubicBezTo>
                      <a:pt x="1428" y="750"/>
                      <a:pt x="1507" y="631"/>
                      <a:pt x="1547" y="434"/>
                    </a:cubicBezTo>
                    <a:cubicBezTo>
                      <a:pt x="1547" y="474"/>
                      <a:pt x="1547" y="474"/>
                      <a:pt x="1547" y="513"/>
                    </a:cubicBezTo>
                    <a:cubicBezTo>
                      <a:pt x="1547" y="513"/>
                      <a:pt x="1547" y="552"/>
                      <a:pt x="1547" y="552"/>
                    </a:cubicBezTo>
                    <a:cubicBezTo>
                      <a:pt x="1547" y="552"/>
                      <a:pt x="1547" y="552"/>
                      <a:pt x="1587" y="631"/>
                    </a:cubicBezTo>
                    <a:cubicBezTo>
                      <a:pt x="1587" y="671"/>
                      <a:pt x="1587" y="671"/>
                      <a:pt x="1626" y="671"/>
                    </a:cubicBezTo>
                    <a:cubicBezTo>
                      <a:pt x="1824" y="671"/>
                      <a:pt x="1785" y="986"/>
                      <a:pt x="1666" y="1026"/>
                    </a:cubicBezTo>
                    <a:cubicBezTo>
                      <a:pt x="1428" y="1104"/>
                      <a:pt x="1190" y="1104"/>
                      <a:pt x="952" y="1026"/>
                    </a:cubicBezTo>
                    <a:cubicBezTo>
                      <a:pt x="516" y="1026"/>
                      <a:pt x="516" y="1026"/>
                      <a:pt x="516" y="1026"/>
                    </a:cubicBezTo>
                    <a:cubicBezTo>
                      <a:pt x="278" y="1026"/>
                      <a:pt x="278" y="1026"/>
                      <a:pt x="278" y="1026"/>
                    </a:cubicBezTo>
                    <a:cubicBezTo>
                      <a:pt x="159" y="947"/>
                      <a:pt x="119" y="710"/>
                      <a:pt x="199" y="631"/>
                    </a:cubicBezTo>
                    <a:cubicBezTo>
                      <a:pt x="278" y="552"/>
                      <a:pt x="318" y="474"/>
                      <a:pt x="437" y="395"/>
                    </a:cubicBezTo>
                    <a:cubicBezTo>
                      <a:pt x="476" y="355"/>
                      <a:pt x="476" y="355"/>
                      <a:pt x="357" y="355"/>
                    </a:cubicBezTo>
                    <a:cubicBezTo>
                      <a:pt x="119" y="434"/>
                      <a:pt x="119" y="434"/>
                      <a:pt x="119" y="434"/>
                    </a:cubicBezTo>
                    <a:cubicBezTo>
                      <a:pt x="80" y="434"/>
                      <a:pt x="0" y="434"/>
                      <a:pt x="119" y="355"/>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effectLst>
                    <a:outerShdw blurRad="38100" dist="38100" dir="2700000" algn="tl">
                      <a:srgbClr val="000000">
                        <a:alpha val="43137"/>
                      </a:srgbClr>
                    </a:outerShdw>
                  </a:effectLst>
                </a:endParaRPr>
              </a:p>
            </p:txBody>
          </p:sp>
          <p:sp>
            <p:nvSpPr>
              <p:cNvPr id="46" name="Freeform 140"/>
              <p:cNvSpPr/>
              <p:nvPr/>
            </p:nvSpPr>
            <p:spPr bwMode="auto">
              <a:xfrm>
                <a:off x="8900589" y="4540352"/>
                <a:ext cx="151877" cy="513005"/>
              </a:xfrm>
              <a:custGeom>
                <a:avLst/>
                <a:gdLst>
                  <a:gd name="T0" fmla="*/ 475 w 752"/>
                  <a:gd name="T1" fmla="*/ 237 h 2528"/>
                  <a:gd name="T2" fmla="*/ 436 w 752"/>
                  <a:gd name="T3" fmla="*/ 553 h 2528"/>
                  <a:gd name="T4" fmla="*/ 357 w 752"/>
                  <a:gd name="T5" fmla="*/ 672 h 2528"/>
                  <a:gd name="T6" fmla="*/ 278 w 752"/>
                  <a:gd name="T7" fmla="*/ 909 h 2528"/>
                  <a:gd name="T8" fmla="*/ 238 w 752"/>
                  <a:gd name="T9" fmla="*/ 1067 h 2528"/>
                  <a:gd name="T10" fmla="*/ 0 w 752"/>
                  <a:gd name="T11" fmla="*/ 2252 h 2528"/>
                  <a:gd name="T12" fmla="*/ 80 w 752"/>
                  <a:gd name="T13" fmla="*/ 2449 h 2528"/>
                  <a:gd name="T14" fmla="*/ 317 w 752"/>
                  <a:gd name="T15" fmla="*/ 2489 h 2528"/>
                  <a:gd name="T16" fmla="*/ 396 w 752"/>
                  <a:gd name="T17" fmla="*/ 2291 h 2528"/>
                  <a:gd name="T18" fmla="*/ 396 w 752"/>
                  <a:gd name="T19" fmla="*/ 1857 h 2528"/>
                  <a:gd name="T20" fmla="*/ 475 w 752"/>
                  <a:gd name="T21" fmla="*/ 1659 h 2528"/>
                  <a:gd name="T22" fmla="*/ 396 w 752"/>
                  <a:gd name="T23" fmla="*/ 1699 h 2528"/>
                  <a:gd name="T24" fmla="*/ 357 w 752"/>
                  <a:gd name="T25" fmla="*/ 1501 h 2528"/>
                  <a:gd name="T26" fmla="*/ 436 w 752"/>
                  <a:gd name="T27" fmla="*/ 1304 h 2528"/>
                  <a:gd name="T28" fmla="*/ 515 w 752"/>
                  <a:gd name="T29" fmla="*/ 1264 h 2528"/>
                  <a:gd name="T30" fmla="*/ 555 w 752"/>
                  <a:gd name="T31" fmla="*/ 1106 h 2528"/>
                  <a:gd name="T32" fmla="*/ 555 w 752"/>
                  <a:gd name="T33" fmla="*/ 1027 h 2528"/>
                  <a:gd name="T34" fmla="*/ 555 w 752"/>
                  <a:gd name="T35" fmla="*/ 909 h 2528"/>
                  <a:gd name="T36" fmla="*/ 555 w 752"/>
                  <a:gd name="T37" fmla="*/ 830 h 2528"/>
                  <a:gd name="T38" fmla="*/ 555 w 752"/>
                  <a:gd name="T39" fmla="*/ 790 h 2528"/>
                  <a:gd name="T40" fmla="*/ 634 w 752"/>
                  <a:gd name="T41" fmla="*/ 553 h 2528"/>
                  <a:gd name="T42" fmla="*/ 713 w 752"/>
                  <a:gd name="T43" fmla="*/ 435 h 2528"/>
                  <a:gd name="T44" fmla="*/ 673 w 752"/>
                  <a:gd name="T45" fmla="*/ 79 h 2528"/>
                  <a:gd name="T46" fmla="*/ 673 w 752"/>
                  <a:gd name="T47" fmla="*/ 40 h 2528"/>
                  <a:gd name="T48" fmla="*/ 673 w 752"/>
                  <a:gd name="T49" fmla="*/ 40 h 2528"/>
                  <a:gd name="T50" fmla="*/ 594 w 752"/>
                  <a:gd name="T51" fmla="*/ 40 h 2528"/>
                  <a:gd name="T52" fmla="*/ 515 w 752"/>
                  <a:gd name="T53" fmla="*/ 40 h 2528"/>
                  <a:gd name="T54" fmla="*/ 436 w 752"/>
                  <a:gd name="T55" fmla="*/ 40 h 2528"/>
                  <a:gd name="T56" fmla="*/ 396 w 752"/>
                  <a:gd name="T57" fmla="*/ 40 h 2528"/>
                  <a:gd name="T58" fmla="*/ 357 w 752"/>
                  <a:gd name="T59" fmla="*/ 40 h 2528"/>
                  <a:gd name="T60" fmla="*/ 317 w 752"/>
                  <a:gd name="T61" fmla="*/ 79 h 2528"/>
                  <a:gd name="T62" fmla="*/ 278 w 752"/>
                  <a:gd name="T63" fmla="*/ 158 h 2528"/>
                  <a:gd name="T64" fmla="*/ 436 w 752"/>
                  <a:gd name="T65" fmla="*/ 158 h 2528"/>
                  <a:gd name="T66" fmla="*/ 436 w 752"/>
                  <a:gd name="T67" fmla="*/ 119 h 2528"/>
                  <a:gd name="T68" fmla="*/ 436 w 752"/>
                  <a:gd name="T69" fmla="*/ 158 h 2528"/>
                  <a:gd name="T70" fmla="*/ 475 w 752"/>
                  <a:gd name="T71" fmla="*/ 237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2" h="2528">
                    <a:moveTo>
                      <a:pt x="475" y="237"/>
                    </a:moveTo>
                    <a:cubicBezTo>
                      <a:pt x="594" y="395"/>
                      <a:pt x="515" y="514"/>
                      <a:pt x="436" y="553"/>
                    </a:cubicBezTo>
                    <a:cubicBezTo>
                      <a:pt x="396" y="593"/>
                      <a:pt x="396" y="632"/>
                      <a:pt x="357" y="672"/>
                    </a:cubicBezTo>
                    <a:cubicBezTo>
                      <a:pt x="317" y="751"/>
                      <a:pt x="317" y="830"/>
                      <a:pt x="278" y="909"/>
                    </a:cubicBezTo>
                    <a:cubicBezTo>
                      <a:pt x="278" y="948"/>
                      <a:pt x="238" y="1027"/>
                      <a:pt x="238" y="1067"/>
                    </a:cubicBezTo>
                    <a:cubicBezTo>
                      <a:pt x="119" y="1462"/>
                      <a:pt x="0" y="1896"/>
                      <a:pt x="0" y="2252"/>
                    </a:cubicBezTo>
                    <a:cubicBezTo>
                      <a:pt x="0" y="2331"/>
                      <a:pt x="0" y="2410"/>
                      <a:pt x="80" y="2449"/>
                    </a:cubicBezTo>
                    <a:cubicBezTo>
                      <a:pt x="119" y="2489"/>
                      <a:pt x="278" y="2528"/>
                      <a:pt x="317" y="2489"/>
                    </a:cubicBezTo>
                    <a:cubicBezTo>
                      <a:pt x="357" y="2449"/>
                      <a:pt x="436" y="2370"/>
                      <a:pt x="396" y="2291"/>
                    </a:cubicBezTo>
                    <a:cubicBezTo>
                      <a:pt x="357" y="2173"/>
                      <a:pt x="357" y="2015"/>
                      <a:pt x="396" y="1857"/>
                    </a:cubicBezTo>
                    <a:cubicBezTo>
                      <a:pt x="396" y="1778"/>
                      <a:pt x="436" y="1699"/>
                      <a:pt x="475" y="1659"/>
                    </a:cubicBezTo>
                    <a:cubicBezTo>
                      <a:pt x="396" y="1699"/>
                      <a:pt x="396" y="1699"/>
                      <a:pt x="396" y="1699"/>
                    </a:cubicBezTo>
                    <a:cubicBezTo>
                      <a:pt x="357" y="1738"/>
                      <a:pt x="357" y="1659"/>
                      <a:pt x="357" y="1501"/>
                    </a:cubicBezTo>
                    <a:cubicBezTo>
                      <a:pt x="396" y="1462"/>
                      <a:pt x="396" y="1383"/>
                      <a:pt x="436" y="1304"/>
                    </a:cubicBezTo>
                    <a:cubicBezTo>
                      <a:pt x="436" y="1304"/>
                      <a:pt x="515" y="1264"/>
                      <a:pt x="515" y="1264"/>
                    </a:cubicBezTo>
                    <a:cubicBezTo>
                      <a:pt x="515" y="1185"/>
                      <a:pt x="555" y="1146"/>
                      <a:pt x="555" y="1106"/>
                    </a:cubicBezTo>
                    <a:cubicBezTo>
                      <a:pt x="555" y="1027"/>
                      <a:pt x="555" y="1027"/>
                      <a:pt x="555" y="1027"/>
                    </a:cubicBezTo>
                    <a:cubicBezTo>
                      <a:pt x="555" y="988"/>
                      <a:pt x="555" y="948"/>
                      <a:pt x="555" y="909"/>
                    </a:cubicBezTo>
                    <a:cubicBezTo>
                      <a:pt x="555" y="909"/>
                      <a:pt x="555" y="869"/>
                      <a:pt x="555" y="830"/>
                    </a:cubicBezTo>
                    <a:cubicBezTo>
                      <a:pt x="555" y="830"/>
                      <a:pt x="555" y="790"/>
                      <a:pt x="555" y="790"/>
                    </a:cubicBezTo>
                    <a:cubicBezTo>
                      <a:pt x="594" y="711"/>
                      <a:pt x="594" y="632"/>
                      <a:pt x="634" y="553"/>
                    </a:cubicBezTo>
                    <a:cubicBezTo>
                      <a:pt x="634" y="514"/>
                      <a:pt x="713" y="474"/>
                      <a:pt x="713" y="435"/>
                    </a:cubicBezTo>
                    <a:cubicBezTo>
                      <a:pt x="713" y="316"/>
                      <a:pt x="752" y="158"/>
                      <a:pt x="673" y="79"/>
                    </a:cubicBezTo>
                    <a:cubicBezTo>
                      <a:pt x="673" y="79"/>
                      <a:pt x="673" y="79"/>
                      <a:pt x="673" y="40"/>
                    </a:cubicBezTo>
                    <a:cubicBezTo>
                      <a:pt x="673" y="40"/>
                      <a:pt x="673" y="40"/>
                      <a:pt x="673" y="40"/>
                    </a:cubicBezTo>
                    <a:cubicBezTo>
                      <a:pt x="673" y="40"/>
                      <a:pt x="634" y="40"/>
                      <a:pt x="594" y="40"/>
                    </a:cubicBezTo>
                    <a:cubicBezTo>
                      <a:pt x="594" y="0"/>
                      <a:pt x="555" y="0"/>
                      <a:pt x="515" y="40"/>
                    </a:cubicBezTo>
                    <a:cubicBezTo>
                      <a:pt x="436" y="40"/>
                      <a:pt x="436" y="40"/>
                      <a:pt x="436" y="40"/>
                    </a:cubicBezTo>
                    <a:cubicBezTo>
                      <a:pt x="436" y="40"/>
                      <a:pt x="396" y="40"/>
                      <a:pt x="396" y="40"/>
                    </a:cubicBezTo>
                    <a:cubicBezTo>
                      <a:pt x="357" y="40"/>
                      <a:pt x="357" y="40"/>
                      <a:pt x="357" y="40"/>
                    </a:cubicBezTo>
                    <a:cubicBezTo>
                      <a:pt x="357" y="40"/>
                      <a:pt x="317" y="79"/>
                      <a:pt x="317" y="79"/>
                    </a:cubicBezTo>
                    <a:cubicBezTo>
                      <a:pt x="278" y="119"/>
                      <a:pt x="278" y="158"/>
                      <a:pt x="278" y="158"/>
                    </a:cubicBezTo>
                    <a:cubicBezTo>
                      <a:pt x="278" y="158"/>
                      <a:pt x="436" y="237"/>
                      <a:pt x="436" y="158"/>
                    </a:cubicBezTo>
                    <a:cubicBezTo>
                      <a:pt x="436" y="119"/>
                      <a:pt x="436" y="119"/>
                      <a:pt x="436" y="119"/>
                    </a:cubicBezTo>
                    <a:cubicBezTo>
                      <a:pt x="436" y="158"/>
                      <a:pt x="436" y="158"/>
                      <a:pt x="436" y="158"/>
                    </a:cubicBezTo>
                    <a:cubicBezTo>
                      <a:pt x="475" y="198"/>
                      <a:pt x="475" y="237"/>
                      <a:pt x="475" y="237"/>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effectLst>
                    <a:outerShdw blurRad="38100" dist="38100" dir="2700000" algn="tl">
                      <a:srgbClr val="000000">
                        <a:alpha val="43137"/>
                      </a:srgbClr>
                    </a:outerShdw>
                  </a:effectLst>
                </a:endParaRPr>
              </a:p>
            </p:txBody>
          </p:sp>
        </p:grpSp>
        <p:cxnSp>
          <p:nvCxnSpPr>
            <p:cNvPr id="5" name="直接连接符 4"/>
            <p:cNvCxnSpPr/>
            <p:nvPr/>
          </p:nvCxnSpPr>
          <p:spPr>
            <a:xfrm>
              <a:off x="10165301" y="6379978"/>
              <a:ext cx="0" cy="33068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9" name="矩形 58"/>
          <p:cNvSpPr/>
          <p:nvPr userDrawn="1"/>
        </p:nvSpPr>
        <p:spPr>
          <a:xfrm>
            <a:off x="7507982" y="6345871"/>
            <a:ext cx="2781844" cy="400110"/>
          </a:xfrm>
          <a:prstGeom prst="rect">
            <a:avLst/>
          </a:prstGeom>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餐饮体系建设思考</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grpSp>
        <p:nvGrpSpPr>
          <p:cNvPr id="125" name="组合 124"/>
          <p:cNvGrpSpPr/>
          <p:nvPr/>
        </p:nvGrpSpPr>
        <p:grpSpPr>
          <a:xfrm>
            <a:off x="0" y="6375400"/>
            <a:ext cx="12192000" cy="482900"/>
            <a:chOff x="0" y="6134100"/>
            <a:chExt cx="12192000" cy="723900"/>
          </a:xfrm>
          <a:solidFill>
            <a:srgbClr val="3760AB"/>
          </a:solidFill>
        </p:grpSpPr>
        <p:grpSp>
          <p:nvGrpSpPr>
            <p:cNvPr id="169" name="组合 168"/>
            <p:cNvGrpSpPr/>
            <p:nvPr/>
          </p:nvGrpSpPr>
          <p:grpSpPr>
            <a:xfrm>
              <a:off x="0" y="6438900"/>
              <a:ext cx="12192000" cy="419100"/>
              <a:chOff x="0" y="6438900"/>
              <a:chExt cx="12192000" cy="419100"/>
            </a:xfrm>
            <a:grpFill/>
          </p:grpSpPr>
          <p:sp>
            <p:nvSpPr>
              <p:cNvPr id="177" name="矩形 176"/>
              <p:cNvSpPr/>
              <p:nvPr/>
            </p:nvSpPr>
            <p:spPr>
              <a:xfrm>
                <a:off x="456828" y="6438900"/>
                <a:ext cx="11735172" cy="419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直角三角形 177"/>
              <p:cNvSpPr/>
              <p:nvPr/>
            </p:nvSpPr>
            <p:spPr>
              <a:xfrm flipH="1">
                <a:off x="0" y="6438900"/>
                <a:ext cx="456828" cy="4191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0" name="组合 169"/>
            <p:cNvGrpSpPr/>
            <p:nvPr/>
          </p:nvGrpSpPr>
          <p:grpSpPr>
            <a:xfrm>
              <a:off x="7846425" y="6134100"/>
              <a:ext cx="4345574" cy="723900"/>
              <a:chOff x="7620265" y="6134100"/>
              <a:chExt cx="5109286" cy="723900"/>
            </a:xfrm>
            <a:grpFill/>
          </p:grpSpPr>
          <p:grpSp>
            <p:nvGrpSpPr>
              <p:cNvPr id="171" name="组合 170"/>
              <p:cNvGrpSpPr/>
              <p:nvPr/>
            </p:nvGrpSpPr>
            <p:grpSpPr>
              <a:xfrm>
                <a:off x="7620265" y="6134100"/>
                <a:ext cx="3177768" cy="723900"/>
                <a:chOff x="7620265" y="6134100"/>
                <a:chExt cx="3177768" cy="723900"/>
              </a:xfrm>
              <a:grpFill/>
            </p:grpSpPr>
            <p:sp>
              <p:nvSpPr>
                <p:cNvPr id="175" name="矩形 174"/>
                <p:cNvSpPr/>
                <p:nvPr/>
              </p:nvSpPr>
              <p:spPr>
                <a:xfrm>
                  <a:off x="7992667" y="6134100"/>
                  <a:ext cx="2805366" cy="723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直角三角形 175"/>
                <p:cNvSpPr/>
                <p:nvPr/>
              </p:nvSpPr>
              <p:spPr>
                <a:xfrm flipH="1">
                  <a:off x="7620265" y="6134100"/>
                  <a:ext cx="381757" cy="7239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2" name="组合 171"/>
              <p:cNvGrpSpPr/>
              <p:nvPr userDrawn="1"/>
            </p:nvGrpSpPr>
            <p:grpSpPr>
              <a:xfrm>
                <a:off x="7836750" y="6134100"/>
                <a:ext cx="4892801" cy="723900"/>
                <a:chOff x="7836750" y="6134100"/>
                <a:chExt cx="4892801" cy="723900"/>
              </a:xfrm>
              <a:grpFill/>
            </p:grpSpPr>
            <p:sp>
              <p:nvSpPr>
                <p:cNvPr id="173" name="矩形 172"/>
                <p:cNvSpPr/>
                <p:nvPr userDrawn="1"/>
              </p:nvSpPr>
              <p:spPr>
                <a:xfrm>
                  <a:off x="8154175" y="6134100"/>
                  <a:ext cx="4575376" cy="723900"/>
                </a:xfrm>
                <a:prstGeom prst="rect">
                  <a:avLst/>
                </a:prstGeom>
                <a:solidFill>
                  <a:srgbClr val="294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直角三角形 173"/>
                <p:cNvSpPr/>
                <p:nvPr/>
              </p:nvSpPr>
              <p:spPr>
                <a:xfrm flipH="1">
                  <a:off x="7836750" y="6134100"/>
                  <a:ext cx="327500" cy="723900"/>
                </a:xfrm>
                <a:prstGeom prst="rtTriangle">
                  <a:avLst/>
                </a:prstGeom>
                <a:solidFill>
                  <a:srgbClr val="294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cxnSp>
        <p:nvCxnSpPr>
          <p:cNvPr id="127" name="直接连接符 126"/>
          <p:cNvCxnSpPr/>
          <p:nvPr/>
        </p:nvCxnSpPr>
        <p:spPr>
          <a:xfrm>
            <a:off x="10588634" y="6501847"/>
            <a:ext cx="0" cy="24643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4" name="任意多边形: 形状 113"/>
          <p:cNvSpPr/>
          <p:nvPr userDrawn="1"/>
        </p:nvSpPr>
        <p:spPr>
          <a:xfrm>
            <a:off x="8402285" y="6497758"/>
            <a:ext cx="1973014" cy="254161"/>
          </a:xfrm>
          <a:custGeom>
            <a:avLst/>
            <a:gdLst/>
            <a:ahLst/>
            <a:cxnLst/>
            <a:rect l="l" t="t" r="r" b="b"/>
            <a:pathLst>
              <a:path w="1973014" h="254161">
                <a:moveTo>
                  <a:pt x="92422" y="197904"/>
                </a:moveTo>
                <a:cubicBezTo>
                  <a:pt x="97110" y="206611"/>
                  <a:pt x="103807" y="213308"/>
                  <a:pt x="112514" y="217996"/>
                </a:cubicBezTo>
                <a:lnTo>
                  <a:pt x="130597" y="200918"/>
                </a:lnTo>
                <a:lnTo>
                  <a:pt x="116532" y="200918"/>
                </a:lnTo>
                <a:lnTo>
                  <a:pt x="116532" y="197904"/>
                </a:lnTo>
                <a:close/>
                <a:moveTo>
                  <a:pt x="58266" y="197904"/>
                </a:moveTo>
                <a:lnTo>
                  <a:pt x="58266" y="229047"/>
                </a:lnTo>
                <a:cubicBezTo>
                  <a:pt x="77688" y="224359"/>
                  <a:pt x="89743" y="219671"/>
                  <a:pt x="94431" y="214982"/>
                </a:cubicBezTo>
                <a:cubicBezTo>
                  <a:pt x="92422" y="212973"/>
                  <a:pt x="90413" y="208620"/>
                  <a:pt x="88404" y="201923"/>
                </a:cubicBezTo>
                <a:cubicBezTo>
                  <a:pt x="88404" y="199914"/>
                  <a:pt x="88404" y="198574"/>
                  <a:pt x="88404" y="197904"/>
                </a:cubicBezTo>
                <a:close/>
                <a:moveTo>
                  <a:pt x="1563141" y="162744"/>
                </a:moveTo>
                <a:lnTo>
                  <a:pt x="1583233" y="162744"/>
                </a:lnTo>
                <a:lnTo>
                  <a:pt x="1583233" y="204937"/>
                </a:lnTo>
                <a:cubicBezTo>
                  <a:pt x="1583903" y="220340"/>
                  <a:pt x="1573187" y="230051"/>
                  <a:pt x="1551086" y="234070"/>
                </a:cubicBezTo>
                <a:lnTo>
                  <a:pt x="1551086" y="228042"/>
                </a:lnTo>
                <a:cubicBezTo>
                  <a:pt x="1559123" y="224693"/>
                  <a:pt x="1563141" y="216992"/>
                  <a:pt x="1563141" y="204937"/>
                </a:cubicBezTo>
                <a:close/>
                <a:moveTo>
                  <a:pt x="1679674" y="158725"/>
                </a:moveTo>
                <a:cubicBezTo>
                  <a:pt x="1690389" y="167432"/>
                  <a:pt x="1704788" y="181161"/>
                  <a:pt x="1722871" y="199914"/>
                </a:cubicBezTo>
                <a:cubicBezTo>
                  <a:pt x="1720862" y="207950"/>
                  <a:pt x="1718183" y="215987"/>
                  <a:pt x="1714834" y="224024"/>
                </a:cubicBezTo>
                <a:lnTo>
                  <a:pt x="1713830" y="224024"/>
                </a:lnTo>
                <a:cubicBezTo>
                  <a:pt x="1699766" y="201923"/>
                  <a:pt x="1688380" y="180492"/>
                  <a:pt x="1679674" y="159730"/>
                </a:cubicBezTo>
                <a:close/>
                <a:moveTo>
                  <a:pt x="801662" y="158725"/>
                </a:moveTo>
                <a:lnTo>
                  <a:pt x="821754" y="158725"/>
                </a:lnTo>
                <a:lnTo>
                  <a:pt x="821754" y="166762"/>
                </a:lnTo>
                <a:cubicBezTo>
                  <a:pt x="820415" y="194891"/>
                  <a:pt x="805346" y="217996"/>
                  <a:pt x="776548" y="236079"/>
                </a:cubicBezTo>
                <a:lnTo>
                  <a:pt x="771525" y="236079"/>
                </a:lnTo>
                <a:cubicBezTo>
                  <a:pt x="791616" y="219336"/>
                  <a:pt x="801662" y="198239"/>
                  <a:pt x="801662" y="172790"/>
                </a:cubicBezTo>
                <a:close/>
                <a:moveTo>
                  <a:pt x="886048" y="156716"/>
                </a:moveTo>
                <a:lnTo>
                  <a:pt x="888057" y="156716"/>
                </a:lnTo>
                <a:cubicBezTo>
                  <a:pt x="900112" y="184845"/>
                  <a:pt x="915516" y="200918"/>
                  <a:pt x="934268" y="204937"/>
                </a:cubicBezTo>
                <a:cubicBezTo>
                  <a:pt x="928910" y="213643"/>
                  <a:pt x="928575" y="222349"/>
                  <a:pt x="933264" y="231056"/>
                </a:cubicBezTo>
                <a:cubicBezTo>
                  <a:pt x="934603" y="233065"/>
                  <a:pt x="933933" y="233735"/>
                  <a:pt x="931254" y="233065"/>
                </a:cubicBezTo>
                <a:cubicBezTo>
                  <a:pt x="905805" y="225028"/>
                  <a:pt x="890736" y="199579"/>
                  <a:pt x="886048" y="156716"/>
                </a:cubicBezTo>
                <a:close/>
                <a:moveTo>
                  <a:pt x="1595288" y="154707"/>
                </a:moveTo>
                <a:lnTo>
                  <a:pt x="1615380" y="154707"/>
                </a:lnTo>
                <a:lnTo>
                  <a:pt x="1615380" y="217996"/>
                </a:lnTo>
                <a:cubicBezTo>
                  <a:pt x="1614710" y="224693"/>
                  <a:pt x="1617389" y="228042"/>
                  <a:pt x="1623417" y="228042"/>
                </a:cubicBezTo>
                <a:lnTo>
                  <a:pt x="1662596" y="228042"/>
                </a:lnTo>
                <a:cubicBezTo>
                  <a:pt x="1667954" y="228042"/>
                  <a:pt x="1670967" y="225363"/>
                  <a:pt x="1671637" y="220005"/>
                </a:cubicBezTo>
                <a:lnTo>
                  <a:pt x="1677665" y="180826"/>
                </a:lnTo>
                <a:lnTo>
                  <a:pt x="1681683" y="180826"/>
                </a:lnTo>
                <a:lnTo>
                  <a:pt x="1681683" y="212973"/>
                </a:lnTo>
                <a:lnTo>
                  <a:pt x="1687710" y="212973"/>
                </a:lnTo>
                <a:lnTo>
                  <a:pt x="1687710" y="231056"/>
                </a:lnTo>
                <a:cubicBezTo>
                  <a:pt x="1687710" y="241772"/>
                  <a:pt x="1681013" y="247464"/>
                  <a:pt x="1667619" y="248134"/>
                </a:cubicBezTo>
                <a:lnTo>
                  <a:pt x="1616385" y="248134"/>
                </a:lnTo>
                <a:cubicBezTo>
                  <a:pt x="1601651" y="248134"/>
                  <a:pt x="1594618" y="240432"/>
                  <a:pt x="1595288" y="225028"/>
                </a:cubicBezTo>
                <a:close/>
                <a:moveTo>
                  <a:pt x="58266" y="153702"/>
                </a:moveTo>
                <a:lnTo>
                  <a:pt x="58266" y="164753"/>
                </a:lnTo>
                <a:lnTo>
                  <a:pt x="110505" y="164753"/>
                </a:lnTo>
                <a:lnTo>
                  <a:pt x="110505" y="174799"/>
                </a:lnTo>
                <a:lnTo>
                  <a:pt x="58266" y="174799"/>
                </a:lnTo>
                <a:lnTo>
                  <a:pt x="58266" y="187859"/>
                </a:lnTo>
                <a:lnTo>
                  <a:pt x="116532" y="187859"/>
                </a:lnTo>
                <a:lnTo>
                  <a:pt x="116532" y="153702"/>
                </a:lnTo>
                <a:close/>
                <a:moveTo>
                  <a:pt x="1626430" y="148680"/>
                </a:moveTo>
                <a:cubicBezTo>
                  <a:pt x="1639825" y="159395"/>
                  <a:pt x="1649871" y="168436"/>
                  <a:pt x="1656568" y="175803"/>
                </a:cubicBezTo>
                <a:cubicBezTo>
                  <a:pt x="1655898" y="183170"/>
                  <a:pt x="1653220" y="192212"/>
                  <a:pt x="1648532" y="202927"/>
                </a:cubicBezTo>
                <a:lnTo>
                  <a:pt x="1647527" y="202927"/>
                </a:lnTo>
                <a:cubicBezTo>
                  <a:pt x="1638151" y="192212"/>
                  <a:pt x="1631119" y="174464"/>
                  <a:pt x="1626430" y="149684"/>
                </a:cubicBezTo>
                <a:close/>
                <a:moveTo>
                  <a:pt x="1380306" y="119546"/>
                </a:moveTo>
                <a:cubicBezTo>
                  <a:pt x="1382985" y="140978"/>
                  <a:pt x="1391356" y="162074"/>
                  <a:pt x="1405421" y="182836"/>
                </a:cubicBezTo>
                <a:cubicBezTo>
                  <a:pt x="1415467" y="166762"/>
                  <a:pt x="1420490" y="145666"/>
                  <a:pt x="1420490" y="119546"/>
                </a:cubicBezTo>
                <a:close/>
                <a:moveTo>
                  <a:pt x="76349" y="118542"/>
                </a:moveTo>
                <a:cubicBezTo>
                  <a:pt x="67642" y="127248"/>
                  <a:pt x="58936" y="134615"/>
                  <a:pt x="50229" y="140643"/>
                </a:cubicBezTo>
                <a:lnTo>
                  <a:pt x="58266" y="140643"/>
                </a:lnTo>
                <a:lnTo>
                  <a:pt x="58266" y="143657"/>
                </a:lnTo>
                <a:lnTo>
                  <a:pt x="90413" y="143657"/>
                </a:lnTo>
                <a:cubicBezTo>
                  <a:pt x="85055" y="136290"/>
                  <a:pt x="80367" y="127918"/>
                  <a:pt x="76349" y="118542"/>
                </a:cubicBezTo>
                <a:close/>
                <a:moveTo>
                  <a:pt x="620836" y="116533"/>
                </a:moveTo>
                <a:cubicBezTo>
                  <a:pt x="615478" y="140643"/>
                  <a:pt x="606772" y="163414"/>
                  <a:pt x="594717" y="184845"/>
                </a:cubicBezTo>
                <a:lnTo>
                  <a:pt x="620836" y="184845"/>
                </a:lnTo>
                <a:close/>
                <a:moveTo>
                  <a:pt x="1420490" y="102468"/>
                </a:moveTo>
                <a:lnTo>
                  <a:pt x="1442591" y="102468"/>
                </a:lnTo>
                <a:lnTo>
                  <a:pt x="1442591" y="118542"/>
                </a:lnTo>
                <a:cubicBezTo>
                  <a:pt x="1442591" y="145331"/>
                  <a:pt x="1433549" y="170446"/>
                  <a:pt x="1415467" y="193886"/>
                </a:cubicBezTo>
                <a:cubicBezTo>
                  <a:pt x="1426182" y="204602"/>
                  <a:pt x="1440581" y="212638"/>
                  <a:pt x="1458664" y="217996"/>
                </a:cubicBezTo>
                <a:cubicBezTo>
                  <a:pt x="1455315" y="225363"/>
                  <a:pt x="1454311" y="233735"/>
                  <a:pt x="1455650" y="243111"/>
                </a:cubicBezTo>
                <a:cubicBezTo>
                  <a:pt x="1455650" y="244450"/>
                  <a:pt x="1455315" y="245455"/>
                  <a:pt x="1454646" y="246125"/>
                </a:cubicBezTo>
                <a:cubicBezTo>
                  <a:pt x="1454646" y="246125"/>
                  <a:pt x="1453976" y="246125"/>
                  <a:pt x="1452636" y="246125"/>
                </a:cubicBezTo>
                <a:cubicBezTo>
                  <a:pt x="1434554" y="238758"/>
                  <a:pt x="1417476" y="225698"/>
                  <a:pt x="1401402" y="206946"/>
                </a:cubicBezTo>
                <a:cubicBezTo>
                  <a:pt x="1385999" y="219671"/>
                  <a:pt x="1367581" y="234070"/>
                  <a:pt x="1346150" y="250143"/>
                </a:cubicBezTo>
                <a:lnTo>
                  <a:pt x="1334095" y="250143"/>
                </a:lnTo>
                <a:cubicBezTo>
                  <a:pt x="1358205" y="232060"/>
                  <a:pt x="1378297" y="214313"/>
                  <a:pt x="1394370" y="196900"/>
                </a:cubicBezTo>
                <a:cubicBezTo>
                  <a:pt x="1382315" y="176138"/>
                  <a:pt x="1375618" y="150354"/>
                  <a:pt x="1374278" y="119546"/>
                </a:cubicBezTo>
                <a:lnTo>
                  <a:pt x="1360214" y="119546"/>
                </a:lnTo>
                <a:lnTo>
                  <a:pt x="1360214" y="108496"/>
                </a:lnTo>
                <a:lnTo>
                  <a:pt x="1420490" y="108496"/>
                </a:lnTo>
                <a:close/>
                <a:moveTo>
                  <a:pt x="92422" y="98450"/>
                </a:moveTo>
                <a:cubicBezTo>
                  <a:pt x="89743" y="104478"/>
                  <a:pt x="85055" y="110505"/>
                  <a:pt x="78358" y="116533"/>
                </a:cubicBezTo>
                <a:cubicBezTo>
                  <a:pt x="81037" y="118542"/>
                  <a:pt x="85725" y="121556"/>
                  <a:pt x="92422" y="125574"/>
                </a:cubicBezTo>
                <a:cubicBezTo>
                  <a:pt x="95101" y="127583"/>
                  <a:pt x="97110" y="128588"/>
                  <a:pt x="98450" y="128588"/>
                </a:cubicBezTo>
                <a:lnTo>
                  <a:pt x="94431" y="143657"/>
                </a:lnTo>
                <a:lnTo>
                  <a:pt x="116532" y="143657"/>
                </a:lnTo>
                <a:lnTo>
                  <a:pt x="116532" y="140643"/>
                </a:lnTo>
                <a:lnTo>
                  <a:pt x="124569" y="140643"/>
                </a:lnTo>
                <a:cubicBezTo>
                  <a:pt x="111174" y="129927"/>
                  <a:pt x="100459" y="115863"/>
                  <a:pt x="92422" y="98450"/>
                </a:cubicBezTo>
                <a:close/>
                <a:moveTo>
                  <a:pt x="1647527" y="82377"/>
                </a:moveTo>
                <a:lnTo>
                  <a:pt x="1647527" y="125574"/>
                </a:lnTo>
                <a:lnTo>
                  <a:pt x="1681683" y="125574"/>
                </a:lnTo>
                <a:lnTo>
                  <a:pt x="1681683" y="82377"/>
                </a:lnTo>
                <a:close/>
                <a:moveTo>
                  <a:pt x="1593279" y="82377"/>
                </a:moveTo>
                <a:lnTo>
                  <a:pt x="1593279" y="125574"/>
                </a:lnTo>
                <a:lnTo>
                  <a:pt x="1627435" y="125574"/>
                </a:lnTo>
                <a:lnTo>
                  <a:pt x="1627435" y="82377"/>
                </a:lnTo>
                <a:close/>
                <a:moveTo>
                  <a:pt x="361652" y="74340"/>
                </a:moveTo>
                <a:lnTo>
                  <a:pt x="381744" y="74340"/>
                </a:lnTo>
                <a:lnTo>
                  <a:pt x="381744" y="160735"/>
                </a:lnTo>
                <a:cubicBezTo>
                  <a:pt x="384423" y="184845"/>
                  <a:pt x="399827" y="204602"/>
                  <a:pt x="427955" y="220005"/>
                </a:cubicBezTo>
                <a:cubicBezTo>
                  <a:pt x="425276" y="232730"/>
                  <a:pt x="425276" y="242776"/>
                  <a:pt x="427955" y="250143"/>
                </a:cubicBezTo>
                <a:cubicBezTo>
                  <a:pt x="401836" y="241437"/>
                  <a:pt x="385093" y="215652"/>
                  <a:pt x="377726" y="172790"/>
                </a:cubicBezTo>
                <a:cubicBezTo>
                  <a:pt x="371028" y="201588"/>
                  <a:pt x="346918" y="228042"/>
                  <a:pt x="305395" y="252152"/>
                </a:cubicBezTo>
                <a:lnTo>
                  <a:pt x="299368" y="250143"/>
                </a:lnTo>
                <a:cubicBezTo>
                  <a:pt x="339551" y="224024"/>
                  <a:pt x="360313" y="187524"/>
                  <a:pt x="361652" y="140643"/>
                </a:cubicBezTo>
                <a:close/>
                <a:moveTo>
                  <a:pt x="285303" y="74340"/>
                </a:moveTo>
                <a:lnTo>
                  <a:pt x="305395" y="74340"/>
                </a:lnTo>
                <a:lnTo>
                  <a:pt x="305395" y="200918"/>
                </a:lnTo>
                <a:cubicBezTo>
                  <a:pt x="317450" y="193551"/>
                  <a:pt x="328166" y="184175"/>
                  <a:pt x="337542" y="172790"/>
                </a:cubicBezTo>
                <a:lnTo>
                  <a:pt x="339551" y="172790"/>
                </a:lnTo>
                <a:cubicBezTo>
                  <a:pt x="323478" y="202927"/>
                  <a:pt x="298698" y="225363"/>
                  <a:pt x="265212" y="240097"/>
                </a:cubicBezTo>
                <a:cubicBezTo>
                  <a:pt x="266551" y="228712"/>
                  <a:pt x="264542" y="220340"/>
                  <a:pt x="259184" y="214982"/>
                </a:cubicBezTo>
                <a:cubicBezTo>
                  <a:pt x="270569" y="215652"/>
                  <a:pt x="279276" y="214313"/>
                  <a:pt x="285303" y="210964"/>
                </a:cubicBezTo>
                <a:close/>
                <a:moveTo>
                  <a:pt x="1147241" y="72331"/>
                </a:moveTo>
                <a:lnTo>
                  <a:pt x="1147241" y="96441"/>
                </a:lnTo>
                <a:lnTo>
                  <a:pt x="1167333" y="96441"/>
                </a:lnTo>
                <a:lnTo>
                  <a:pt x="1167333" y="72331"/>
                </a:lnTo>
                <a:close/>
                <a:moveTo>
                  <a:pt x="1316012" y="70322"/>
                </a:moveTo>
                <a:lnTo>
                  <a:pt x="1336104" y="70322"/>
                </a:lnTo>
                <a:lnTo>
                  <a:pt x="1336104" y="201923"/>
                </a:lnTo>
                <a:cubicBezTo>
                  <a:pt x="1348159" y="194556"/>
                  <a:pt x="1359210" y="185514"/>
                  <a:pt x="1369256" y="174799"/>
                </a:cubicBezTo>
                <a:cubicBezTo>
                  <a:pt x="1371265" y="172120"/>
                  <a:pt x="1371934" y="172455"/>
                  <a:pt x="1371265" y="175803"/>
                </a:cubicBezTo>
                <a:cubicBezTo>
                  <a:pt x="1355191" y="207281"/>
                  <a:pt x="1330746" y="228042"/>
                  <a:pt x="1297930" y="238088"/>
                </a:cubicBezTo>
                <a:cubicBezTo>
                  <a:pt x="1298599" y="225363"/>
                  <a:pt x="1296590" y="216992"/>
                  <a:pt x="1291902" y="212973"/>
                </a:cubicBezTo>
                <a:cubicBezTo>
                  <a:pt x="1297260" y="214313"/>
                  <a:pt x="1305297" y="213308"/>
                  <a:pt x="1316012" y="209960"/>
                </a:cubicBezTo>
                <a:lnTo>
                  <a:pt x="1316012" y="95436"/>
                </a:lnTo>
                <a:lnTo>
                  <a:pt x="1287884" y="95436"/>
                </a:lnTo>
                <a:lnTo>
                  <a:pt x="1287884" y="84386"/>
                </a:lnTo>
                <a:lnTo>
                  <a:pt x="1316012" y="84386"/>
                </a:lnTo>
                <a:close/>
                <a:moveTo>
                  <a:pt x="640928" y="59271"/>
                </a:moveTo>
                <a:lnTo>
                  <a:pt x="640928" y="184845"/>
                </a:lnTo>
                <a:lnTo>
                  <a:pt x="663029" y="184845"/>
                </a:lnTo>
                <a:cubicBezTo>
                  <a:pt x="654992" y="155377"/>
                  <a:pt x="648965" y="113519"/>
                  <a:pt x="644946" y="59271"/>
                </a:cubicBezTo>
                <a:close/>
                <a:moveTo>
                  <a:pt x="32147" y="55253"/>
                </a:moveTo>
                <a:lnTo>
                  <a:pt x="30138" y="60276"/>
                </a:lnTo>
                <a:cubicBezTo>
                  <a:pt x="31477" y="61615"/>
                  <a:pt x="34156" y="63289"/>
                  <a:pt x="38174" y="65299"/>
                </a:cubicBezTo>
                <a:cubicBezTo>
                  <a:pt x="44872" y="68647"/>
                  <a:pt x="49560" y="70991"/>
                  <a:pt x="52239" y="72331"/>
                </a:cubicBezTo>
                <a:cubicBezTo>
                  <a:pt x="52239" y="78358"/>
                  <a:pt x="50899" y="84386"/>
                  <a:pt x="48220" y="90413"/>
                </a:cubicBezTo>
                <a:cubicBezTo>
                  <a:pt x="60275" y="77689"/>
                  <a:pt x="66973" y="65968"/>
                  <a:pt x="68312" y="55253"/>
                </a:cubicBezTo>
                <a:close/>
                <a:moveTo>
                  <a:pt x="1147241" y="38175"/>
                </a:moveTo>
                <a:lnTo>
                  <a:pt x="1147241" y="62285"/>
                </a:lnTo>
                <a:lnTo>
                  <a:pt x="1167333" y="62285"/>
                </a:lnTo>
                <a:lnTo>
                  <a:pt x="1167333" y="38175"/>
                </a:lnTo>
                <a:close/>
                <a:moveTo>
                  <a:pt x="1647527" y="27124"/>
                </a:moveTo>
                <a:lnTo>
                  <a:pt x="1647527" y="71326"/>
                </a:lnTo>
                <a:lnTo>
                  <a:pt x="1681683" y="71326"/>
                </a:lnTo>
                <a:lnTo>
                  <a:pt x="1681683" y="27124"/>
                </a:lnTo>
                <a:close/>
                <a:moveTo>
                  <a:pt x="1593279" y="27124"/>
                </a:moveTo>
                <a:lnTo>
                  <a:pt x="1593279" y="71326"/>
                </a:lnTo>
                <a:lnTo>
                  <a:pt x="1627435" y="71326"/>
                </a:lnTo>
                <a:lnTo>
                  <a:pt x="1627435" y="27124"/>
                </a:lnTo>
                <a:close/>
                <a:moveTo>
                  <a:pt x="104477" y="26120"/>
                </a:moveTo>
                <a:cubicBezTo>
                  <a:pt x="110505" y="44202"/>
                  <a:pt x="118541" y="57262"/>
                  <a:pt x="128587" y="65299"/>
                </a:cubicBezTo>
                <a:cubicBezTo>
                  <a:pt x="133945" y="57262"/>
                  <a:pt x="137294" y="44202"/>
                  <a:pt x="138633" y="26120"/>
                </a:cubicBezTo>
                <a:close/>
                <a:moveTo>
                  <a:pt x="1066874" y="8037"/>
                </a:moveTo>
                <a:lnTo>
                  <a:pt x="1088975" y="8037"/>
                </a:lnTo>
                <a:cubicBezTo>
                  <a:pt x="1088975" y="39514"/>
                  <a:pt x="1074911" y="69652"/>
                  <a:pt x="1046782" y="98450"/>
                </a:cubicBezTo>
                <a:lnTo>
                  <a:pt x="1070892" y="98450"/>
                </a:lnTo>
                <a:lnTo>
                  <a:pt x="1070892" y="88404"/>
                </a:lnTo>
                <a:lnTo>
                  <a:pt x="1090984" y="88404"/>
                </a:lnTo>
                <a:cubicBezTo>
                  <a:pt x="1090984" y="143991"/>
                  <a:pt x="1083617" y="183505"/>
                  <a:pt x="1068883" y="206946"/>
                </a:cubicBezTo>
                <a:cubicBezTo>
                  <a:pt x="1074911" y="216992"/>
                  <a:pt x="1084287" y="222684"/>
                  <a:pt x="1097012" y="224024"/>
                </a:cubicBezTo>
                <a:cubicBezTo>
                  <a:pt x="1121792" y="224024"/>
                  <a:pt x="1157287" y="224024"/>
                  <a:pt x="1203498" y="224024"/>
                </a:cubicBezTo>
                <a:cubicBezTo>
                  <a:pt x="1194792" y="231391"/>
                  <a:pt x="1193452" y="238088"/>
                  <a:pt x="1199480" y="244116"/>
                </a:cubicBezTo>
                <a:lnTo>
                  <a:pt x="1099021" y="244116"/>
                </a:lnTo>
                <a:cubicBezTo>
                  <a:pt x="1082278" y="243446"/>
                  <a:pt x="1069218" y="235409"/>
                  <a:pt x="1059842" y="220005"/>
                </a:cubicBezTo>
                <a:cubicBezTo>
                  <a:pt x="1050466" y="232060"/>
                  <a:pt x="1042429" y="241437"/>
                  <a:pt x="1035732" y="248134"/>
                </a:cubicBezTo>
                <a:lnTo>
                  <a:pt x="1027695" y="248134"/>
                </a:lnTo>
                <a:cubicBezTo>
                  <a:pt x="1037741" y="236079"/>
                  <a:pt x="1046113" y="223354"/>
                  <a:pt x="1052810" y="209960"/>
                </a:cubicBezTo>
                <a:cubicBezTo>
                  <a:pt x="1045443" y="189868"/>
                  <a:pt x="1041424" y="160065"/>
                  <a:pt x="1040755" y="120551"/>
                </a:cubicBezTo>
                <a:lnTo>
                  <a:pt x="1041759" y="120551"/>
                </a:lnTo>
                <a:cubicBezTo>
                  <a:pt x="1042429" y="123900"/>
                  <a:pt x="1044103" y="131267"/>
                  <a:pt x="1046782" y="142652"/>
                </a:cubicBezTo>
                <a:cubicBezTo>
                  <a:pt x="1050131" y="159395"/>
                  <a:pt x="1054819" y="176138"/>
                  <a:pt x="1060846" y="192881"/>
                </a:cubicBezTo>
                <a:cubicBezTo>
                  <a:pt x="1066874" y="176808"/>
                  <a:pt x="1070223" y="158725"/>
                  <a:pt x="1070892" y="138634"/>
                </a:cubicBezTo>
                <a:lnTo>
                  <a:pt x="1070892" y="108496"/>
                </a:lnTo>
                <a:lnTo>
                  <a:pt x="1046782" y="108496"/>
                </a:lnTo>
                <a:cubicBezTo>
                  <a:pt x="1043434" y="108496"/>
                  <a:pt x="1039750" y="110170"/>
                  <a:pt x="1035732" y="113519"/>
                </a:cubicBezTo>
                <a:cubicBezTo>
                  <a:pt x="1035062" y="114189"/>
                  <a:pt x="1034727" y="114523"/>
                  <a:pt x="1034727" y="114523"/>
                </a:cubicBezTo>
                <a:lnTo>
                  <a:pt x="1034727" y="98450"/>
                </a:lnTo>
                <a:cubicBezTo>
                  <a:pt x="1052810" y="85056"/>
                  <a:pt x="1063525" y="62285"/>
                  <a:pt x="1066874" y="30138"/>
                </a:cubicBezTo>
                <a:lnTo>
                  <a:pt x="1032718" y="30138"/>
                </a:lnTo>
                <a:lnTo>
                  <a:pt x="1032718" y="20092"/>
                </a:lnTo>
                <a:lnTo>
                  <a:pt x="1066874" y="20092"/>
                </a:lnTo>
                <a:close/>
                <a:moveTo>
                  <a:pt x="138633" y="8037"/>
                </a:moveTo>
                <a:lnTo>
                  <a:pt x="158725" y="8037"/>
                </a:lnTo>
                <a:cubicBezTo>
                  <a:pt x="160064" y="34156"/>
                  <a:pt x="153367" y="55588"/>
                  <a:pt x="138633" y="72331"/>
                </a:cubicBezTo>
                <a:cubicBezTo>
                  <a:pt x="146000" y="79028"/>
                  <a:pt x="158725" y="83046"/>
                  <a:pt x="176808" y="84386"/>
                </a:cubicBezTo>
                <a:cubicBezTo>
                  <a:pt x="170780" y="91753"/>
                  <a:pt x="168101" y="100459"/>
                  <a:pt x="168771" y="110505"/>
                </a:cubicBezTo>
                <a:cubicBezTo>
                  <a:pt x="152698" y="105817"/>
                  <a:pt x="138298" y="97111"/>
                  <a:pt x="125574" y="84386"/>
                </a:cubicBezTo>
                <a:cubicBezTo>
                  <a:pt x="118876" y="89744"/>
                  <a:pt x="110505" y="95101"/>
                  <a:pt x="100459" y="100459"/>
                </a:cubicBezTo>
                <a:cubicBezTo>
                  <a:pt x="116532" y="119212"/>
                  <a:pt x="141982" y="131936"/>
                  <a:pt x="176808" y="138634"/>
                </a:cubicBezTo>
                <a:cubicBezTo>
                  <a:pt x="170780" y="143991"/>
                  <a:pt x="167431" y="152698"/>
                  <a:pt x="166762" y="164753"/>
                </a:cubicBezTo>
                <a:cubicBezTo>
                  <a:pt x="165422" y="164753"/>
                  <a:pt x="164083" y="164418"/>
                  <a:pt x="162743" y="163748"/>
                </a:cubicBezTo>
                <a:cubicBezTo>
                  <a:pt x="151358" y="159060"/>
                  <a:pt x="142652" y="154372"/>
                  <a:pt x="136624" y="149684"/>
                </a:cubicBezTo>
                <a:lnTo>
                  <a:pt x="136624" y="194891"/>
                </a:lnTo>
                <a:lnTo>
                  <a:pt x="144661" y="186854"/>
                </a:lnTo>
                <a:lnTo>
                  <a:pt x="150688" y="194891"/>
                </a:lnTo>
                <a:lnTo>
                  <a:pt x="120551" y="222015"/>
                </a:lnTo>
                <a:cubicBezTo>
                  <a:pt x="133945" y="226703"/>
                  <a:pt x="148679" y="229382"/>
                  <a:pt x="164753" y="230051"/>
                </a:cubicBezTo>
                <a:cubicBezTo>
                  <a:pt x="158725" y="234070"/>
                  <a:pt x="156046" y="242106"/>
                  <a:pt x="156716" y="254161"/>
                </a:cubicBezTo>
                <a:cubicBezTo>
                  <a:pt x="127248" y="247464"/>
                  <a:pt x="107491" y="235409"/>
                  <a:pt x="97445" y="217996"/>
                </a:cubicBezTo>
                <a:cubicBezTo>
                  <a:pt x="82041" y="235409"/>
                  <a:pt x="58936" y="246794"/>
                  <a:pt x="28128" y="252152"/>
                </a:cubicBezTo>
                <a:cubicBezTo>
                  <a:pt x="30138" y="244785"/>
                  <a:pt x="28798" y="236749"/>
                  <a:pt x="24110" y="228042"/>
                </a:cubicBezTo>
                <a:cubicBezTo>
                  <a:pt x="30807" y="228712"/>
                  <a:pt x="35495" y="229382"/>
                  <a:pt x="38174" y="230051"/>
                </a:cubicBezTo>
                <a:lnTo>
                  <a:pt x="38174" y="148680"/>
                </a:lnTo>
                <a:cubicBezTo>
                  <a:pt x="32816" y="153368"/>
                  <a:pt x="21431" y="160065"/>
                  <a:pt x="4018" y="168771"/>
                </a:cubicBezTo>
                <a:lnTo>
                  <a:pt x="0" y="166762"/>
                </a:lnTo>
                <a:cubicBezTo>
                  <a:pt x="39514" y="139303"/>
                  <a:pt x="63624" y="113854"/>
                  <a:pt x="72330" y="90413"/>
                </a:cubicBezTo>
                <a:lnTo>
                  <a:pt x="96440" y="90413"/>
                </a:lnTo>
                <a:lnTo>
                  <a:pt x="95436" y="95436"/>
                </a:lnTo>
                <a:cubicBezTo>
                  <a:pt x="95436" y="96106"/>
                  <a:pt x="95436" y="97111"/>
                  <a:pt x="95436" y="98450"/>
                </a:cubicBezTo>
                <a:cubicBezTo>
                  <a:pt x="95436" y="99789"/>
                  <a:pt x="96106" y="99789"/>
                  <a:pt x="97445" y="98450"/>
                </a:cubicBezTo>
                <a:cubicBezTo>
                  <a:pt x="102803" y="94432"/>
                  <a:pt x="110170" y="87065"/>
                  <a:pt x="119546" y="76349"/>
                </a:cubicBezTo>
                <a:cubicBezTo>
                  <a:pt x="110170" y="66973"/>
                  <a:pt x="103807" y="50230"/>
                  <a:pt x="100459" y="26120"/>
                </a:cubicBezTo>
                <a:lnTo>
                  <a:pt x="94431" y="26120"/>
                </a:lnTo>
                <a:lnTo>
                  <a:pt x="94431" y="16074"/>
                </a:lnTo>
                <a:lnTo>
                  <a:pt x="138633" y="16074"/>
                </a:lnTo>
                <a:close/>
                <a:moveTo>
                  <a:pt x="1573187" y="6028"/>
                </a:moveTo>
                <a:lnTo>
                  <a:pt x="1593279" y="6028"/>
                </a:lnTo>
                <a:lnTo>
                  <a:pt x="1593279" y="16074"/>
                </a:lnTo>
                <a:lnTo>
                  <a:pt x="1681683" y="16074"/>
                </a:lnTo>
                <a:lnTo>
                  <a:pt x="1681683" y="8037"/>
                </a:lnTo>
                <a:lnTo>
                  <a:pt x="1701775" y="8037"/>
                </a:lnTo>
                <a:lnTo>
                  <a:pt x="1701775" y="148680"/>
                </a:lnTo>
                <a:lnTo>
                  <a:pt x="1681683" y="148680"/>
                </a:lnTo>
                <a:lnTo>
                  <a:pt x="1681683" y="136624"/>
                </a:lnTo>
                <a:lnTo>
                  <a:pt x="1593279" y="136624"/>
                </a:lnTo>
                <a:lnTo>
                  <a:pt x="1593279" y="148680"/>
                </a:lnTo>
                <a:lnTo>
                  <a:pt x="1573187" y="148680"/>
                </a:lnTo>
                <a:close/>
                <a:moveTo>
                  <a:pt x="1366242" y="4019"/>
                </a:moveTo>
                <a:lnTo>
                  <a:pt x="1386334" y="4019"/>
                </a:lnTo>
                <a:lnTo>
                  <a:pt x="1386334" y="14065"/>
                </a:lnTo>
                <a:lnTo>
                  <a:pt x="1414462" y="14065"/>
                </a:lnTo>
                <a:lnTo>
                  <a:pt x="1414462" y="4019"/>
                </a:lnTo>
                <a:lnTo>
                  <a:pt x="1434554" y="4019"/>
                </a:lnTo>
                <a:lnTo>
                  <a:pt x="1434554" y="68312"/>
                </a:lnTo>
                <a:cubicBezTo>
                  <a:pt x="1433884" y="71661"/>
                  <a:pt x="1435224" y="73000"/>
                  <a:pt x="1438572" y="72331"/>
                </a:cubicBezTo>
                <a:lnTo>
                  <a:pt x="1450627" y="72331"/>
                </a:lnTo>
                <a:cubicBezTo>
                  <a:pt x="1453976" y="72331"/>
                  <a:pt x="1456655" y="71661"/>
                  <a:pt x="1458664" y="70322"/>
                </a:cubicBezTo>
                <a:cubicBezTo>
                  <a:pt x="1456655" y="78358"/>
                  <a:pt x="1456655" y="85725"/>
                  <a:pt x="1458664" y="92423"/>
                </a:cubicBezTo>
                <a:lnTo>
                  <a:pt x="1428526" y="92423"/>
                </a:lnTo>
                <a:cubicBezTo>
                  <a:pt x="1418480" y="93092"/>
                  <a:pt x="1413792" y="88069"/>
                  <a:pt x="1414462" y="77354"/>
                </a:cubicBezTo>
                <a:lnTo>
                  <a:pt x="1414462" y="25115"/>
                </a:lnTo>
                <a:lnTo>
                  <a:pt x="1386334" y="25115"/>
                </a:lnTo>
                <a:cubicBezTo>
                  <a:pt x="1386334" y="32482"/>
                  <a:pt x="1386334" y="39514"/>
                  <a:pt x="1386334" y="46211"/>
                </a:cubicBezTo>
                <a:cubicBezTo>
                  <a:pt x="1384994" y="64294"/>
                  <a:pt x="1373609" y="83716"/>
                  <a:pt x="1352178" y="104478"/>
                </a:cubicBezTo>
                <a:lnTo>
                  <a:pt x="1344141" y="104478"/>
                </a:lnTo>
                <a:cubicBezTo>
                  <a:pt x="1358205" y="88404"/>
                  <a:pt x="1365572" y="69987"/>
                  <a:pt x="1366242" y="49225"/>
                </a:cubicBezTo>
                <a:cubicBezTo>
                  <a:pt x="1366242" y="33821"/>
                  <a:pt x="1366242" y="18753"/>
                  <a:pt x="1366242" y="4019"/>
                </a:cubicBezTo>
                <a:close/>
                <a:moveTo>
                  <a:pt x="1306971" y="4019"/>
                </a:moveTo>
                <a:lnTo>
                  <a:pt x="1307976" y="4019"/>
                </a:lnTo>
                <a:cubicBezTo>
                  <a:pt x="1322040" y="16743"/>
                  <a:pt x="1331416" y="26120"/>
                  <a:pt x="1336104" y="32147"/>
                </a:cubicBezTo>
                <a:cubicBezTo>
                  <a:pt x="1333425" y="40184"/>
                  <a:pt x="1329072" y="48555"/>
                  <a:pt x="1323044" y="57262"/>
                </a:cubicBezTo>
                <a:cubicBezTo>
                  <a:pt x="1316347" y="48555"/>
                  <a:pt x="1310989" y="30808"/>
                  <a:pt x="1306971" y="4019"/>
                </a:cubicBezTo>
                <a:close/>
                <a:moveTo>
                  <a:pt x="1127149" y="2009"/>
                </a:moveTo>
                <a:lnTo>
                  <a:pt x="1147241" y="2009"/>
                </a:lnTo>
                <a:lnTo>
                  <a:pt x="1147241" y="28129"/>
                </a:lnTo>
                <a:lnTo>
                  <a:pt x="1167333" y="28129"/>
                </a:lnTo>
                <a:lnTo>
                  <a:pt x="1167333" y="20092"/>
                </a:lnTo>
                <a:lnTo>
                  <a:pt x="1187425" y="20092"/>
                </a:lnTo>
                <a:lnTo>
                  <a:pt x="1187425" y="62285"/>
                </a:lnTo>
                <a:lnTo>
                  <a:pt x="1203498" y="62285"/>
                </a:lnTo>
                <a:lnTo>
                  <a:pt x="1203498" y="72331"/>
                </a:lnTo>
                <a:lnTo>
                  <a:pt x="1187425" y="72331"/>
                </a:lnTo>
                <a:lnTo>
                  <a:pt x="1187425" y="116533"/>
                </a:lnTo>
                <a:lnTo>
                  <a:pt x="1167333" y="116533"/>
                </a:lnTo>
                <a:lnTo>
                  <a:pt x="1167333" y="106487"/>
                </a:lnTo>
                <a:lnTo>
                  <a:pt x="1147241" y="106487"/>
                </a:lnTo>
                <a:lnTo>
                  <a:pt x="1147241" y="134615"/>
                </a:lnTo>
                <a:lnTo>
                  <a:pt x="1185416" y="134615"/>
                </a:lnTo>
                <a:lnTo>
                  <a:pt x="1185416" y="144661"/>
                </a:lnTo>
                <a:lnTo>
                  <a:pt x="1147241" y="144661"/>
                </a:lnTo>
                <a:lnTo>
                  <a:pt x="1147241" y="170781"/>
                </a:lnTo>
                <a:lnTo>
                  <a:pt x="1191443" y="170781"/>
                </a:lnTo>
                <a:lnTo>
                  <a:pt x="1191443" y="180826"/>
                </a:lnTo>
                <a:lnTo>
                  <a:pt x="1147241" y="180826"/>
                </a:lnTo>
                <a:lnTo>
                  <a:pt x="1147241" y="217996"/>
                </a:lnTo>
                <a:lnTo>
                  <a:pt x="1127149" y="217996"/>
                </a:lnTo>
                <a:lnTo>
                  <a:pt x="1127149" y="180826"/>
                </a:lnTo>
                <a:lnTo>
                  <a:pt x="1090984" y="180826"/>
                </a:lnTo>
                <a:lnTo>
                  <a:pt x="1090984" y="170781"/>
                </a:lnTo>
                <a:lnTo>
                  <a:pt x="1127149" y="170781"/>
                </a:lnTo>
                <a:lnTo>
                  <a:pt x="1127149" y="144661"/>
                </a:lnTo>
                <a:lnTo>
                  <a:pt x="1099021" y="144661"/>
                </a:lnTo>
                <a:lnTo>
                  <a:pt x="1099021" y="134615"/>
                </a:lnTo>
                <a:lnTo>
                  <a:pt x="1127149" y="134615"/>
                </a:lnTo>
                <a:lnTo>
                  <a:pt x="1127149" y="106487"/>
                </a:lnTo>
                <a:lnTo>
                  <a:pt x="1101030" y="106487"/>
                </a:lnTo>
                <a:lnTo>
                  <a:pt x="1101030" y="96441"/>
                </a:lnTo>
                <a:lnTo>
                  <a:pt x="1127149" y="96441"/>
                </a:lnTo>
                <a:lnTo>
                  <a:pt x="1127149" y="72331"/>
                </a:lnTo>
                <a:lnTo>
                  <a:pt x="1092993" y="72331"/>
                </a:lnTo>
                <a:lnTo>
                  <a:pt x="1092993" y="62285"/>
                </a:lnTo>
                <a:lnTo>
                  <a:pt x="1127149" y="62285"/>
                </a:lnTo>
                <a:lnTo>
                  <a:pt x="1127149" y="38175"/>
                </a:lnTo>
                <a:lnTo>
                  <a:pt x="1101030" y="38175"/>
                </a:lnTo>
                <a:lnTo>
                  <a:pt x="1101030" y="28129"/>
                </a:lnTo>
                <a:lnTo>
                  <a:pt x="1127149" y="28129"/>
                </a:lnTo>
                <a:close/>
                <a:moveTo>
                  <a:pt x="620836" y="2009"/>
                </a:moveTo>
                <a:lnTo>
                  <a:pt x="640928" y="2009"/>
                </a:lnTo>
                <a:lnTo>
                  <a:pt x="640928" y="48221"/>
                </a:lnTo>
                <a:lnTo>
                  <a:pt x="691158" y="48221"/>
                </a:lnTo>
                <a:lnTo>
                  <a:pt x="691158" y="59271"/>
                </a:lnTo>
                <a:lnTo>
                  <a:pt x="650974" y="59271"/>
                </a:lnTo>
                <a:cubicBezTo>
                  <a:pt x="653653" y="116198"/>
                  <a:pt x="667717" y="158725"/>
                  <a:pt x="693167" y="186854"/>
                </a:cubicBezTo>
                <a:cubicBezTo>
                  <a:pt x="687809" y="196230"/>
                  <a:pt x="685800" y="206276"/>
                  <a:pt x="687139" y="216992"/>
                </a:cubicBezTo>
                <a:cubicBezTo>
                  <a:pt x="687139" y="217661"/>
                  <a:pt x="686804" y="218331"/>
                  <a:pt x="686134" y="219001"/>
                </a:cubicBezTo>
                <a:cubicBezTo>
                  <a:pt x="686134" y="219001"/>
                  <a:pt x="685130" y="218666"/>
                  <a:pt x="683121" y="217996"/>
                </a:cubicBezTo>
                <a:cubicBezTo>
                  <a:pt x="675084" y="211969"/>
                  <a:pt x="669056" y="202927"/>
                  <a:pt x="665038" y="190872"/>
                </a:cubicBezTo>
                <a:lnTo>
                  <a:pt x="665038" y="195895"/>
                </a:lnTo>
                <a:lnTo>
                  <a:pt x="640928" y="195895"/>
                </a:lnTo>
                <a:lnTo>
                  <a:pt x="640928" y="250143"/>
                </a:lnTo>
                <a:lnTo>
                  <a:pt x="620836" y="250143"/>
                </a:lnTo>
                <a:lnTo>
                  <a:pt x="620836" y="195895"/>
                </a:lnTo>
                <a:lnTo>
                  <a:pt x="593712" y="195895"/>
                </a:lnTo>
                <a:lnTo>
                  <a:pt x="593712" y="186854"/>
                </a:lnTo>
                <a:cubicBezTo>
                  <a:pt x="589694" y="194891"/>
                  <a:pt x="582997" y="205271"/>
                  <a:pt x="573621" y="217996"/>
                </a:cubicBezTo>
                <a:cubicBezTo>
                  <a:pt x="572281" y="218666"/>
                  <a:pt x="571277" y="220005"/>
                  <a:pt x="570607" y="222015"/>
                </a:cubicBezTo>
                <a:lnTo>
                  <a:pt x="564579" y="222015"/>
                </a:lnTo>
                <a:lnTo>
                  <a:pt x="564579" y="250143"/>
                </a:lnTo>
                <a:lnTo>
                  <a:pt x="544488" y="250143"/>
                </a:lnTo>
                <a:lnTo>
                  <a:pt x="544488" y="92423"/>
                </a:lnTo>
                <a:cubicBezTo>
                  <a:pt x="537790" y="104478"/>
                  <a:pt x="531093" y="115863"/>
                  <a:pt x="524396" y="126579"/>
                </a:cubicBezTo>
                <a:lnTo>
                  <a:pt x="518368" y="126579"/>
                </a:lnTo>
                <a:cubicBezTo>
                  <a:pt x="530423" y="103138"/>
                  <a:pt x="538460" y="82711"/>
                  <a:pt x="542478" y="65299"/>
                </a:cubicBezTo>
                <a:cubicBezTo>
                  <a:pt x="546497" y="47886"/>
                  <a:pt x="548506" y="27459"/>
                  <a:pt x="548506" y="4019"/>
                </a:cubicBezTo>
                <a:lnTo>
                  <a:pt x="574625" y="4019"/>
                </a:lnTo>
                <a:cubicBezTo>
                  <a:pt x="570607" y="25450"/>
                  <a:pt x="564579" y="47551"/>
                  <a:pt x="556543" y="70322"/>
                </a:cubicBezTo>
                <a:lnTo>
                  <a:pt x="564579" y="70322"/>
                </a:lnTo>
                <a:lnTo>
                  <a:pt x="564579" y="219001"/>
                </a:lnTo>
                <a:cubicBezTo>
                  <a:pt x="596056" y="170781"/>
                  <a:pt x="611125" y="117537"/>
                  <a:pt x="609786" y="59271"/>
                </a:cubicBezTo>
                <a:lnTo>
                  <a:pt x="574625" y="59271"/>
                </a:lnTo>
                <a:lnTo>
                  <a:pt x="574625" y="48221"/>
                </a:lnTo>
                <a:lnTo>
                  <a:pt x="620836" y="48221"/>
                </a:lnTo>
                <a:close/>
                <a:moveTo>
                  <a:pt x="349597" y="2009"/>
                </a:moveTo>
                <a:lnTo>
                  <a:pt x="373707" y="2009"/>
                </a:lnTo>
                <a:cubicBezTo>
                  <a:pt x="373038" y="4688"/>
                  <a:pt x="372703" y="6698"/>
                  <a:pt x="372703" y="8037"/>
                </a:cubicBezTo>
                <a:cubicBezTo>
                  <a:pt x="370693" y="24780"/>
                  <a:pt x="369019" y="36835"/>
                  <a:pt x="367680" y="44202"/>
                </a:cubicBezTo>
                <a:lnTo>
                  <a:pt x="401836" y="44202"/>
                </a:lnTo>
                <a:lnTo>
                  <a:pt x="401836" y="30138"/>
                </a:lnTo>
                <a:lnTo>
                  <a:pt x="421928" y="30138"/>
                </a:lnTo>
                <a:lnTo>
                  <a:pt x="421928" y="76349"/>
                </a:lnTo>
                <a:cubicBezTo>
                  <a:pt x="413891" y="70322"/>
                  <a:pt x="407194" y="72331"/>
                  <a:pt x="401836" y="82377"/>
                </a:cubicBezTo>
                <a:lnTo>
                  <a:pt x="401836" y="55253"/>
                </a:lnTo>
                <a:lnTo>
                  <a:pt x="363661" y="55253"/>
                </a:lnTo>
                <a:cubicBezTo>
                  <a:pt x="354285" y="76014"/>
                  <a:pt x="342230" y="95101"/>
                  <a:pt x="327496" y="112514"/>
                </a:cubicBezTo>
                <a:lnTo>
                  <a:pt x="321469" y="112514"/>
                </a:lnTo>
                <a:cubicBezTo>
                  <a:pt x="338881" y="85056"/>
                  <a:pt x="348258" y="48221"/>
                  <a:pt x="349597" y="2009"/>
                </a:cubicBezTo>
                <a:close/>
                <a:moveTo>
                  <a:pt x="281285" y="2009"/>
                </a:moveTo>
                <a:lnTo>
                  <a:pt x="301377" y="2009"/>
                </a:lnTo>
                <a:cubicBezTo>
                  <a:pt x="299368" y="20092"/>
                  <a:pt x="297358" y="33487"/>
                  <a:pt x="295349" y="42193"/>
                </a:cubicBezTo>
                <a:lnTo>
                  <a:pt x="315441" y="42193"/>
                </a:lnTo>
                <a:lnTo>
                  <a:pt x="315441" y="30138"/>
                </a:lnTo>
                <a:lnTo>
                  <a:pt x="335533" y="30138"/>
                </a:lnTo>
                <a:lnTo>
                  <a:pt x="335533" y="68312"/>
                </a:lnTo>
                <a:cubicBezTo>
                  <a:pt x="328166" y="61615"/>
                  <a:pt x="321469" y="63624"/>
                  <a:pt x="315441" y="74340"/>
                </a:cubicBezTo>
                <a:lnTo>
                  <a:pt x="315441" y="53244"/>
                </a:lnTo>
                <a:lnTo>
                  <a:pt x="291331" y="53244"/>
                </a:lnTo>
                <a:cubicBezTo>
                  <a:pt x="279276" y="74005"/>
                  <a:pt x="269230" y="89744"/>
                  <a:pt x="261193" y="100459"/>
                </a:cubicBezTo>
                <a:lnTo>
                  <a:pt x="255166" y="100459"/>
                </a:lnTo>
                <a:cubicBezTo>
                  <a:pt x="272579" y="74340"/>
                  <a:pt x="281285" y="41523"/>
                  <a:pt x="281285" y="2009"/>
                </a:cubicBezTo>
                <a:close/>
                <a:moveTo>
                  <a:pt x="36165" y="2009"/>
                </a:moveTo>
                <a:lnTo>
                  <a:pt x="56257" y="2009"/>
                </a:lnTo>
                <a:lnTo>
                  <a:pt x="56257" y="18083"/>
                </a:lnTo>
                <a:lnTo>
                  <a:pt x="86395" y="18083"/>
                </a:lnTo>
                <a:lnTo>
                  <a:pt x="86395" y="28129"/>
                </a:lnTo>
                <a:lnTo>
                  <a:pt x="56257" y="28129"/>
                </a:lnTo>
                <a:lnTo>
                  <a:pt x="56257" y="45207"/>
                </a:lnTo>
                <a:lnTo>
                  <a:pt x="68312" y="45207"/>
                </a:lnTo>
                <a:lnTo>
                  <a:pt x="68312" y="38175"/>
                </a:lnTo>
                <a:lnTo>
                  <a:pt x="90413" y="38175"/>
                </a:lnTo>
                <a:cubicBezTo>
                  <a:pt x="93762" y="65633"/>
                  <a:pt x="70321" y="91753"/>
                  <a:pt x="20092" y="116533"/>
                </a:cubicBezTo>
                <a:cubicBezTo>
                  <a:pt x="15404" y="119212"/>
                  <a:pt x="12055" y="120886"/>
                  <a:pt x="10046" y="121556"/>
                </a:cubicBezTo>
                <a:lnTo>
                  <a:pt x="3014" y="121556"/>
                </a:lnTo>
                <a:cubicBezTo>
                  <a:pt x="19087" y="114189"/>
                  <a:pt x="33486" y="104478"/>
                  <a:pt x="46211" y="92423"/>
                </a:cubicBezTo>
                <a:cubicBezTo>
                  <a:pt x="38844" y="84386"/>
                  <a:pt x="32816" y="75010"/>
                  <a:pt x="28128" y="64294"/>
                </a:cubicBezTo>
                <a:cubicBezTo>
                  <a:pt x="22101" y="75679"/>
                  <a:pt x="15738" y="85725"/>
                  <a:pt x="9041" y="94432"/>
                </a:cubicBezTo>
                <a:lnTo>
                  <a:pt x="4018" y="94432"/>
                </a:lnTo>
                <a:cubicBezTo>
                  <a:pt x="12055" y="79698"/>
                  <a:pt x="16073" y="60945"/>
                  <a:pt x="16073" y="38175"/>
                </a:cubicBezTo>
                <a:lnTo>
                  <a:pt x="36165" y="38175"/>
                </a:lnTo>
                <a:close/>
                <a:moveTo>
                  <a:pt x="1862509" y="0"/>
                </a:moveTo>
                <a:lnTo>
                  <a:pt x="1882601" y="0"/>
                </a:lnTo>
                <a:lnTo>
                  <a:pt x="1882601" y="38175"/>
                </a:lnTo>
                <a:lnTo>
                  <a:pt x="1914748" y="38175"/>
                </a:lnTo>
                <a:lnTo>
                  <a:pt x="1914748" y="46036"/>
                </a:lnTo>
                <a:lnTo>
                  <a:pt x="1913963" y="48221"/>
                </a:lnTo>
                <a:lnTo>
                  <a:pt x="1882601" y="48221"/>
                </a:lnTo>
                <a:lnTo>
                  <a:pt x="1882601" y="82377"/>
                </a:lnTo>
                <a:lnTo>
                  <a:pt x="1901688" y="82377"/>
                </a:lnTo>
                <a:lnTo>
                  <a:pt x="1913963" y="48221"/>
                </a:lnTo>
                <a:lnTo>
                  <a:pt x="1914748" y="48221"/>
                </a:lnTo>
                <a:lnTo>
                  <a:pt x="1914748" y="46036"/>
                </a:lnTo>
                <a:lnTo>
                  <a:pt x="1924794" y="18083"/>
                </a:lnTo>
                <a:lnTo>
                  <a:pt x="1948904" y="18083"/>
                </a:lnTo>
                <a:cubicBezTo>
                  <a:pt x="1943546" y="40854"/>
                  <a:pt x="1934170" y="62285"/>
                  <a:pt x="1920775" y="82377"/>
                </a:cubicBezTo>
                <a:lnTo>
                  <a:pt x="1973014" y="82377"/>
                </a:lnTo>
                <a:lnTo>
                  <a:pt x="1973014" y="92423"/>
                </a:lnTo>
                <a:lnTo>
                  <a:pt x="1913743" y="92423"/>
                </a:lnTo>
                <a:cubicBezTo>
                  <a:pt x="1909055" y="97780"/>
                  <a:pt x="1900014" y="107157"/>
                  <a:pt x="1886619" y="120551"/>
                </a:cubicBezTo>
                <a:lnTo>
                  <a:pt x="1962968" y="120551"/>
                </a:lnTo>
                <a:lnTo>
                  <a:pt x="1962968" y="130597"/>
                </a:lnTo>
                <a:lnTo>
                  <a:pt x="1892647" y="130597"/>
                </a:lnTo>
                <a:cubicBezTo>
                  <a:pt x="1889298" y="141313"/>
                  <a:pt x="1881931" y="150689"/>
                  <a:pt x="1870546" y="158725"/>
                </a:cubicBezTo>
                <a:lnTo>
                  <a:pt x="1920775" y="158725"/>
                </a:lnTo>
                <a:lnTo>
                  <a:pt x="1920775" y="148680"/>
                </a:lnTo>
                <a:lnTo>
                  <a:pt x="1940867" y="148680"/>
                </a:lnTo>
                <a:lnTo>
                  <a:pt x="1940867" y="216992"/>
                </a:lnTo>
                <a:cubicBezTo>
                  <a:pt x="1941537" y="232395"/>
                  <a:pt x="1927808" y="242776"/>
                  <a:pt x="1899679" y="248134"/>
                </a:cubicBezTo>
                <a:cubicBezTo>
                  <a:pt x="1898340" y="244116"/>
                  <a:pt x="1894991" y="243111"/>
                  <a:pt x="1889633" y="245120"/>
                </a:cubicBezTo>
                <a:lnTo>
                  <a:pt x="1873560" y="247129"/>
                </a:lnTo>
                <a:lnTo>
                  <a:pt x="1872555" y="243111"/>
                </a:lnTo>
                <a:cubicBezTo>
                  <a:pt x="1908720" y="233065"/>
                  <a:pt x="1924794" y="224359"/>
                  <a:pt x="1920775" y="216992"/>
                </a:cubicBezTo>
                <a:lnTo>
                  <a:pt x="1920775" y="168771"/>
                </a:lnTo>
                <a:lnTo>
                  <a:pt x="1875569" y="168771"/>
                </a:lnTo>
                <a:cubicBezTo>
                  <a:pt x="1871550" y="168771"/>
                  <a:pt x="1867197" y="171450"/>
                  <a:pt x="1862509" y="176808"/>
                </a:cubicBezTo>
                <a:lnTo>
                  <a:pt x="1862509" y="156716"/>
                </a:lnTo>
                <a:cubicBezTo>
                  <a:pt x="1867867" y="154037"/>
                  <a:pt x="1870546" y="145666"/>
                  <a:pt x="1870546" y="131602"/>
                </a:cubicBezTo>
                <a:cubicBezTo>
                  <a:pt x="1856482" y="143657"/>
                  <a:pt x="1839404" y="156716"/>
                  <a:pt x="1819312" y="170781"/>
                </a:cubicBezTo>
                <a:cubicBezTo>
                  <a:pt x="1813954" y="174129"/>
                  <a:pt x="1809936" y="176808"/>
                  <a:pt x="1807257" y="178817"/>
                </a:cubicBezTo>
                <a:lnTo>
                  <a:pt x="1798216" y="178817"/>
                </a:lnTo>
                <a:cubicBezTo>
                  <a:pt x="1837060" y="149349"/>
                  <a:pt x="1869206" y="120551"/>
                  <a:pt x="1894656" y="92423"/>
                </a:cubicBezTo>
                <a:lnTo>
                  <a:pt x="1798216" y="92423"/>
                </a:lnTo>
                <a:lnTo>
                  <a:pt x="1798216" y="82377"/>
                </a:lnTo>
                <a:lnTo>
                  <a:pt x="1862509" y="82377"/>
                </a:lnTo>
                <a:lnTo>
                  <a:pt x="1862509" y="48221"/>
                </a:lnTo>
                <a:lnTo>
                  <a:pt x="1818307" y="48221"/>
                </a:lnTo>
                <a:lnTo>
                  <a:pt x="1818307" y="38175"/>
                </a:lnTo>
                <a:lnTo>
                  <a:pt x="1862509" y="38175"/>
                </a:lnTo>
                <a:close/>
                <a:moveTo>
                  <a:pt x="916186" y="0"/>
                </a:moveTo>
                <a:cubicBezTo>
                  <a:pt x="921544" y="4019"/>
                  <a:pt x="928241" y="10046"/>
                  <a:pt x="936277" y="18083"/>
                </a:cubicBezTo>
                <a:cubicBezTo>
                  <a:pt x="920874" y="21432"/>
                  <a:pt x="896094" y="24110"/>
                  <a:pt x="861938" y="26120"/>
                </a:cubicBezTo>
                <a:cubicBezTo>
                  <a:pt x="852562" y="43532"/>
                  <a:pt x="835149" y="58936"/>
                  <a:pt x="809699" y="72331"/>
                </a:cubicBezTo>
                <a:cubicBezTo>
                  <a:pt x="835149" y="73000"/>
                  <a:pt x="857919" y="70991"/>
                  <a:pt x="878011" y="66303"/>
                </a:cubicBezTo>
                <a:cubicBezTo>
                  <a:pt x="879350" y="64294"/>
                  <a:pt x="881360" y="56257"/>
                  <a:pt x="884039" y="42193"/>
                </a:cubicBezTo>
                <a:lnTo>
                  <a:pt x="910158" y="42193"/>
                </a:lnTo>
                <a:cubicBezTo>
                  <a:pt x="895424" y="85725"/>
                  <a:pt x="861938" y="114189"/>
                  <a:pt x="809699" y="127583"/>
                </a:cubicBezTo>
                <a:cubicBezTo>
                  <a:pt x="839837" y="128253"/>
                  <a:pt x="871314" y="123900"/>
                  <a:pt x="904130" y="114523"/>
                </a:cubicBezTo>
                <a:cubicBezTo>
                  <a:pt x="902121" y="107826"/>
                  <a:pt x="901452" y="97445"/>
                  <a:pt x="902121" y="83381"/>
                </a:cubicBezTo>
                <a:lnTo>
                  <a:pt x="904130" y="83381"/>
                </a:lnTo>
                <a:cubicBezTo>
                  <a:pt x="907479" y="104143"/>
                  <a:pt x="916855" y="116533"/>
                  <a:pt x="932259" y="120551"/>
                </a:cubicBezTo>
                <a:cubicBezTo>
                  <a:pt x="929580" y="132606"/>
                  <a:pt x="929915" y="142317"/>
                  <a:pt x="933264" y="149684"/>
                </a:cubicBezTo>
                <a:cubicBezTo>
                  <a:pt x="934603" y="152363"/>
                  <a:pt x="933933" y="153033"/>
                  <a:pt x="931254" y="151693"/>
                </a:cubicBezTo>
                <a:cubicBezTo>
                  <a:pt x="916520" y="147675"/>
                  <a:pt x="907479" y="135955"/>
                  <a:pt x="904130" y="116533"/>
                </a:cubicBezTo>
                <a:cubicBezTo>
                  <a:pt x="894754" y="125909"/>
                  <a:pt x="882699" y="133276"/>
                  <a:pt x="867965" y="138634"/>
                </a:cubicBezTo>
                <a:lnTo>
                  <a:pt x="867965" y="217996"/>
                </a:lnTo>
                <a:cubicBezTo>
                  <a:pt x="867965" y="232060"/>
                  <a:pt x="859259" y="242106"/>
                  <a:pt x="841846" y="248134"/>
                </a:cubicBezTo>
                <a:cubicBezTo>
                  <a:pt x="841176" y="244785"/>
                  <a:pt x="838497" y="243781"/>
                  <a:pt x="833809" y="245120"/>
                </a:cubicBezTo>
                <a:lnTo>
                  <a:pt x="818740" y="248134"/>
                </a:lnTo>
                <a:lnTo>
                  <a:pt x="817736" y="246125"/>
                </a:lnTo>
                <a:cubicBezTo>
                  <a:pt x="839837" y="238758"/>
                  <a:pt x="849883" y="229382"/>
                  <a:pt x="847874" y="217996"/>
                </a:cubicBezTo>
                <a:lnTo>
                  <a:pt x="847874" y="143657"/>
                </a:lnTo>
                <a:cubicBezTo>
                  <a:pt x="826442" y="149014"/>
                  <a:pt x="805011" y="151358"/>
                  <a:pt x="783580" y="150689"/>
                </a:cubicBezTo>
                <a:cubicBezTo>
                  <a:pt x="787598" y="143991"/>
                  <a:pt x="787598" y="135285"/>
                  <a:pt x="783580" y="124569"/>
                </a:cubicBezTo>
                <a:cubicBezTo>
                  <a:pt x="786259" y="125909"/>
                  <a:pt x="789272" y="126913"/>
                  <a:pt x="792621" y="127583"/>
                </a:cubicBezTo>
                <a:cubicBezTo>
                  <a:pt x="795300" y="127583"/>
                  <a:pt x="797644" y="127248"/>
                  <a:pt x="799653" y="126579"/>
                </a:cubicBezTo>
                <a:cubicBezTo>
                  <a:pt x="829791" y="117202"/>
                  <a:pt x="855575" y="98450"/>
                  <a:pt x="877007" y="70322"/>
                </a:cubicBezTo>
                <a:cubicBezTo>
                  <a:pt x="848878" y="87065"/>
                  <a:pt x="821754" y="95101"/>
                  <a:pt x="795635" y="94432"/>
                </a:cubicBezTo>
                <a:cubicBezTo>
                  <a:pt x="798983" y="86395"/>
                  <a:pt x="798314" y="77689"/>
                  <a:pt x="793626" y="68312"/>
                </a:cubicBezTo>
                <a:cubicBezTo>
                  <a:pt x="796974" y="70991"/>
                  <a:pt x="800323" y="71661"/>
                  <a:pt x="803672" y="70322"/>
                </a:cubicBezTo>
                <a:cubicBezTo>
                  <a:pt x="817066" y="62955"/>
                  <a:pt x="827112" y="48890"/>
                  <a:pt x="833809" y="28129"/>
                </a:cubicBezTo>
                <a:cubicBezTo>
                  <a:pt x="827112" y="28798"/>
                  <a:pt x="818740" y="29133"/>
                  <a:pt x="808694" y="29133"/>
                </a:cubicBezTo>
                <a:cubicBezTo>
                  <a:pt x="803337" y="29133"/>
                  <a:pt x="797644" y="29133"/>
                  <a:pt x="791616" y="29133"/>
                </a:cubicBezTo>
                <a:cubicBezTo>
                  <a:pt x="785589" y="29133"/>
                  <a:pt x="780231" y="28798"/>
                  <a:pt x="775543" y="28129"/>
                </a:cubicBezTo>
                <a:lnTo>
                  <a:pt x="775543" y="24110"/>
                </a:lnTo>
                <a:cubicBezTo>
                  <a:pt x="851222" y="15404"/>
                  <a:pt x="896429" y="8037"/>
                  <a:pt x="911162" y="2009"/>
                </a:cubicBezTo>
                <a:cubicBezTo>
                  <a:pt x="913842" y="1340"/>
                  <a:pt x="915516" y="670"/>
                  <a:pt x="91618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2000" b="0" dirty="0">
              <a:solidFill>
                <a:schemeClr val="bg1"/>
              </a:solidFill>
              <a:latin typeface="方正姚体" panose="02010601030101010101" pitchFamily="2" charset="-122"/>
              <a:ea typeface="方正姚体" panose="02010601030101010101" pitchFamily="2" charset="-122"/>
            </a:endParaRPr>
          </a:p>
        </p:txBody>
      </p:sp>
      <p:grpSp>
        <p:nvGrpSpPr>
          <p:cNvPr id="115" name="组合 114"/>
          <p:cNvGrpSpPr/>
          <p:nvPr userDrawn="1"/>
        </p:nvGrpSpPr>
        <p:grpSpPr>
          <a:xfrm>
            <a:off x="10714635" y="6401458"/>
            <a:ext cx="1244904" cy="430784"/>
            <a:chOff x="4910706" y="5834382"/>
            <a:chExt cx="2594278" cy="897718"/>
          </a:xfrm>
        </p:grpSpPr>
        <p:grpSp>
          <p:nvGrpSpPr>
            <p:cNvPr id="116" name="组合 115"/>
            <p:cNvGrpSpPr/>
            <p:nvPr/>
          </p:nvGrpSpPr>
          <p:grpSpPr>
            <a:xfrm>
              <a:off x="5853044" y="6108032"/>
              <a:ext cx="1651940" cy="405740"/>
              <a:chOff x="5660559" y="4462727"/>
              <a:chExt cx="3847536" cy="945010"/>
            </a:xfrm>
            <a:effectLst/>
          </p:grpSpPr>
          <p:sp>
            <p:nvSpPr>
              <p:cNvPr id="118" name="Freeform 100"/>
              <p:cNvSpPr/>
              <p:nvPr/>
            </p:nvSpPr>
            <p:spPr bwMode="auto">
              <a:xfrm>
                <a:off x="5694309" y="5245735"/>
                <a:ext cx="118127" cy="148501"/>
              </a:xfrm>
              <a:custGeom>
                <a:avLst/>
                <a:gdLst>
                  <a:gd name="T0" fmla="*/ 158 w 592"/>
                  <a:gd name="T1" fmla="*/ 465 h 736"/>
                  <a:gd name="T2" fmla="*/ 316 w 592"/>
                  <a:gd name="T3" fmla="*/ 620 h 736"/>
                  <a:gd name="T4" fmla="*/ 435 w 592"/>
                  <a:gd name="T5" fmla="*/ 504 h 736"/>
                  <a:gd name="T6" fmla="*/ 277 w 592"/>
                  <a:gd name="T7" fmla="*/ 427 h 736"/>
                  <a:gd name="T8" fmla="*/ 40 w 592"/>
                  <a:gd name="T9" fmla="*/ 194 h 736"/>
                  <a:gd name="T10" fmla="*/ 316 w 592"/>
                  <a:gd name="T11" fmla="*/ 0 h 736"/>
                  <a:gd name="T12" fmla="*/ 592 w 592"/>
                  <a:gd name="T13" fmla="*/ 233 h 736"/>
                  <a:gd name="T14" fmla="*/ 435 w 592"/>
                  <a:gd name="T15" fmla="*/ 233 h 736"/>
                  <a:gd name="T16" fmla="*/ 316 w 592"/>
                  <a:gd name="T17" fmla="*/ 117 h 736"/>
                  <a:gd name="T18" fmla="*/ 198 w 592"/>
                  <a:gd name="T19" fmla="*/ 194 h 736"/>
                  <a:gd name="T20" fmla="*/ 356 w 592"/>
                  <a:gd name="T21" fmla="*/ 272 h 736"/>
                  <a:gd name="T22" fmla="*/ 592 w 592"/>
                  <a:gd name="T23" fmla="*/ 504 h 736"/>
                  <a:gd name="T24" fmla="*/ 474 w 592"/>
                  <a:gd name="T25" fmla="*/ 698 h 736"/>
                  <a:gd name="T26" fmla="*/ 316 w 592"/>
                  <a:gd name="T27" fmla="*/ 736 h 736"/>
                  <a:gd name="T28" fmla="*/ 0 w 592"/>
                  <a:gd name="T29" fmla="*/ 504 h 736"/>
                  <a:gd name="T30" fmla="*/ 158 w 592"/>
                  <a:gd name="T31" fmla="*/ 465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2" h="736">
                    <a:moveTo>
                      <a:pt x="158" y="465"/>
                    </a:moveTo>
                    <a:cubicBezTo>
                      <a:pt x="158" y="504"/>
                      <a:pt x="198" y="620"/>
                      <a:pt x="316" y="620"/>
                    </a:cubicBezTo>
                    <a:cubicBezTo>
                      <a:pt x="395" y="620"/>
                      <a:pt x="435" y="582"/>
                      <a:pt x="435" y="504"/>
                    </a:cubicBezTo>
                    <a:cubicBezTo>
                      <a:pt x="435" y="465"/>
                      <a:pt x="395" y="465"/>
                      <a:pt x="277" y="427"/>
                    </a:cubicBezTo>
                    <a:cubicBezTo>
                      <a:pt x="198" y="388"/>
                      <a:pt x="40" y="349"/>
                      <a:pt x="40" y="194"/>
                    </a:cubicBezTo>
                    <a:cubicBezTo>
                      <a:pt x="40" y="117"/>
                      <a:pt x="79" y="0"/>
                      <a:pt x="316" y="0"/>
                    </a:cubicBezTo>
                    <a:cubicBezTo>
                      <a:pt x="435" y="0"/>
                      <a:pt x="553" y="78"/>
                      <a:pt x="592" y="233"/>
                    </a:cubicBezTo>
                    <a:cubicBezTo>
                      <a:pt x="435" y="233"/>
                      <a:pt x="435" y="233"/>
                      <a:pt x="435" y="233"/>
                    </a:cubicBezTo>
                    <a:cubicBezTo>
                      <a:pt x="435" y="194"/>
                      <a:pt x="435" y="117"/>
                      <a:pt x="316" y="117"/>
                    </a:cubicBezTo>
                    <a:cubicBezTo>
                      <a:pt x="277" y="117"/>
                      <a:pt x="198" y="155"/>
                      <a:pt x="198" y="194"/>
                    </a:cubicBezTo>
                    <a:cubicBezTo>
                      <a:pt x="198" y="233"/>
                      <a:pt x="237" y="272"/>
                      <a:pt x="356" y="272"/>
                    </a:cubicBezTo>
                    <a:cubicBezTo>
                      <a:pt x="435" y="310"/>
                      <a:pt x="592" y="349"/>
                      <a:pt x="592" y="504"/>
                    </a:cubicBezTo>
                    <a:cubicBezTo>
                      <a:pt x="592" y="620"/>
                      <a:pt x="553" y="659"/>
                      <a:pt x="474" y="698"/>
                    </a:cubicBezTo>
                    <a:cubicBezTo>
                      <a:pt x="435" y="736"/>
                      <a:pt x="356" y="736"/>
                      <a:pt x="316" y="736"/>
                    </a:cubicBezTo>
                    <a:cubicBezTo>
                      <a:pt x="237" y="736"/>
                      <a:pt x="40" y="736"/>
                      <a:pt x="0" y="504"/>
                    </a:cubicBezTo>
                    <a:lnTo>
                      <a:pt x="158" y="465"/>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19" name="Freeform 101"/>
              <p:cNvSpPr/>
              <p:nvPr/>
            </p:nvSpPr>
            <p:spPr bwMode="auto">
              <a:xfrm>
                <a:off x="5846184" y="5252485"/>
                <a:ext cx="118127" cy="141751"/>
              </a:xfrm>
              <a:custGeom>
                <a:avLst/>
                <a:gdLst>
                  <a:gd name="T0" fmla="*/ 0 w 35"/>
                  <a:gd name="T1" fmla="*/ 0 h 42"/>
                  <a:gd name="T2" fmla="*/ 10 w 35"/>
                  <a:gd name="T3" fmla="*/ 0 h 42"/>
                  <a:gd name="T4" fmla="*/ 10 w 35"/>
                  <a:gd name="T5" fmla="*/ 16 h 42"/>
                  <a:gd name="T6" fmla="*/ 25 w 35"/>
                  <a:gd name="T7" fmla="*/ 16 h 42"/>
                  <a:gd name="T8" fmla="*/ 25 w 35"/>
                  <a:gd name="T9" fmla="*/ 0 h 42"/>
                  <a:gd name="T10" fmla="*/ 35 w 35"/>
                  <a:gd name="T11" fmla="*/ 0 h 42"/>
                  <a:gd name="T12" fmla="*/ 35 w 35"/>
                  <a:gd name="T13" fmla="*/ 42 h 42"/>
                  <a:gd name="T14" fmla="*/ 25 w 35"/>
                  <a:gd name="T15" fmla="*/ 42 h 42"/>
                  <a:gd name="T16" fmla="*/ 25 w 35"/>
                  <a:gd name="T17" fmla="*/ 23 h 42"/>
                  <a:gd name="T18" fmla="*/ 10 w 35"/>
                  <a:gd name="T19" fmla="*/ 23 h 42"/>
                  <a:gd name="T20" fmla="*/ 10 w 35"/>
                  <a:gd name="T21" fmla="*/ 42 h 42"/>
                  <a:gd name="T22" fmla="*/ 0 w 35"/>
                  <a:gd name="T23" fmla="*/ 42 h 42"/>
                  <a:gd name="T24" fmla="*/ 0 w 35"/>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42">
                    <a:moveTo>
                      <a:pt x="0" y="0"/>
                    </a:moveTo>
                    <a:lnTo>
                      <a:pt x="10" y="0"/>
                    </a:lnTo>
                    <a:lnTo>
                      <a:pt x="10" y="16"/>
                    </a:lnTo>
                    <a:lnTo>
                      <a:pt x="25" y="16"/>
                    </a:lnTo>
                    <a:lnTo>
                      <a:pt x="25" y="0"/>
                    </a:lnTo>
                    <a:lnTo>
                      <a:pt x="35" y="0"/>
                    </a:lnTo>
                    <a:lnTo>
                      <a:pt x="35" y="42"/>
                    </a:lnTo>
                    <a:lnTo>
                      <a:pt x="25" y="42"/>
                    </a:lnTo>
                    <a:lnTo>
                      <a:pt x="25" y="23"/>
                    </a:lnTo>
                    <a:lnTo>
                      <a:pt x="10" y="23"/>
                    </a:lnTo>
                    <a:lnTo>
                      <a:pt x="10" y="42"/>
                    </a:lnTo>
                    <a:lnTo>
                      <a:pt x="0"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20" name="Freeform 102"/>
              <p:cNvSpPr>
                <a:spLocks noEditPoints="1"/>
              </p:cNvSpPr>
              <p:nvPr/>
            </p:nvSpPr>
            <p:spPr bwMode="auto">
              <a:xfrm>
                <a:off x="5991312" y="5252485"/>
                <a:ext cx="138377" cy="141751"/>
              </a:xfrm>
              <a:custGeom>
                <a:avLst/>
                <a:gdLst>
                  <a:gd name="T0" fmla="*/ 32 w 41"/>
                  <a:gd name="T1" fmla="*/ 42 h 42"/>
                  <a:gd name="T2" fmla="*/ 29 w 41"/>
                  <a:gd name="T3" fmla="*/ 33 h 42"/>
                  <a:gd name="T4" fmla="*/ 12 w 41"/>
                  <a:gd name="T5" fmla="*/ 33 h 42"/>
                  <a:gd name="T6" fmla="*/ 9 w 41"/>
                  <a:gd name="T7" fmla="*/ 42 h 42"/>
                  <a:gd name="T8" fmla="*/ 0 w 41"/>
                  <a:gd name="T9" fmla="*/ 42 h 42"/>
                  <a:gd name="T10" fmla="*/ 16 w 41"/>
                  <a:gd name="T11" fmla="*/ 0 h 42"/>
                  <a:gd name="T12" fmla="*/ 26 w 41"/>
                  <a:gd name="T13" fmla="*/ 0 h 42"/>
                  <a:gd name="T14" fmla="*/ 41 w 41"/>
                  <a:gd name="T15" fmla="*/ 42 h 42"/>
                  <a:gd name="T16" fmla="*/ 32 w 41"/>
                  <a:gd name="T17" fmla="*/ 42 h 42"/>
                  <a:gd name="T18" fmla="*/ 28 w 41"/>
                  <a:gd name="T19" fmla="*/ 23 h 42"/>
                  <a:gd name="T20" fmla="*/ 21 w 41"/>
                  <a:gd name="T21" fmla="*/ 9 h 42"/>
                  <a:gd name="T22" fmla="*/ 16 w 41"/>
                  <a:gd name="T23" fmla="*/ 23 h 42"/>
                  <a:gd name="T24" fmla="*/ 28 w 41"/>
                  <a:gd name="T25"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2">
                    <a:moveTo>
                      <a:pt x="32" y="42"/>
                    </a:moveTo>
                    <a:lnTo>
                      <a:pt x="29" y="33"/>
                    </a:lnTo>
                    <a:lnTo>
                      <a:pt x="12" y="33"/>
                    </a:lnTo>
                    <a:lnTo>
                      <a:pt x="9" y="42"/>
                    </a:lnTo>
                    <a:lnTo>
                      <a:pt x="0" y="42"/>
                    </a:lnTo>
                    <a:lnTo>
                      <a:pt x="16" y="0"/>
                    </a:lnTo>
                    <a:lnTo>
                      <a:pt x="26" y="0"/>
                    </a:lnTo>
                    <a:lnTo>
                      <a:pt x="41" y="42"/>
                    </a:lnTo>
                    <a:lnTo>
                      <a:pt x="32" y="42"/>
                    </a:lnTo>
                    <a:close/>
                    <a:moveTo>
                      <a:pt x="28" y="23"/>
                    </a:moveTo>
                    <a:lnTo>
                      <a:pt x="21" y="9"/>
                    </a:lnTo>
                    <a:lnTo>
                      <a:pt x="16" y="23"/>
                    </a:lnTo>
                    <a:lnTo>
                      <a:pt x="28" y="23"/>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21" name="Freeform 103"/>
              <p:cNvSpPr/>
              <p:nvPr/>
            </p:nvSpPr>
            <p:spPr bwMode="auto">
              <a:xfrm>
                <a:off x="6166813" y="5252485"/>
                <a:ext cx="108001" cy="141751"/>
              </a:xfrm>
              <a:custGeom>
                <a:avLst/>
                <a:gdLst>
                  <a:gd name="T0" fmla="*/ 0 w 32"/>
                  <a:gd name="T1" fmla="*/ 0 h 42"/>
                  <a:gd name="T2" fmla="*/ 7 w 32"/>
                  <a:gd name="T3" fmla="*/ 0 h 42"/>
                  <a:gd name="T4" fmla="*/ 23 w 32"/>
                  <a:gd name="T5" fmla="*/ 28 h 42"/>
                  <a:gd name="T6" fmla="*/ 23 w 32"/>
                  <a:gd name="T7" fmla="*/ 28 h 42"/>
                  <a:gd name="T8" fmla="*/ 23 w 32"/>
                  <a:gd name="T9" fmla="*/ 0 h 42"/>
                  <a:gd name="T10" fmla="*/ 32 w 32"/>
                  <a:gd name="T11" fmla="*/ 0 h 42"/>
                  <a:gd name="T12" fmla="*/ 32 w 32"/>
                  <a:gd name="T13" fmla="*/ 42 h 42"/>
                  <a:gd name="T14" fmla="*/ 23 w 32"/>
                  <a:gd name="T15" fmla="*/ 42 h 42"/>
                  <a:gd name="T16" fmla="*/ 7 w 32"/>
                  <a:gd name="T17" fmla="*/ 14 h 42"/>
                  <a:gd name="T18" fmla="*/ 7 w 32"/>
                  <a:gd name="T19" fmla="*/ 14 h 42"/>
                  <a:gd name="T20" fmla="*/ 7 w 32"/>
                  <a:gd name="T21" fmla="*/ 42 h 42"/>
                  <a:gd name="T22" fmla="*/ 0 w 32"/>
                  <a:gd name="T23" fmla="*/ 42 h 42"/>
                  <a:gd name="T24" fmla="*/ 0 w 32"/>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2">
                    <a:moveTo>
                      <a:pt x="0" y="0"/>
                    </a:moveTo>
                    <a:lnTo>
                      <a:pt x="7" y="0"/>
                    </a:lnTo>
                    <a:lnTo>
                      <a:pt x="23" y="28"/>
                    </a:lnTo>
                    <a:lnTo>
                      <a:pt x="23" y="28"/>
                    </a:lnTo>
                    <a:lnTo>
                      <a:pt x="23" y="0"/>
                    </a:lnTo>
                    <a:lnTo>
                      <a:pt x="32" y="0"/>
                    </a:lnTo>
                    <a:lnTo>
                      <a:pt x="32" y="42"/>
                    </a:lnTo>
                    <a:lnTo>
                      <a:pt x="23" y="42"/>
                    </a:lnTo>
                    <a:lnTo>
                      <a:pt x="7" y="14"/>
                    </a:lnTo>
                    <a:lnTo>
                      <a:pt x="7" y="14"/>
                    </a:lnTo>
                    <a:lnTo>
                      <a:pt x="7" y="42"/>
                    </a:lnTo>
                    <a:lnTo>
                      <a:pt x="0"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22" name="Freeform 104"/>
              <p:cNvSpPr/>
              <p:nvPr/>
            </p:nvSpPr>
            <p:spPr bwMode="auto">
              <a:xfrm>
                <a:off x="6305189" y="5245735"/>
                <a:ext cx="138377" cy="148501"/>
              </a:xfrm>
              <a:custGeom>
                <a:avLst/>
                <a:gdLst>
                  <a:gd name="T0" fmla="*/ 356 w 672"/>
                  <a:gd name="T1" fmla="*/ 349 h 736"/>
                  <a:gd name="T2" fmla="*/ 672 w 672"/>
                  <a:gd name="T3" fmla="*/ 349 h 736"/>
                  <a:gd name="T4" fmla="*/ 672 w 672"/>
                  <a:gd name="T5" fmla="*/ 620 h 736"/>
                  <a:gd name="T6" fmla="*/ 356 w 672"/>
                  <a:gd name="T7" fmla="*/ 736 h 736"/>
                  <a:gd name="T8" fmla="*/ 0 w 672"/>
                  <a:gd name="T9" fmla="*/ 388 h 736"/>
                  <a:gd name="T10" fmla="*/ 356 w 672"/>
                  <a:gd name="T11" fmla="*/ 0 h 736"/>
                  <a:gd name="T12" fmla="*/ 672 w 672"/>
                  <a:gd name="T13" fmla="*/ 233 h 736"/>
                  <a:gd name="T14" fmla="*/ 514 w 672"/>
                  <a:gd name="T15" fmla="*/ 233 h 736"/>
                  <a:gd name="T16" fmla="*/ 356 w 672"/>
                  <a:gd name="T17" fmla="*/ 117 h 736"/>
                  <a:gd name="T18" fmla="*/ 198 w 672"/>
                  <a:gd name="T19" fmla="*/ 194 h 736"/>
                  <a:gd name="T20" fmla="*/ 159 w 672"/>
                  <a:gd name="T21" fmla="*/ 349 h 736"/>
                  <a:gd name="T22" fmla="*/ 356 w 672"/>
                  <a:gd name="T23" fmla="*/ 620 h 736"/>
                  <a:gd name="T24" fmla="*/ 514 w 672"/>
                  <a:gd name="T25" fmla="*/ 543 h 736"/>
                  <a:gd name="T26" fmla="*/ 514 w 672"/>
                  <a:gd name="T27" fmla="*/ 465 h 736"/>
                  <a:gd name="T28" fmla="*/ 356 w 672"/>
                  <a:gd name="T29" fmla="*/ 465 h 736"/>
                  <a:gd name="T30" fmla="*/ 356 w 672"/>
                  <a:gd name="T31" fmla="*/ 349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2" h="736">
                    <a:moveTo>
                      <a:pt x="356" y="349"/>
                    </a:moveTo>
                    <a:cubicBezTo>
                      <a:pt x="672" y="349"/>
                      <a:pt x="672" y="349"/>
                      <a:pt x="672" y="349"/>
                    </a:cubicBezTo>
                    <a:cubicBezTo>
                      <a:pt x="672" y="620"/>
                      <a:pt x="672" y="620"/>
                      <a:pt x="672" y="620"/>
                    </a:cubicBezTo>
                    <a:cubicBezTo>
                      <a:pt x="633" y="659"/>
                      <a:pt x="514" y="736"/>
                      <a:pt x="356" y="736"/>
                    </a:cubicBezTo>
                    <a:cubicBezTo>
                      <a:pt x="119" y="736"/>
                      <a:pt x="0" y="543"/>
                      <a:pt x="0" y="388"/>
                    </a:cubicBezTo>
                    <a:cubicBezTo>
                      <a:pt x="0" y="194"/>
                      <a:pt x="119" y="0"/>
                      <a:pt x="356" y="0"/>
                    </a:cubicBezTo>
                    <a:cubicBezTo>
                      <a:pt x="475" y="0"/>
                      <a:pt x="633" y="39"/>
                      <a:pt x="672" y="233"/>
                    </a:cubicBezTo>
                    <a:cubicBezTo>
                      <a:pt x="514" y="233"/>
                      <a:pt x="514" y="233"/>
                      <a:pt x="514" y="233"/>
                    </a:cubicBezTo>
                    <a:cubicBezTo>
                      <a:pt x="475" y="155"/>
                      <a:pt x="396" y="117"/>
                      <a:pt x="356" y="117"/>
                    </a:cubicBezTo>
                    <a:cubicBezTo>
                      <a:pt x="317" y="117"/>
                      <a:pt x="238" y="155"/>
                      <a:pt x="198" y="194"/>
                    </a:cubicBezTo>
                    <a:cubicBezTo>
                      <a:pt x="159" y="272"/>
                      <a:pt x="159" y="310"/>
                      <a:pt x="159" y="349"/>
                    </a:cubicBezTo>
                    <a:cubicBezTo>
                      <a:pt x="159" y="465"/>
                      <a:pt x="198" y="620"/>
                      <a:pt x="356" y="620"/>
                    </a:cubicBezTo>
                    <a:cubicBezTo>
                      <a:pt x="435" y="620"/>
                      <a:pt x="514" y="582"/>
                      <a:pt x="514" y="543"/>
                    </a:cubicBezTo>
                    <a:cubicBezTo>
                      <a:pt x="514" y="465"/>
                      <a:pt x="514" y="465"/>
                      <a:pt x="514" y="465"/>
                    </a:cubicBezTo>
                    <a:cubicBezTo>
                      <a:pt x="356" y="465"/>
                      <a:pt x="356" y="465"/>
                      <a:pt x="356" y="465"/>
                    </a:cubicBezTo>
                    <a:lnTo>
                      <a:pt x="356" y="349"/>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23" name="Freeform 105"/>
              <p:cNvSpPr/>
              <p:nvPr/>
            </p:nvSpPr>
            <p:spPr bwMode="auto">
              <a:xfrm>
                <a:off x="6484066" y="5252485"/>
                <a:ext cx="111377" cy="141751"/>
              </a:xfrm>
              <a:custGeom>
                <a:avLst/>
                <a:gdLst>
                  <a:gd name="T0" fmla="*/ 0 w 33"/>
                  <a:gd name="T1" fmla="*/ 0 h 42"/>
                  <a:gd name="T2" fmla="*/ 10 w 33"/>
                  <a:gd name="T3" fmla="*/ 0 h 42"/>
                  <a:gd name="T4" fmla="*/ 10 w 33"/>
                  <a:gd name="T5" fmla="*/ 16 h 42"/>
                  <a:gd name="T6" fmla="*/ 26 w 33"/>
                  <a:gd name="T7" fmla="*/ 16 h 42"/>
                  <a:gd name="T8" fmla="*/ 26 w 33"/>
                  <a:gd name="T9" fmla="*/ 0 h 42"/>
                  <a:gd name="T10" fmla="*/ 33 w 33"/>
                  <a:gd name="T11" fmla="*/ 0 h 42"/>
                  <a:gd name="T12" fmla="*/ 33 w 33"/>
                  <a:gd name="T13" fmla="*/ 42 h 42"/>
                  <a:gd name="T14" fmla="*/ 26 w 33"/>
                  <a:gd name="T15" fmla="*/ 42 h 42"/>
                  <a:gd name="T16" fmla="*/ 26 w 33"/>
                  <a:gd name="T17" fmla="*/ 23 h 42"/>
                  <a:gd name="T18" fmla="*/ 10 w 33"/>
                  <a:gd name="T19" fmla="*/ 23 h 42"/>
                  <a:gd name="T20" fmla="*/ 10 w 33"/>
                  <a:gd name="T21" fmla="*/ 42 h 42"/>
                  <a:gd name="T22" fmla="*/ 0 w 33"/>
                  <a:gd name="T23" fmla="*/ 42 h 42"/>
                  <a:gd name="T24" fmla="*/ 0 w 33"/>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42">
                    <a:moveTo>
                      <a:pt x="0" y="0"/>
                    </a:moveTo>
                    <a:lnTo>
                      <a:pt x="10" y="0"/>
                    </a:lnTo>
                    <a:lnTo>
                      <a:pt x="10" y="16"/>
                    </a:lnTo>
                    <a:lnTo>
                      <a:pt x="26" y="16"/>
                    </a:lnTo>
                    <a:lnTo>
                      <a:pt x="26" y="0"/>
                    </a:lnTo>
                    <a:lnTo>
                      <a:pt x="33" y="0"/>
                    </a:lnTo>
                    <a:lnTo>
                      <a:pt x="33" y="42"/>
                    </a:lnTo>
                    <a:lnTo>
                      <a:pt x="26" y="42"/>
                    </a:lnTo>
                    <a:lnTo>
                      <a:pt x="26" y="23"/>
                    </a:lnTo>
                    <a:lnTo>
                      <a:pt x="10" y="23"/>
                    </a:lnTo>
                    <a:lnTo>
                      <a:pt x="10" y="42"/>
                    </a:lnTo>
                    <a:lnTo>
                      <a:pt x="0"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79" name="Freeform 106"/>
              <p:cNvSpPr>
                <a:spLocks noEditPoints="1"/>
              </p:cNvSpPr>
              <p:nvPr/>
            </p:nvSpPr>
            <p:spPr bwMode="auto">
              <a:xfrm>
                <a:off x="6625818" y="5252485"/>
                <a:ext cx="145127" cy="141751"/>
              </a:xfrm>
              <a:custGeom>
                <a:avLst/>
                <a:gdLst>
                  <a:gd name="T0" fmla="*/ 34 w 43"/>
                  <a:gd name="T1" fmla="*/ 42 h 42"/>
                  <a:gd name="T2" fmla="*/ 28 w 43"/>
                  <a:gd name="T3" fmla="*/ 33 h 42"/>
                  <a:gd name="T4" fmla="*/ 12 w 43"/>
                  <a:gd name="T5" fmla="*/ 33 h 42"/>
                  <a:gd name="T6" fmla="*/ 9 w 43"/>
                  <a:gd name="T7" fmla="*/ 42 h 42"/>
                  <a:gd name="T8" fmla="*/ 0 w 43"/>
                  <a:gd name="T9" fmla="*/ 42 h 42"/>
                  <a:gd name="T10" fmla="*/ 16 w 43"/>
                  <a:gd name="T11" fmla="*/ 0 h 42"/>
                  <a:gd name="T12" fmla="*/ 26 w 43"/>
                  <a:gd name="T13" fmla="*/ 0 h 42"/>
                  <a:gd name="T14" fmla="*/ 43 w 43"/>
                  <a:gd name="T15" fmla="*/ 42 h 42"/>
                  <a:gd name="T16" fmla="*/ 34 w 43"/>
                  <a:gd name="T17" fmla="*/ 42 h 42"/>
                  <a:gd name="T18" fmla="*/ 26 w 43"/>
                  <a:gd name="T19" fmla="*/ 23 h 42"/>
                  <a:gd name="T20" fmla="*/ 21 w 43"/>
                  <a:gd name="T21" fmla="*/ 9 h 42"/>
                  <a:gd name="T22" fmla="*/ 14 w 43"/>
                  <a:gd name="T23" fmla="*/ 23 h 42"/>
                  <a:gd name="T24" fmla="*/ 26 w 43"/>
                  <a:gd name="T25"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2">
                    <a:moveTo>
                      <a:pt x="34" y="42"/>
                    </a:moveTo>
                    <a:lnTo>
                      <a:pt x="28" y="33"/>
                    </a:lnTo>
                    <a:lnTo>
                      <a:pt x="12" y="33"/>
                    </a:lnTo>
                    <a:lnTo>
                      <a:pt x="9" y="42"/>
                    </a:lnTo>
                    <a:lnTo>
                      <a:pt x="0" y="42"/>
                    </a:lnTo>
                    <a:lnTo>
                      <a:pt x="16" y="0"/>
                    </a:lnTo>
                    <a:lnTo>
                      <a:pt x="26" y="0"/>
                    </a:lnTo>
                    <a:lnTo>
                      <a:pt x="43" y="42"/>
                    </a:lnTo>
                    <a:lnTo>
                      <a:pt x="34" y="42"/>
                    </a:lnTo>
                    <a:close/>
                    <a:moveTo>
                      <a:pt x="26" y="23"/>
                    </a:moveTo>
                    <a:lnTo>
                      <a:pt x="21" y="9"/>
                    </a:lnTo>
                    <a:lnTo>
                      <a:pt x="14" y="23"/>
                    </a:lnTo>
                    <a:lnTo>
                      <a:pt x="26" y="23"/>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80" name="Rectangle 107"/>
              <p:cNvSpPr>
                <a:spLocks noChangeArrowheads="1"/>
              </p:cNvSpPr>
              <p:nvPr/>
            </p:nvSpPr>
            <p:spPr bwMode="auto">
              <a:xfrm>
                <a:off x="6791193" y="5252485"/>
                <a:ext cx="30376" cy="141751"/>
              </a:xfrm>
              <a:prstGeom prst="rect">
                <a:avLst/>
              </a:prstGeom>
              <a:solidFill>
                <a:schemeClr val="bg1"/>
              </a:solidFill>
              <a:ln w="9525">
                <a:noFill/>
                <a:miter lim="800000"/>
              </a:ln>
            </p:spPr>
            <p:txBody>
              <a:bodyPr vert="horz" wrap="square" lIns="91440" tIns="45720" rIns="91440" bIns="45720" numCol="1" anchor="t" anchorCtr="0" compatLnSpc="1"/>
              <a:lstStyle/>
              <a:p>
                <a:endParaRPr lang="zh-CN" altLang="en-US"/>
              </a:p>
            </p:txBody>
          </p:sp>
          <p:sp>
            <p:nvSpPr>
              <p:cNvPr id="181" name="Freeform 108"/>
              <p:cNvSpPr/>
              <p:nvPr/>
            </p:nvSpPr>
            <p:spPr bwMode="auto">
              <a:xfrm>
                <a:off x="6932945" y="5252485"/>
                <a:ext cx="91127" cy="141751"/>
              </a:xfrm>
              <a:custGeom>
                <a:avLst/>
                <a:gdLst>
                  <a:gd name="T0" fmla="*/ 464 w 464"/>
                  <a:gd name="T1" fmla="*/ 0 h 688"/>
                  <a:gd name="T2" fmla="*/ 464 w 464"/>
                  <a:gd name="T3" fmla="*/ 421 h 688"/>
                  <a:gd name="T4" fmla="*/ 426 w 464"/>
                  <a:gd name="T5" fmla="*/ 612 h 688"/>
                  <a:gd name="T6" fmla="*/ 232 w 464"/>
                  <a:gd name="T7" fmla="*/ 688 h 688"/>
                  <a:gd name="T8" fmla="*/ 0 w 464"/>
                  <a:gd name="T9" fmla="*/ 459 h 688"/>
                  <a:gd name="T10" fmla="*/ 155 w 464"/>
                  <a:gd name="T11" fmla="*/ 459 h 688"/>
                  <a:gd name="T12" fmla="*/ 232 w 464"/>
                  <a:gd name="T13" fmla="*/ 574 h 688"/>
                  <a:gd name="T14" fmla="*/ 310 w 464"/>
                  <a:gd name="T15" fmla="*/ 421 h 688"/>
                  <a:gd name="T16" fmla="*/ 310 w 464"/>
                  <a:gd name="T17" fmla="*/ 0 h 688"/>
                  <a:gd name="T18" fmla="*/ 464 w 464"/>
                  <a:gd name="T19"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4" h="688">
                    <a:moveTo>
                      <a:pt x="464" y="0"/>
                    </a:moveTo>
                    <a:cubicBezTo>
                      <a:pt x="464" y="421"/>
                      <a:pt x="464" y="421"/>
                      <a:pt x="464" y="421"/>
                    </a:cubicBezTo>
                    <a:cubicBezTo>
                      <a:pt x="464" y="459"/>
                      <a:pt x="464" y="536"/>
                      <a:pt x="426" y="612"/>
                    </a:cubicBezTo>
                    <a:cubicBezTo>
                      <a:pt x="387" y="650"/>
                      <a:pt x="310" y="688"/>
                      <a:pt x="232" y="688"/>
                    </a:cubicBezTo>
                    <a:cubicBezTo>
                      <a:pt x="78" y="688"/>
                      <a:pt x="39" y="612"/>
                      <a:pt x="0" y="459"/>
                    </a:cubicBezTo>
                    <a:cubicBezTo>
                      <a:pt x="155" y="459"/>
                      <a:pt x="155" y="459"/>
                      <a:pt x="155" y="459"/>
                    </a:cubicBezTo>
                    <a:cubicBezTo>
                      <a:pt x="155" y="497"/>
                      <a:pt x="155" y="574"/>
                      <a:pt x="232" y="574"/>
                    </a:cubicBezTo>
                    <a:cubicBezTo>
                      <a:pt x="310" y="574"/>
                      <a:pt x="310" y="497"/>
                      <a:pt x="310" y="421"/>
                    </a:cubicBezTo>
                    <a:cubicBezTo>
                      <a:pt x="310" y="0"/>
                      <a:pt x="310" y="0"/>
                      <a:pt x="310" y="0"/>
                    </a:cubicBezTo>
                    <a:lnTo>
                      <a:pt x="464"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82" name="Rectangle 109"/>
              <p:cNvSpPr>
                <a:spLocks noChangeArrowheads="1"/>
              </p:cNvSpPr>
              <p:nvPr/>
            </p:nvSpPr>
            <p:spPr bwMode="auto">
              <a:xfrm>
                <a:off x="7067946" y="5252485"/>
                <a:ext cx="30376" cy="141751"/>
              </a:xfrm>
              <a:prstGeom prst="rect">
                <a:avLst/>
              </a:prstGeom>
              <a:solidFill>
                <a:schemeClr val="bg1"/>
              </a:solidFill>
              <a:ln w="9525">
                <a:noFill/>
                <a:miter lim="800000"/>
              </a:ln>
            </p:spPr>
            <p:txBody>
              <a:bodyPr vert="horz" wrap="square" lIns="91440" tIns="45720" rIns="91440" bIns="45720" numCol="1" anchor="t" anchorCtr="0" compatLnSpc="1"/>
              <a:lstStyle/>
              <a:p>
                <a:endParaRPr lang="zh-CN" altLang="en-US"/>
              </a:p>
            </p:txBody>
          </p:sp>
          <p:sp>
            <p:nvSpPr>
              <p:cNvPr id="183" name="Freeform 110"/>
              <p:cNvSpPr>
                <a:spLocks noEditPoints="1"/>
              </p:cNvSpPr>
              <p:nvPr/>
            </p:nvSpPr>
            <p:spPr bwMode="auto">
              <a:xfrm>
                <a:off x="7118572" y="5252485"/>
                <a:ext cx="148501" cy="141751"/>
              </a:xfrm>
              <a:custGeom>
                <a:avLst/>
                <a:gdLst>
                  <a:gd name="T0" fmla="*/ 33 w 44"/>
                  <a:gd name="T1" fmla="*/ 42 h 42"/>
                  <a:gd name="T2" fmla="*/ 29 w 44"/>
                  <a:gd name="T3" fmla="*/ 33 h 42"/>
                  <a:gd name="T4" fmla="*/ 12 w 44"/>
                  <a:gd name="T5" fmla="*/ 33 h 42"/>
                  <a:gd name="T6" fmla="*/ 10 w 44"/>
                  <a:gd name="T7" fmla="*/ 42 h 42"/>
                  <a:gd name="T8" fmla="*/ 0 w 44"/>
                  <a:gd name="T9" fmla="*/ 42 h 42"/>
                  <a:gd name="T10" fmla="*/ 17 w 44"/>
                  <a:gd name="T11" fmla="*/ 0 h 42"/>
                  <a:gd name="T12" fmla="*/ 26 w 44"/>
                  <a:gd name="T13" fmla="*/ 0 h 42"/>
                  <a:gd name="T14" fmla="*/ 44 w 44"/>
                  <a:gd name="T15" fmla="*/ 42 h 42"/>
                  <a:gd name="T16" fmla="*/ 33 w 44"/>
                  <a:gd name="T17" fmla="*/ 42 h 42"/>
                  <a:gd name="T18" fmla="*/ 26 w 44"/>
                  <a:gd name="T19" fmla="*/ 23 h 42"/>
                  <a:gd name="T20" fmla="*/ 22 w 44"/>
                  <a:gd name="T21" fmla="*/ 9 h 42"/>
                  <a:gd name="T22" fmla="*/ 15 w 44"/>
                  <a:gd name="T23" fmla="*/ 23 h 42"/>
                  <a:gd name="T24" fmla="*/ 26 w 44"/>
                  <a:gd name="T25"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42">
                    <a:moveTo>
                      <a:pt x="33" y="42"/>
                    </a:moveTo>
                    <a:lnTo>
                      <a:pt x="29" y="33"/>
                    </a:lnTo>
                    <a:lnTo>
                      <a:pt x="12" y="33"/>
                    </a:lnTo>
                    <a:lnTo>
                      <a:pt x="10" y="42"/>
                    </a:lnTo>
                    <a:lnTo>
                      <a:pt x="0" y="42"/>
                    </a:lnTo>
                    <a:lnTo>
                      <a:pt x="17" y="0"/>
                    </a:lnTo>
                    <a:lnTo>
                      <a:pt x="26" y="0"/>
                    </a:lnTo>
                    <a:lnTo>
                      <a:pt x="44" y="42"/>
                    </a:lnTo>
                    <a:lnTo>
                      <a:pt x="33" y="42"/>
                    </a:lnTo>
                    <a:close/>
                    <a:moveTo>
                      <a:pt x="26" y="23"/>
                    </a:moveTo>
                    <a:lnTo>
                      <a:pt x="22" y="9"/>
                    </a:lnTo>
                    <a:lnTo>
                      <a:pt x="15" y="23"/>
                    </a:lnTo>
                    <a:lnTo>
                      <a:pt x="26" y="23"/>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84" name="Freeform 111"/>
              <p:cNvSpPr/>
              <p:nvPr/>
            </p:nvSpPr>
            <p:spPr bwMode="auto">
              <a:xfrm>
                <a:off x="7290698" y="5252485"/>
                <a:ext cx="111377" cy="141751"/>
              </a:xfrm>
              <a:custGeom>
                <a:avLst/>
                <a:gdLst>
                  <a:gd name="T0" fmla="*/ 0 w 33"/>
                  <a:gd name="T1" fmla="*/ 0 h 42"/>
                  <a:gd name="T2" fmla="*/ 9 w 33"/>
                  <a:gd name="T3" fmla="*/ 0 h 42"/>
                  <a:gd name="T4" fmla="*/ 26 w 33"/>
                  <a:gd name="T5" fmla="*/ 28 h 42"/>
                  <a:gd name="T6" fmla="*/ 26 w 33"/>
                  <a:gd name="T7" fmla="*/ 28 h 42"/>
                  <a:gd name="T8" fmla="*/ 26 w 33"/>
                  <a:gd name="T9" fmla="*/ 0 h 42"/>
                  <a:gd name="T10" fmla="*/ 33 w 33"/>
                  <a:gd name="T11" fmla="*/ 0 h 42"/>
                  <a:gd name="T12" fmla="*/ 33 w 33"/>
                  <a:gd name="T13" fmla="*/ 42 h 42"/>
                  <a:gd name="T14" fmla="*/ 26 w 33"/>
                  <a:gd name="T15" fmla="*/ 42 h 42"/>
                  <a:gd name="T16" fmla="*/ 9 w 33"/>
                  <a:gd name="T17" fmla="*/ 14 h 42"/>
                  <a:gd name="T18" fmla="*/ 9 w 33"/>
                  <a:gd name="T19" fmla="*/ 14 h 42"/>
                  <a:gd name="T20" fmla="*/ 9 w 33"/>
                  <a:gd name="T21" fmla="*/ 42 h 42"/>
                  <a:gd name="T22" fmla="*/ 0 w 33"/>
                  <a:gd name="T23" fmla="*/ 42 h 42"/>
                  <a:gd name="T24" fmla="*/ 0 w 33"/>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42">
                    <a:moveTo>
                      <a:pt x="0" y="0"/>
                    </a:moveTo>
                    <a:lnTo>
                      <a:pt x="9" y="0"/>
                    </a:lnTo>
                    <a:lnTo>
                      <a:pt x="26" y="28"/>
                    </a:lnTo>
                    <a:lnTo>
                      <a:pt x="26" y="28"/>
                    </a:lnTo>
                    <a:lnTo>
                      <a:pt x="26" y="0"/>
                    </a:lnTo>
                    <a:lnTo>
                      <a:pt x="33" y="0"/>
                    </a:lnTo>
                    <a:lnTo>
                      <a:pt x="33" y="42"/>
                    </a:lnTo>
                    <a:lnTo>
                      <a:pt x="26" y="42"/>
                    </a:lnTo>
                    <a:lnTo>
                      <a:pt x="9" y="14"/>
                    </a:lnTo>
                    <a:lnTo>
                      <a:pt x="9" y="14"/>
                    </a:lnTo>
                    <a:lnTo>
                      <a:pt x="9" y="42"/>
                    </a:lnTo>
                    <a:lnTo>
                      <a:pt x="0"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85" name="Freeform 112"/>
              <p:cNvSpPr>
                <a:spLocks noEditPoints="1"/>
              </p:cNvSpPr>
              <p:nvPr/>
            </p:nvSpPr>
            <p:spPr bwMode="auto">
              <a:xfrm>
                <a:off x="7520200" y="5245735"/>
                <a:ext cx="151877" cy="162002"/>
              </a:xfrm>
              <a:custGeom>
                <a:avLst/>
                <a:gdLst>
                  <a:gd name="T0" fmla="*/ 659 w 736"/>
                  <a:gd name="T1" fmla="*/ 800 h 800"/>
                  <a:gd name="T2" fmla="*/ 543 w 736"/>
                  <a:gd name="T3" fmla="*/ 760 h 800"/>
                  <a:gd name="T4" fmla="*/ 504 w 736"/>
                  <a:gd name="T5" fmla="*/ 720 h 800"/>
                  <a:gd name="T6" fmla="*/ 349 w 736"/>
                  <a:gd name="T7" fmla="*/ 760 h 800"/>
                  <a:gd name="T8" fmla="*/ 0 w 736"/>
                  <a:gd name="T9" fmla="*/ 400 h 800"/>
                  <a:gd name="T10" fmla="*/ 349 w 736"/>
                  <a:gd name="T11" fmla="*/ 0 h 800"/>
                  <a:gd name="T12" fmla="*/ 698 w 736"/>
                  <a:gd name="T13" fmla="*/ 400 h 800"/>
                  <a:gd name="T14" fmla="*/ 620 w 736"/>
                  <a:gd name="T15" fmla="*/ 640 h 800"/>
                  <a:gd name="T16" fmla="*/ 736 w 736"/>
                  <a:gd name="T17" fmla="*/ 720 h 800"/>
                  <a:gd name="T18" fmla="*/ 659 w 736"/>
                  <a:gd name="T19" fmla="*/ 800 h 800"/>
                  <a:gd name="T20" fmla="*/ 349 w 736"/>
                  <a:gd name="T21" fmla="*/ 480 h 800"/>
                  <a:gd name="T22" fmla="*/ 504 w 736"/>
                  <a:gd name="T23" fmla="*/ 560 h 800"/>
                  <a:gd name="T24" fmla="*/ 543 w 736"/>
                  <a:gd name="T25" fmla="*/ 400 h 800"/>
                  <a:gd name="T26" fmla="*/ 349 w 736"/>
                  <a:gd name="T27" fmla="*/ 120 h 800"/>
                  <a:gd name="T28" fmla="*/ 155 w 736"/>
                  <a:gd name="T29" fmla="*/ 400 h 800"/>
                  <a:gd name="T30" fmla="*/ 349 w 736"/>
                  <a:gd name="T31" fmla="*/ 640 h 800"/>
                  <a:gd name="T32" fmla="*/ 427 w 736"/>
                  <a:gd name="T33" fmla="*/ 640 h 800"/>
                  <a:gd name="T34" fmla="*/ 310 w 736"/>
                  <a:gd name="T35" fmla="*/ 600 h 800"/>
                  <a:gd name="T36" fmla="*/ 349 w 736"/>
                  <a:gd name="T37" fmla="*/ 48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6" h="800">
                    <a:moveTo>
                      <a:pt x="659" y="800"/>
                    </a:moveTo>
                    <a:cubicBezTo>
                      <a:pt x="620" y="800"/>
                      <a:pt x="582" y="800"/>
                      <a:pt x="543" y="760"/>
                    </a:cubicBezTo>
                    <a:cubicBezTo>
                      <a:pt x="543" y="720"/>
                      <a:pt x="504" y="720"/>
                      <a:pt x="504" y="720"/>
                    </a:cubicBezTo>
                    <a:cubicBezTo>
                      <a:pt x="504" y="720"/>
                      <a:pt x="427" y="760"/>
                      <a:pt x="349" y="760"/>
                    </a:cubicBezTo>
                    <a:cubicBezTo>
                      <a:pt x="117" y="760"/>
                      <a:pt x="0" y="560"/>
                      <a:pt x="0" y="400"/>
                    </a:cubicBezTo>
                    <a:cubicBezTo>
                      <a:pt x="0" y="160"/>
                      <a:pt x="155" y="0"/>
                      <a:pt x="349" y="0"/>
                    </a:cubicBezTo>
                    <a:cubicBezTo>
                      <a:pt x="582" y="0"/>
                      <a:pt x="698" y="160"/>
                      <a:pt x="698" y="400"/>
                    </a:cubicBezTo>
                    <a:cubicBezTo>
                      <a:pt x="698" y="560"/>
                      <a:pt x="620" y="640"/>
                      <a:pt x="620" y="640"/>
                    </a:cubicBezTo>
                    <a:cubicBezTo>
                      <a:pt x="620" y="680"/>
                      <a:pt x="659" y="680"/>
                      <a:pt x="736" y="720"/>
                    </a:cubicBezTo>
                    <a:lnTo>
                      <a:pt x="659" y="800"/>
                    </a:lnTo>
                    <a:close/>
                    <a:moveTo>
                      <a:pt x="349" y="480"/>
                    </a:moveTo>
                    <a:cubicBezTo>
                      <a:pt x="427" y="520"/>
                      <a:pt x="465" y="560"/>
                      <a:pt x="504" y="560"/>
                    </a:cubicBezTo>
                    <a:cubicBezTo>
                      <a:pt x="504" y="560"/>
                      <a:pt x="543" y="520"/>
                      <a:pt x="543" y="400"/>
                    </a:cubicBezTo>
                    <a:cubicBezTo>
                      <a:pt x="543" y="280"/>
                      <a:pt x="504" y="120"/>
                      <a:pt x="349" y="120"/>
                    </a:cubicBezTo>
                    <a:cubicBezTo>
                      <a:pt x="155" y="120"/>
                      <a:pt x="155" y="320"/>
                      <a:pt x="155" y="400"/>
                    </a:cubicBezTo>
                    <a:cubicBezTo>
                      <a:pt x="155" y="600"/>
                      <a:pt x="272" y="640"/>
                      <a:pt x="349" y="640"/>
                    </a:cubicBezTo>
                    <a:cubicBezTo>
                      <a:pt x="388" y="640"/>
                      <a:pt x="388" y="640"/>
                      <a:pt x="427" y="640"/>
                    </a:cubicBezTo>
                    <a:cubicBezTo>
                      <a:pt x="388" y="600"/>
                      <a:pt x="349" y="600"/>
                      <a:pt x="310" y="600"/>
                    </a:cubicBezTo>
                    <a:lnTo>
                      <a:pt x="349" y="48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86" name="Rectangle 113"/>
              <p:cNvSpPr>
                <a:spLocks noChangeArrowheads="1"/>
              </p:cNvSpPr>
              <p:nvPr/>
            </p:nvSpPr>
            <p:spPr bwMode="auto">
              <a:xfrm>
                <a:off x="7699078" y="5252485"/>
                <a:ext cx="30376" cy="141751"/>
              </a:xfrm>
              <a:prstGeom prst="rect">
                <a:avLst/>
              </a:prstGeom>
              <a:solidFill>
                <a:schemeClr val="bg1"/>
              </a:solidFill>
              <a:ln w="9525">
                <a:noFill/>
                <a:miter lim="800000"/>
              </a:ln>
            </p:spPr>
            <p:txBody>
              <a:bodyPr vert="horz" wrap="square" lIns="91440" tIns="45720" rIns="91440" bIns="45720" numCol="1" anchor="t" anchorCtr="0" compatLnSpc="1"/>
              <a:lstStyle/>
              <a:p>
                <a:endParaRPr lang="zh-CN" altLang="en-US"/>
              </a:p>
            </p:txBody>
          </p:sp>
          <p:sp>
            <p:nvSpPr>
              <p:cNvPr id="187" name="Freeform 114"/>
              <p:cNvSpPr>
                <a:spLocks noEditPoints="1"/>
              </p:cNvSpPr>
              <p:nvPr/>
            </p:nvSpPr>
            <p:spPr bwMode="auto">
              <a:xfrm>
                <a:off x="7753078" y="5252485"/>
                <a:ext cx="145127" cy="141751"/>
              </a:xfrm>
              <a:custGeom>
                <a:avLst/>
                <a:gdLst>
                  <a:gd name="T0" fmla="*/ 33 w 43"/>
                  <a:gd name="T1" fmla="*/ 42 h 42"/>
                  <a:gd name="T2" fmla="*/ 28 w 43"/>
                  <a:gd name="T3" fmla="*/ 33 h 42"/>
                  <a:gd name="T4" fmla="*/ 12 w 43"/>
                  <a:gd name="T5" fmla="*/ 33 h 42"/>
                  <a:gd name="T6" fmla="*/ 7 w 43"/>
                  <a:gd name="T7" fmla="*/ 42 h 42"/>
                  <a:gd name="T8" fmla="*/ 0 w 43"/>
                  <a:gd name="T9" fmla="*/ 42 h 42"/>
                  <a:gd name="T10" fmla="*/ 17 w 43"/>
                  <a:gd name="T11" fmla="*/ 0 h 42"/>
                  <a:gd name="T12" fmla="*/ 24 w 43"/>
                  <a:gd name="T13" fmla="*/ 0 h 42"/>
                  <a:gd name="T14" fmla="*/ 43 w 43"/>
                  <a:gd name="T15" fmla="*/ 42 h 42"/>
                  <a:gd name="T16" fmla="*/ 33 w 43"/>
                  <a:gd name="T17" fmla="*/ 42 h 42"/>
                  <a:gd name="T18" fmla="*/ 26 w 43"/>
                  <a:gd name="T19" fmla="*/ 23 h 42"/>
                  <a:gd name="T20" fmla="*/ 21 w 43"/>
                  <a:gd name="T21" fmla="*/ 9 h 42"/>
                  <a:gd name="T22" fmla="*/ 14 w 43"/>
                  <a:gd name="T23" fmla="*/ 23 h 42"/>
                  <a:gd name="T24" fmla="*/ 26 w 43"/>
                  <a:gd name="T25"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2">
                    <a:moveTo>
                      <a:pt x="33" y="42"/>
                    </a:moveTo>
                    <a:lnTo>
                      <a:pt x="28" y="33"/>
                    </a:lnTo>
                    <a:lnTo>
                      <a:pt x="12" y="33"/>
                    </a:lnTo>
                    <a:lnTo>
                      <a:pt x="7" y="42"/>
                    </a:lnTo>
                    <a:lnTo>
                      <a:pt x="0" y="42"/>
                    </a:lnTo>
                    <a:lnTo>
                      <a:pt x="17" y="0"/>
                    </a:lnTo>
                    <a:lnTo>
                      <a:pt x="24" y="0"/>
                    </a:lnTo>
                    <a:lnTo>
                      <a:pt x="43" y="42"/>
                    </a:lnTo>
                    <a:lnTo>
                      <a:pt x="33" y="42"/>
                    </a:lnTo>
                    <a:close/>
                    <a:moveTo>
                      <a:pt x="26" y="23"/>
                    </a:moveTo>
                    <a:lnTo>
                      <a:pt x="21" y="9"/>
                    </a:lnTo>
                    <a:lnTo>
                      <a:pt x="14" y="23"/>
                    </a:lnTo>
                    <a:lnTo>
                      <a:pt x="26" y="23"/>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88" name="Freeform 115"/>
              <p:cNvSpPr>
                <a:spLocks noEditPoints="1"/>
              </p:cNvSpPr>
              <p:nvPr/>
            </p:nvSpPr>
            <p:spPr bwMode="auto">
              <a:xfrm>
                <a:off x="7904954" y="5245735"/>
                <a:ext cx="145127" cy="148501"/>
              </a:xfrm>
              <a:custGeom>
                <a:avLst/>
                <a:gdLst>
                  <a:gd name="T0" fmla="*/ 360 w 720"/>
                  <a:gd name="T1" fmla="*/ 0 h 736"/>
                  <a:gd name="T2" fmla="*/ 720 w 720"/>
                  <a:gd name="T3" fmla="*/ 388 h 736"/>
                  <a:gd name="T4" fmla="*/ 360 w 720"/>
                  <a:gd name="T5" fmla="*/ 736 h 736"/>
                  <a:gd name="T6" fmla="*/ 0 w 720"/>
                  <a:gd name="T7" fmla="*/ 388 h 736"/>
                  <a:gd name="T8" fmla="*/ 360 w 720"/>
                  <a:gd name="T9" fmla="*/ 0 h 736"/>
                  <a:gd name="T10" fmla="*/ 200 w 720"/>
                  <a:gd name="T11" fmla="*/ 543 h 736"/>
                  <a:gd name="T12" fmla="*/ 360 w 720"/>
                  <a:gd name="T13" fmla="*/ 620 h 736"/>
                  <a:gd name="T14" fmla="*/ 560 w 720"/>
                  <a:gd name="T15" fmla="*/ 388 h 736"/>
                  <a:gd name="T16" fmla="*/ 360 w 720"/>
                  <a:gd name="T17" fmla="*/ 117 h 736"/>
                  <a:gd name="T18" fmla="*/ 160 w 720"/>
                  <a:gd name="T19" fmla="*/ 388 h 736"/>
                  <a:gd name="T20" fmla="*/ 200 w 720"/>
                  <a:gd name="T21" fmla="*/ 543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0" h="736">
                    <a:moveTo>
                      <a:pt x="360" y="0"/>
                    </a:moveTo>
                    <a:cubicBezTo>
                      <a:pt x="600" y="0"/>
                      <a:pt x="720" y="155"/>
                      <a:pt x="720" y="388"/>
                    </a:cubicBezTo>
                    <a:cubicBezTo>
                      <a:pt x="720" y="543"/>
                      <a:pt x="600" y="736"/>
                      <a:pt x="360" y="736"/>
                    </a:cubicBezTo>
                    <a:cubicBezTo>
                      <a:pt x="80" y="736"/>
                      <a:pt x="0" y="543"/>
                      <a:pt x="0" y="388"/>
                    </a:cubicBezTo>
                    <a:cubicBezTo>
                      <a:pt x="0" y="155"/>
                      <a:pt x="120" y="0"/>
                      <a:pt x="360" y="0"/>
                    </a:cubicBezTo>
                    <a:moveTo>
                      <a:pt x="200" y="543"/>
                    </a:moveTo>
                    <a:cubicBezTo>
                      <a:pt x="200" y="582"/>
                      <a:pt x="280" y="620"/>
                      <a:pt x="360" y="620"/>
                    </a:cubicBezTo>
                    <a:cubicBezTo>
                      <a:pt x="440" y="620"/>
                      <a:pt x="560" y="582"/>
                      <a:pt x="560" y="388"/>
                    </a:cubicBezTo>
                    <a:cubicBezTo>
                      <a:pt x="560" y="272"/>
                      <a:pt x="520" y="117"/>
                      <a:pt x="360" y="117"/>
                    </a:cubicBezTo>
                    <a:cubicBezTo>
                      <a:pt x="200" y="117"/>
                      <a:pt x="160" y="272"/>
                      <a:pt x="160" y="388"/>
                    </a:cubicBezTo>
                    <a:cubicBezTo>
                      <a:pt x="160" y="465"/>
                      <a:pt x="160" y="504"/>
                      <a:pt x="200" y="543"/>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89" name="Freeform 116"/>
              <p:cNvSpPr/>
              <p:nvPr/>
            </p:nvSpPr>
            <p:spPr bwMode="auto">
              <a:xfrm>
                <a:off x="8161456" y="5252485"/>
                <a:ext cx="118127" cy="141751"/>
              </a:xfrm>
              <a:custGeom>
                <a:avLst/>
                <a:gdLst>
                  <a:gd name="T0" fmla="*/ 158 w 592"/>
                  <a:gd name="T1" fmla="*/ 0 h 688"/>
                  <a:gd name="T2" fmla="*/ 158 w 592"/>
                  <a:gd name="T3" fmla="*/ 344 h 688"/>
                  <a:gd name="T4" fmla="*/ 198 w 592"/>
                  <a:gd name="T5" fmla="*/ 497 h 688"/>
                  <a:gd name="T6" fmla="*/ 316 w 592"/>
                  <a:gd name="T7" fmla="*/ 574 h 688"/>
                  <a:gd name="T8" fmla="*/ 435 w 592"/>
                  <a:gd name="T9" fmla="*/ 383 h 688"/>
                  <a:gd name="T10" fmla="*/ 435 w 592"/>
                  <a:gd name="T11" fmla="*/ 0 h 688"/>
                  <a:gd name="T12" fmla="*/ 592 w 592"/>
                  <a:gd name="T13" fmla="*/ 0 h 688"/>
                  <a:gd name="T14" fmla="*/ 592 w 592"/>
                  <a:gd name="T15" fmla="*/ 344 h 688"/>
                  <a:gd name="T16" fmla="*/ 553 w 592"/>
                  <a:gd name="T17" fmla="*/ 574 h 688"/>
                  <a:gd name="T18" fmla="*/ 316 w 592"/>
                  <a:gd name="T19" fmla="*/ 688 h 688"/>
                  <a:gd name="T20" fmla="*/ 0 w 592"/>
                  <a:gd name="T21" fmla="*/ 344 h 688"/>
                  <a:gd name="T22" fmla="*/ 0 w 592"/>
                  <a:gd name="T23" fmla="*/ 0 h 688"/>
                  <a:gd name="T24" fmla="*/ 158 w 592"/>
                  <a:gd name="T25"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8">
                    <a:moveTo>
                      <a:pt x="158" y="0"/>
                    </a:moveTo>
                    <a:cubicBezTo>
                      <a:pt x="158" y="344"/>
                      <a:pt x="158" y="344"/>
                      <a:pt x="158" y="344"/>
                    </a:cubicBezTo>
                    <a:cubicBezTo>
                      <a:pt x="158" y="421"/>
                      <a:pt x="158" y="459"/>
                      <a:pt x="198" y="497"/>
                    </a:cubicBezTo>
                    <a:cubicBezTo>
                      <a:pt x="198" y="574"/>
                      <a:pt x="277" y="574"/>
                      <a:pt x="316" y="574"/>
                    </a:cubicBezTo>
                    <a:cubicBezTo>
                      <a:pt x="435" y="574"/>
                      <a:pt x="435" y="497"/>
                      <a:pt x="435" y="383"/>
                    </a:cubicBezTo>
                    <a:cubicBezTo>
                      <a:pt x="435" y="0"/>
                      <a:pt x="435" y="0"/>
                      <a:pt x="435" y="0"/>
                    </a:cubicBezTo>
                    <a:cubicBezTo>
                      <a:pt x="592" y="0"/>
                      <a:pt x="592" y="0"/>
                      <a:pt x="592" y="0"/>
                    </a:cubicBezTo>
                    <a:cubicBezTo>
                      <a:pt x="592" y="344"/>
                      <a:pt x="592" y="344"/>
                      <a:pt x="592" y="344"/>
                    </a:cubicBezTo>
                    <a:cubicBezTo>
                      <a:pt x="592" y="459"/>
                      <a:pt x="592" y="536"/>
                      <a:pt x="553" y="574"/>
                    </a:cubicBezTo>
                    <a:cubicBezTo>
                      <a:pt x="514" y="688"/>
                      <a:pt x="395" y="688"/>
                      <a:pt x="316" y="688"/>
                    </a:cubicBezTo>
                    <a:cubicBezTo>
                      <a:pt x="0" y="688"/>
                      <a:pt x="0" y="497"/>
                      <a:pt x="0" y="344"/>
                    </a:cubicBezTo>
                    <a:cubicBezTo>
                      <a:pt x="0" y="0"/>
                      <a:pt x="0" y="0"/>
                      <a:pt x="0" y="0"/>
                    </a:cubicBezTo>
                    <a:lnTo>
                      <a:pt x="158"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90" name="Freeform 117"/>
              <p:cNvSpPr/>
              <p:nvPr/>
            </p:nvSpPr>
            <p:spPr bwMode="auto">
              <a:xfrm>
                <a:off x="8320084" y="5252485"/>
                <a:ext cx="111377" cy="141751"/>
              </a:xfrm>
              <a:custGeom>
                <a:avLst/>
                <a:gdLst>
                  <a:gd name="T0" fmla="*/ 0 w 33"/>
                  <a:gd name="T1" fmla="*/ 0 h 42"/>
                  <a:gd name="T2" fmla="*/ 9 w 33"/>
                  <a:gd name="T3" fmla="*/ 0 h 42"/>
                  <a:gd name="T4" fmla="*/ 26 w 33"/>
                  <a:gd name="T5" fmla="*/ 28 h 42"/>
                  <a:gd name="T6" fmla="*/ 26 w 33"/>
                  <a:gd name="T7" fmla="*/ 28 h 42"/>
                  <a:gd name="T8" fmla="*/ 26 w 33"/>
                  <a:gd name="T9" fmla="*/ 0 h 42"/>
                  <a:gd name="T10" fmla="*/ 33 w 33"/>
                  <a:gd name="T11" fmla="*/ 0 h 42"/>
                  <a:gd name="T12" fmla="*/ 33 w 33"/>
                  <a:gd name="T13" fmla="*/ 42 h 42"/>
                  <a:gd name="T14" fmla="*/ 26 w 33"/>
                  <a:gd name="T15" fmla="*/ 42 h 42"/>
                  <a:gd name="T16" fmla="*/ 9 w 33"/>
                  <a:gd name="T17" fmla="*/ 14 h 42"/>
                  <a:gd name="T18" fmla="*/ 7 w 33"/>
                  <a:gd name="T19" fmla="*/ 14 h 42"/>
                  <a:gd name="T20" fmla="*/ 7 w 33"/>
                  <a:gd name="T21" fmla="*/ 42 h 42"/>
                  <a:gd name="T22" fmla="*/ 0 w 33"/>
                  <a:gd name="T23" fmla="*/ 42 h 42"/>
                  <a:gd name="T24" fmla="*/ 0 w 33"/>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42">
                    <a:moveTo>
                      <a:pt x="0" y="0"/>
                    </a:moveTo>
                    <a:lnTo>
                      <a:pt x="9" y="0"/>
                    </a:lnTo>
                    <a:lnTo>
                      <a:pt x="26" y="28"/>
                    </a:lnTo>
                    <a:lnTo>
                      <a:pt x="26" y="28"/>
                    </a:lnTo>
                    <a:lnTo>
                      <a:pt x="26" y="0"/>
                    </a:lnTo>
                    <a:lnTo>
                      <a:pt x="33" y="0"/>
                    </a:lnTo>
                    <a:lnTo>
                      <a:pt x="33" y="42"/>
                    </a:lnTo>
                    <a:lnTo>
                      <a:pt x="26" y="42"/>
                    </a:lnTo>
                    <a:lnTo>
                      <a:pt x="9" y="14"/>
                    </a:lnTo>
                    <a:lnTo>
                      <a:pt x="7" y="14"/>
                    </a:lnTo>
                    <a:lnTo>
                      <a:pt x="7" y="42"/>
                    </a:lnTo>
                    <a:lnTo>
                      <a:pt x="0"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91" name="Rectangle 118"/>
              <p:cNvSpPr>
                <a:spLocks noChangeArrowheads="1"/>
              </p:cNvSpPr>
              <p:nvPr/>
            </p:nvSpPr>
            <p:spPr bwMode="auto">
              <a:xfrm>
                <a:off x="8471959" y="5252485"/>
                <a:ext cx="33750" cy="141751"/>
              </a:xfrm>
              <a:prstGeom prst="rect">
                <a:avLst/>
              </a:prstGeom>
              <a:solidFill>
                <a:schemeClr val="bg1"/>
              </a:solidFill>
              <a:ln w="9525">
                <a:noFill/>
                <a:miter lim="800000"/>
              </a:ln>
            </p:spPr>
            <p:txBody>
              <a:bodyPr vert="horz" wrap="square" lIns="91440" tIns="45720" rIns="91440" bIns="45720" numCol="1" anchor="t" anchorCtr="0" compatLnSpc="1"/>
              <a:lstStyle/>
              <a:p>
                <a:endParaRPr lang="zh-CN" altLang="en-US"/>
              </a:p>
            </p:txBody>
          </p:sp>
          <p:sp>
            <p:nvSpPr>
              <p:cNvPr id="192" name="Freeform 119"/>
              <p:cNvSpPr/>
              <p:nvPr/>
            </p:nvSpPr>
            <p:spPr bwMode="auto">
              <a:xfrm>
                <a:off x="8525960" y="5252485"/>
                <a:ext cx="141751" cy="141751"/>
              </a:xfrm>
              <a:custGeom>
                <a:avLst/>
                <a:gdLst>
                  <a:gd name="T0" fmla="*/ 0 w 42"/>
                  <a:gd name="T1" fmla="*/ 0 h 42"/>
                  <a:gd name="T2" fmla="*/ 10 w 42"/>
                  <a:gd name="T3" fmla="*/ 0 h 42"/>
                  <a:gd name="T4" fmla="*/ 19 w 42"/>
                  <a:gd name="T5" fmla="*/ 30 h 42"/>
                  <a:gd name="T6" fmla="*/ 22 w 42"/>
                  <a:gd name="T7" fmla="*/ 30 h 42"/>
                  <a:gd name="T8" fmla="*/ 32 w 42"/>
                  <a:gd name="T9" fmla="*/ 0 h 42"/>
                  <a:gd name="T10" fmla="*/ 42 w 42"/>
                  <a:gd name="T11" fmla="*/ 0 h 42"/>
                  <a:gd name="T12" fmla="*/ 24 w 42"/>
                  <a:gd name="T13" fmla="*/ 42 h 42"/>
                  <a:gd name="T14" fmla="*/ 15 w 42"/>
                  <a:gd name="T15" fmla="*/ 42 h 42"/>
                  <a:gd name="T16" fmla="*/ 0 w 42"/>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2">
                    <a:moveTo>
                      <a:pt x="0" y="0"/>
                    </a:moveTo>
                    <a:lnTo>
                      <a:pt x="10" y="0"/>
                    </a:lnTo>
                    <a:lnTo>
                      <a:pt x="19" y="30"/>
                    </a:lnTo>
                    <a:lnTo>
                      <a:pt x="22" y="30"/>
                    </a:lnTo>
                    <a:lnTo>
                      <a:pt x="32" y="0"/>
                    </a:lnTo>
                    <a:lnTo>
                      <a:pt x="42" y="0"/>
                    </a:lnTo>
                    <a:lnTo>
                      <a:pt x="24" y="42"/>
                    </a:lnTo>
                    <a:lnTo>
                      <a:pt x="15"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93" name="Freeform 120"/>
              <p:cNvSpPr/>
              <p:nvPr/>
            </p:nvSpPr>
            <p:spPr bwMode="auto">
              <a:xfrm>
                <a:off x="8687961" y="5252485"/>
                <a:ext cx="111377" cy="141751"/>
              </a:xfrm>
              <a:custGeom>
                <a:avLst/>
                <a:gdLst>
                  <a:gd name="T0" fmla="*/ 0 w 33"/>
                  <a:gd name="T1" fmla="*/ 0 h 42"/>
                  <a:gd name="T2" fmla="*/ 30 w 33"/>
                  <a:gd name="T3" fmla="*/ 0 h 42"/>
                  <a:gd name="T4" fmla="*/ 30 w 33"/>
                  <a:gd name="T5" fmla="*/ 7 h 42"/>
                  <a:gd name="T6" fmla="*/ 9 w 33"/>
                  <a:gd name="T7" fmla="*/ 7 h 42"/>
                  <a:gd name="T8" fmla="*/ 9 w 33"/>
                  <a:gd name="T9" fmla="*/ 16 h 42"/>
                  <a:gd name="T10" fmla="*/ 30 w 33"/>
                  <a:gd name="T11" fmla="*/ 16 h 42"/>
                  <a:gd name="T12" fmla="*/ 30 w 33"/>
                  <a:gd name="T13" fmla="*/ 23 h 42"/>
                  <a:gd name="T14" fmla="*/ 9 w 33"/>
                  <a:gd name="T15" fmla="*/ 23 h 42"/>
                  <a:gd name="T16" fmla="*/ 9 w 33"/>
                  <a:gd name="T17" fmla="*/ 35 h 42"/>
                  <a:gd name="T18" fmla="*/ 33 w 33"/>
                  <a:gd name="T19" fmla="*/ 35 h 42"/>
                  <a:gd name="T20" fmla="*/ 33 w 33"/>
                  <a:gd name="T21" fmla="*/ 42 h 42"/>
                  <a:gd name="T22" fmla="*/ 0 w 33"/>
                  <a:gd name="T23" fmla="*/ 42 h 42"/>
                  <a:gd name="T24" fmla="*/ 0 w 33"/>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42">
                    <a:moveTo>
                      <a:pt x="0" y="0"/>
                    </a:moveTo>
                    <a:lnTo>
                      <a:pt x="30" y="0"/>
                    </a:lnTo>
                    <a:lnTo>
                      <a:pt x="30" y="7"/>
                    </a:lnTo>
                    <a:lnTo>
                      <a:pt x="9" y="7"/>
                    </a:lnTo>
                    <a:lnTo>
                      <a:pt x="9" y="16"/>
                    </a:lnTo>
                    <a:lnTo>
                      <a:pt x="30" y="16"/>
                    </a:lnTo>
                    <a:lnTo>
                      <a:pt x="30" y="23"/>
                    </a:lnTo>
                    <a:lnTo>
                      <a:pt x="9" y="23"/>
                    </a:lnTo>
                    <a:lnTo>
                      <a:pt x="9" y="35"/>
                    </a:lnTo>
                    <a:lnTo>
                      <a:pt x="33" y="35"/>
                    </a:lnTo>
                    <a:lnTo>
                      <a:pt x="33" y="42"/>
                    </a:lnTo>
                    <a:lnTo>
                      <a:pt x="0"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94" name="Freeform 121"/>
              <p:cNvSpPr>
                <a:spLocks noEditPoints="1"/>
              </p:cNvSpPr>
              <p:nvPr/>
            </p:nvSpPr>
            <p:spPr bwMode="auto">
              <a:xfrm>
                <a:off x="8833089" y="5252485"/>
                <a:ext cx="124877" cy="141751"/>
              </a:xfrm>
              <a:custGeom>
                <a:avLst/>
                <a:gdLst>
                  <a:gd name="T0" fmla="*/ 0 w 624"/>
                  <a:gd name="T1" fmla="*/ 0 h 688"/>
                  <a:gd name="T2" fmla="*/ 312 w 624"/>
                  <a:gd name="T3" fmla="*/ 0 h 688"/>
                  <a:gd name="T4" fmla="*/ 468 w 624"/>
                  <a:gd name="T5" fmla="*/ 0 h 688"/>
                  <a:gd name="T6" fmla="*/ 585 w 624"/>
                  <a:gd name="T7" fmla="*/ 192 h 688"/>
                  <a:gd name="T8" fmla="*/ 468 w 624"/>
                  <a:gd name="T9" fmla="*/ 344 h 688"/>
                  <a:gd name="T10" fmla="*/ 390 w 624"/>
                  <a:gd name="T11" fmla="*/ 383 h 688"/>
                  <a:gd name="T12" fmla="*/ 390 w 624"/>
                  <a:gd name="T13" fmla="*/ 383 h 688"/>
                  <a:gd name="T14" fmla="*/ 546 w 624"/>
                  <a:gd name="T15" fmla="*/ 536 h 688"/>
                  <a:gd name="T16" fmla="*/ 624 w 624"/>
                  <a:gd name="T17" fmla="*/ 688 h 688"/>
                  <a:gd name="T18" fmla="*/ 468 w 624"/>
                  <a:gd name="T19" fmla="*/ 688 h 688"/>
                  <a:gd name="T20" fmla="*/ 351 w 624"/>
                  <a:gd name="T21" fmla="*/ 536 h 688"/>
                  <a:gd name="T22" fmla="*/ 195 w 624"/>
                  <a:gd name="T23" fmla="*/ 383 h 688"/>
                  <a:gd name="T24" fmla="*/ 156 w 624"/>
                  <a:gd name="T25" fmla="*/ 383 h 688"/>
                  <a:gd name="T26" fmla="*/ 156 w 624"/>
                  <a:gd name="T27" fmla="*/ 688 h 688"/>
                  <a:gd name="T28" fmla="*/ 0 w 624"/>
                  <a:gd name="T29" fmla="*/ 688 h 688"/>
                  <a:gd name="T30" fmla="*/ 0 w 624"/>
                  <a:gd name="T31" fmla="*/ 0 h 688"/>
                  <a:gd name="T32" fmla="*/ 156 w 624"/>
                  <a:gd name="T33" fmla="*/ 268 h 688"/>
                  <a:gd name="T34" fmla="*/ 273 w 624"/>
                  <a:gd name="T35" fmla="*/ 268 h 688"/>
                  <a:gd name="T36" fmla="*/ 390 w 624"/>
                  <a:gd name="T37" fmla="*/ 268 h 688"/>
                  <a:gd name="T38" fmla="*/ 429 w 624"/>
                  <a:gd name="T39" fmla="*/ 192 h 688"/>
                  <a:gd name="T40" fmla="*/ 390 w 624"/>
                  <a:gd name="T41" fmla="*/ 115 h 688"/>
                  <a:gd name="T42" fmla="*/ 273 w 624"/>
                  <a:gd name="T43" fmla="*/ 115 h 688"/>
                  <a:gd name="T44" fmla="*/ 156 w 624"/>
                  <a:gd name="T45" fmla="*/ 115 h 688"/>
                  <a:gd name="T46" fmla="*/ 156 w 624"/>
                  <a:gd name="T47" fmla="*/ 268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4" h="688">
                    <a:moveTo>
                      <a:pt x="0" y="0"/>
                    </a:moveTo>
                    <a:cubicBezTo>
                      <a:pt x="312" y="0"/>
                      <a:pt x="312" y="0"/>
                      <a:pt x="312" y="0"/>
                    </a:cubicBezTo>
                    <a:cubicBezTo>
                      <a:pt x="429" y="0"/>
                      <a:pt x="429" y="0"/>
                      <a:pt x="468" y="0"/>
                    </a:cubicBezTo>
                    <a:cubicBezTo>
                      <a:pt x="546" y="39"/>
                      <a:pt x="585" y="115"/>
                      <a:pt x="585" y="192"/>
                    </a:cubicBezTo>
                    <a:cubicBezTo>
                      <a:pt x="585" y="268"/>
                      <a:pt x="546" y="306"/>
                      <a:pt x="468" y="344"/>
                    </a:cubicBezTo>
                    <a:cubicBezTo>
                      <a:pt x="468" y="344"/>
                      <a:pt x="429" y="383"/>
                      <a:pt x="390" y="383"/>
                    </a:cubicBezTo>
                    <a:cubicBezTo>
                      <a:pt x="390" y="383"/>
                      <a:pt x="390" y="383"/>
                      <a:pt x="390" y="383"/>
                    </a:cubicBezTo>
                    <a:cubicBezTo>
                      <a:pt x="468" y="421"/>
                      <a:pt x="468" y="421"/>
                      <a:pt x="546" y="536"/>
                    </a:cubicBezTo>
                    <a:cubicBezTo>
                      <a:pt x="624" y="688"/>
                      <a:pt x="624" y="688"/>
                      <a:pt x="624" y="688"/>
                    </a:cubicBezTo>
                    <a:cubicBezTo>
                      <a:pt x="468" y="688"/>
                      <a:pt x="468" y="688"/>
                      <a:pt x="468" y="688"/>
                    </a:cubicBezTo>
                    <a:cubicBezTo>
                      <a:pt x="351" y="536"/>
                      <a:pt x="351" y="536"/>
                      <a:pt x="351" y="536"/>
                    </a:cubicBezTo>
                    <a:cubicBezTo>
                      <a:pt x="273" y="383"/>
                      <a:pt x="273" y="383"/>
                      <a:pt x="195" y="383"/>
                    </a:cubicBezTo>
                    <a:cubicBezTo>
                      <a:pt x="156" y="383"/>
                      <a:pt x="156" y="383"/>
                      <a:pt x="156" y="383"/>
                    </a:cubicBezTo>
                    <a:cubicBezTo>
                      <a:pt x="156" y="688"/>
                      <a:pt x="156" y="688"/>
                      <a:pt x="156" y="688"/>
                    </a:cubicBezTo>
                    <a:cubicBezTo>
                      <a:pt x="0" y="688"/>
                      <a:pt x="0" y="688"/>
                      <a:pt x="0" y="688"/>
                    </a:cubicBezTo>
                    <a:lnTo>
                      <a:pt x="0" y="0"/>
                    </a:lnTo>
                    <a:close/>
                    <a:moveTo>
                      <a:pt x="156" y="268"/>
                    </a:moveTo>
                    <a:cubicBezTo>
                      <a:pt x="273" y="268"/>
                      <a:pt x="273" y="268"/>
                      <a:pt x="273" y="268"/>
                    </a:cubicBezTo>
                    <a:cubicBezTo>
                      <a:pt x="312" y="268"/>
                      <a:pt x="351" y="268"/>
                      <a:pt x="390" y="268"/>
                    </a:cubicBezTo>
                    <a:cubicBezTo>
                      <a:pt x="429" y="268"/>
                      <a:pt x="429" y="192"/>
                      <a:pt x="429" y="192"/>
                    </a:cubicBezTo>
                    <a:cubicBezTo>
                      <a:pt x="429" y="153"/>
                      <a:pt x="429" y="115"/>
                      <a:pt x="390" y="115"/>
                    </a:cubicBezTo>
                    <a:cubicBezTo>
                      <a:pt x="390" y="115"/>
                      <a:pt x="351" y="115"/>
                      <a:pt x="273" y="115"/>
                    </a:cubicBezTo>
                    <a:cubicBezTo>
                      <a:pt x="156" y="115"/>
                      <a:pt x="156" y="115"/>
                      <a:pt x="156" y="115"/>
                    </a:cubicBezTo>
                    <a:lnTo>
                      <a:pt x="156" y="268"/>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95" name="Freeform 122"/>
              <p:cNvSpPr/>
              <p:nvPr/>
            </p:nvSpPr>
            <p:spPr bwMode="auto">
              <a:xfrm>
                <a:off x="8981590" y="5245735"/>
                <a:ext cx="118127" cy="148501"/>
              </a:xfrm>
              <a:custGeom>
                <a:avLst/>
                <a:gdLst>
                  <a:gd name="T0" fmla="*/ 119 w 592"/>
                  <a:gd name="T1" fmla="*/ 465 h 736"/>
                  <a:gd name="T2" fmla="*/ 277 w 592"/>
                  <a:gd name="T3" fmla="*/ 620 h 736"/>
                  <a:gd name="T4" fmla="*/ 435 w 592"/>
                  <a:gd name="T5" fmla="*/ 504 h 736"/>
                  <a:gd name="T6" fmla="*/ 237 w 592"/>
                  <a:gd name="T7" fmla="*/ 427 h 736"/>
                  <a:gd name="T8" fmla="*/ 40 w 592"/>
                  <a:gd name="T9" fmla="*/ 194 h 736"/>
                  <a:gd name="T10" fmla="*/ 277 w 592"/>
                  <a:gd name="T11" fmla="*/ 0 h 736"/>
                  <a:gd name="T12" fmla="*/ 553 w 592"/>
                  <a:gd name="T13" fmla="*/ 233 h 736"/>
                  <a:gd name="T14" fmla="*/ 395 w 592"/>
                  <a:gd name="T15" fmla="*/ 233 h 736"/>
                  <a:gd name="T16" fmla="*/ 277 w 592"/>
                  <a:gd name="T17" fmla="*/ 117 h 736"/>
                  <a:gd name="T18" fmla="*/ 158 w 592"/>
                  <a:gd name="T19" fmla="*/ 194 h 736"/>
                  <a:gd name="T20" fmla="*/ 316 w 592"/>
                  <a:gd name="T21" fmla="*/ 272 h 736"/>
                  <a:gd name="T22" fmla="*/ 592 w 592"/>
                  <a:gd name="T23" fmla="*/ 504 h 736"/>
                  <a:gd name="T24" fmla="*/ 474 w 592"/>
                  <a:gd name="T25" fmla="*/ 698 h 736"/>
                  <a:gd name="T26" fmla="*/ 277 w 592"/>
                  <a:gd name="T27" fmla="*/ 736 h 736"/>
                  <a:gd name="T28" fmla="*/ 0 w 592"/>
                  <a:gd name="T29" fmla="*/ 504 h 736"/>
                  <a:gd name="T30" fmla="*/ 119 w 592"/>
                  <a:gd name="T31" fmla="*/ 465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2" h="736">
                    <a:moveTo>
                      <a:pt x="119" y="465"/>
                    </a:moveTo>
                    <a:cubicBezTo>
                      <a:pt x="158" y="504"/>
                      <a:pt x="158" y="620"/>
                      <a:pt x="277" y="620"/>
                    </a:cubicBezTo>
                    <a:cubicBezTo>
                      <a:pt x="395" y="620"/>
                      <a:pt x="435" y="582"/>
                      <a:pt x="435" y="504"/>
                    </a:cubicBezTo>
                    <a:cubicBezTo>
                      <a:pt x="435" y="465"/>
                      <a:pt x="395" y="465"/>
                      <a:pt x="237" y="427"/>
                    </a:cubicBezTo>
                    <a:cubicBezTo>
                      <a:pt x="198" y="388"/>
                      <a:pt x="40" y="349"/>
                      <a:pt x="40" y="194"/>
                    </a:cubicBezTo>
                    <a:cubicBezTo>
                      <a:pt x="40" y="117"/>
                      <a:pt x="79" y="0"/>
                      <a:pt x="277" y="0"/>
                    </a:cubicBezTo>
                    <a:cubicBezTo>
                      <a:pt x="435" y="0"/>
                      <a:pt x="553" y="78"/>
                      <a:pt x="553" y="233"/>
                    </a:cubicBezTo>
                    <a:cubicBezTo>
                      <a:pt x="395" y="233"/>
                      <a:pt x="395" y="233"/>
                      <a:pt x="395" y="233"/>
                    </a:cubicBezTo>
                    <a:cubicBezTo>
                      <a:pt x="395" y="194"/>
                      <a:pt x="395" y="117"/>
                      <a:pt x="277" y="117"/>
                    </a:cubicBezTo>
                    <a:cubicBezTo>
                      <a:pt x="237" y="117"/>
                      <a:pt x="158" y="155"/>
                      <a:pt x="158" y="194"/>
                    </a:cubicBezTo>
                    <a:cubicBezTo>
                      <a:pt x="158" y="233"/>
                      <a:pt x="198" y="272"/>
                      <a:pt x="316" y="272"/>
                    </a:cubicBezTo>
                    <a:cubicBezTo>
                      <a:pt x="435" y="310"/>
                      <a:pt x="592" y="349"/>
                      <a:pt x="592" y="504"/>
                    </a:cubicBezTo>
                    <a:cubicBezTo>
                      <a:pt x="592" y="620"/>
                      <a:pt x="514" y="659"/>
                      <a:pt x="474" y="698"/>
                    </a:cubicBezTo>
                    <a:cubicBezTo>
                      <a:pt x="395" y="736"/>
                      <a:pt x="316" y="736"/>
                      <a:pt x="277" y="736"/>
                    </a:cubicBezTo>
                    <a:cubicBezTo>
                      <a:pt x="198" y="736"/>
                      <a:pt x="40" y="736"/>
                      <a:pt x="0" y="504"/>
                    </a:cubicBezTo>
                    <a:lnTo>
                      <a:pt x="119" y="465"/>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96" name="Rectangle 123"/>
              <p:cNvSpPr>
                <a:spLocks noChangeArrowheads="1"/>
              </p:cNvSpPr>
              <p:nvPr/>
            </p:nvSpPr>
            <p:spPr bwMode="auto">
              <a:xfrm>
                <a:off x="9133465" y="5252485"/>
                <a:ext cx="27000" cy="141751"/>
              </a:xfrm>
              <a:prstGeom prst="rect">
                <a:avLst/>
              </a:prstGeom>
              <a:solidFill>
                <a:schemeClr val="bg1"/>
              </a:solidFill>
              <a:ln w="9525">
                <a:noFill/>
                <a:miter lim="800000"/>
              </a:ln>
            </p:spPr>
            <p:txBody>
              <a:bodyPr vert="horz" wrap="square" lIns="91440" tIns="45720" rIns="91440" bIns="45720" numCol="1" anchor="t" anchorCtr="0" compatLnSpc="1"/>
              <a:lstStyle/>
              <a:p>
                <a:endParaRPr lang="zh-CN" altLang="en-US"/>
              </a:p>
            </p:txBody>
          </p:sp>
          <p:sp>
            <p:nvSpPr>
              <p:cNvPr id="197" name="Freeform 124"/>
              <p:cNvSpPr/>
              <p:nvPr/>
            </p:nvSpPr>
            <p:spPr bwMode="auto">
              <a:xfrm>
                <a:off x="9187466" y="5252485"/>
                <a:ext cx="114751" cy="141751"/>
              </a:xfrm>
              <a:custGeom>
                <a:avLst/>
                <a:gdLst>
                  <a:gd name="T0" fmla="*/ 12 w 34"/>
                  <a:gd name="T1" fmla="*/ 7 h 42"/>
                  <a:gd name="T2" fmla="*/ 0 w 34"/>
                  <a:gd name="T3" fmla="*/ 7 h 42"/>
                  <a:gd name="T4" fmla="*/ 0 w 34"/>
                  <a:gd name="T5" fmla="*/ 0 h 42"/>
                  <a:gd name="T6" fmla="*/ 34 w 34"/>
                  <a:gd name="T7" fmla="*/ 0 h 42"/>
                  <a:gd name="T8" fmla="*/ 34 w 34"/>
                  <a:gd name="T9" fmla="*/ 7 h 42"/>
                  <a:gd name="T10" fmla="*/ 22 w 34"/>
                  <a:gd name="T11" fmla="*/ 7 h 42"/>
                  <a:gd name="T12" fmla="*/ 22 w 34"/>
                  <a:gd name="T13" fmla="*/ 42 h 42"/>
                  <a:gd name="T14" fmla="*/ 12 w 34"/>
                  <a:gd name="T15" fmla="*/ 42 h 42"/>
                  <a:gd name="T16" fmla="*/ 12 w 34"/>
                  <a:gd name="T17"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42">
                    <a:moveTo>
                      <a:pt x="12" y="7"/>
                    </a:moveTo>
                    <a:lnTo>
                      <a:pt x="0" y="7"/>
                    </a:lnTo>
                    <a:lnTo>
                      <a:pt x="0" y="0"/>
                    </a:lnTo>
                    <a:lnTo>
                      <a:pt x="34" y="0"/>
                    </a:lnTo>
                    <a:lnTo>
                      <a:pt x="34" y="7"/>
                    </a:lnTo>
                    <a:lnTo>
                      <a:pt x="22" y="7"/>
                    </a:lnTo>
                    <a:lnTo>
                      <a:pt x="22" y="42"/>
                    </a:lnTo>
                    <a:lnTo>
                      <a:pt x="12" y="42"/>
                    </a:lnTo>
                    <a:lnTo>
                      <a:pt x="12" y="7"/>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98" name="Freeform 125"/>
              <p:cNvSpPr/>
              <p:nvPr/>
            </p:nvSpPr>
            <p:spPr bwMode="auto">
              <a:xfrm>
                <a:off x="9319093" y="5252485"/>
                <a:ext cx="131627" cy="141751"/>
              </a:xfrm>
              <a:custGeom>
                <a:avLst/>
                <a:gdLst>
                  <a:gd name="T0" fmla="*/ 16 w 39"/>
                  <a:gd name="T1" fmla="*/ 23 h 42"/>
                  <a:gd name="T2" fmla="*/ 0 w 39"/>
                  <a:gd name="T3" fmla="*/ 0 h 42"/>
                  <a:gd name="T4" fmla="*/ 9 w 39"/>
                  <a:gd name="T5" fmla="*/ 0 h 42"/>
                  <a:gd name="T6" fmla="*/ 18 w 39"/>
                  <a:gd name="T7" fmla="*/ 16 h 42"/>
                  <a:gd name="T8" fmla="*/ 30 w 39"/>
                  <a:gd name="T9" fmla="*/ 0 h 42"/>
                  <a:gd name="T10" fmla="*/ 39 w 39"/>
                  <a:gd name="T11" fmla="*/ 0 h 42"/>
                  <a:gd name="T12" fmla="*/ 23 w 39"/>
                  <a:gd name="T13" fmla="*/ 23 h 42"/>
                  <a:gd name="T14" fmla="*/ 23 w 39"/>
                  <a:gd name="T15" fmla="*/ 42 h 42"/>
                  <a:gd name="T16" fmla="*/ 16 w 39"/>
                  <a:gd name="T17" fmla="*/ 42 h 42"/>
                  <a:gd name="T18" fmla="*/ 16 w 39"/>
                  <a:gd name="T19"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42">
                    <a:moveTo>
                      <a:pt x="16" y="23"/>
                    </a:moveTo>
                    <a:lnTo>
                      <a:pt x="0" y="0"/>
                    </a:lnTo>
                    <a:lnTo>
                      <a:pt x="9" y="0"/>
                    </a:lnTo>
                    <a:lnTo>
                      <a:pt x="18" y="16"/>
                    </a:lnTo>
                    <a:lnTo>
                      <a:pt x="30" y="0"/>
                    </a:lnTo>
                    <a:lnTo>
                      <a:pt x="39" y="0"/>
                    </a:lnTo>
                    <a:lnTo>
                      <a:pt x="23" y="23"/>
                    </a:lnTo>
                    <a:lnTo>
                      <a:pt x="23" y="42"/>
                    </a:lnTo>
                    <a:lnTo>
                      <a:pt x="16" y="42"/>
                    </a:lnTo>
                    <a:lnTo>
                      <a:pt x="16" y="23"/>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99" name="Freeform 126"/>
              <p:cNvSpPr/>
              <p:nvPr/>
            </p:nvSpPr>
            <p:spPr bwMode="auto">
              <a:xfrm>
                <a:off x="5660559" y="4469477"/>
                <a:ext cx="567005" cy="573755"/>
              </a:xfrm>
              <a:custGeom>
                <a:avLst/>
                <a:gdLst>
                  <a:gd name="T0" fmla="*/ 1381 w 2800"/>
                  <a:gd name="T1" fmla="*/ 79 h 2832"/>
                  <a:gd name="T2" fmla="*/ 1302 w 2800"/>
                  <a:gd name="T3" fmla="*/ 512 h 2832"/>
                  <a:gd name="T4" fmla="*/ 1262 w 2800"/>
                  <a:gd name="T5" fmla="*/ 1534 h 2832"/>
                  <a:gd name="T6" fmla="*/ 1223 w 2800"/>
                  <a:gd name="T7" fmla="*/ 2203 h 2832"/>
                  <a:gd name="T8" fmla="*/ 40 w 2800"/>
                  <a:gd name="T9" fmla="*/ 2518 h 2832"/>
                  <a:gd name="T10" fmla="*/ 434 w 2800"/>
                  <a:gd name="T11" fmla="*/ 2832 h 2832"/>
                  <a:gd name="T12" fmla="*/ 1105 w 2800"/>
                  <a:gd name="T13" fmla="*/ 2557 h 2832"/>
                  <a:gd name="T14" fmla="*/ 2130 w 2800"/>
                  <a:gd name="T15" fmla="*/ 2400 h 2832"/>
                  <a:gd name="T16" fmla="*/ 2564 w 2800"/>
                  <a:gd name="T17" fmla="*/ 2596 h 2832"/>
                  <a:gd name="T18" fmla="*/ 2761 w 2800"/>
                  <a:gd name="T19" fmla="*/ 2282 h 2832"/>
                  <a:gd name="T20" fmla="*/ 2209 w 2800"/>
                  <a:gd name="T21" fmla="*/ 2046 h 2832"/>
                  <a:gd name="T22" fmla="*/ 1736 w 2800"/>
                  <a:gd name="T23" fmla="*/ 2124 h 2832"/>
                  <a:gd name="T24" fmla="*/ 1736 w 2800"/>
                  <a:gd name="T25" fmla="*/ 1495 h 2832"/>
                  <a:gd name="T26" fmla="*/ 2091 w 2800"/>
                  <a:gd name="T27" fmla="*/ 1377 h 2832"/>
                  <a:gd name="T28" fmla="*/ 2130 w 2800"/>
                  <a:gd name="T29" fmla="*/ 984 h 2832"/>
                  <a:gd name="T30" fmla="*/ 1815 w 2800"/>
                  <a:gd name="T31" fmla="*/ 944 h 2832"/>
                  <a:gd name="T32" fmla="*/ 1854 w 2800"/>
                  <a:gd name="T33" fmla="*/ 276 h 2832"/>
                  <a:gd name="T34" fmla="*/ 1381 w 2800"/>
                  <a:gd name="T35" fmla="*/ 79 h 2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00" h="2832">
                    <a:moveTo>
                      <a:pt x="1381" y="79"/>
                    </a:moveTo>
                    <a:cubicBezTo>
                      <a:pt x="1223" y="118"/>
                      <a:pt x="1223" y="354"/>
                      <a:pt x="1302" y="512"/>
                    </a:cubicBezTo>
                    <a:cubicBezTo>
                      <a:pt x="1341" y="787"/>
                      <a:pt x="1302" y="1102"/>
                      <a:pt x="1262" y="1534"/>
                    </a:cubicBezTo>
                    <a:cubicBezTo>
                      <a:pt x="1262" y="1770"/>
                      <a:pt x="1223" y="2164"/>
                      <a:pt x="1223" y="2203"/>
                    </a:cubicBezTo>
                    <a:cubicBezTo>
                      <a:pt x="789" y="2360"/>
                      <a:pt x="119" y="2360"/>
                      <a:pt x="40" y="2518"/>
                    </a:cubicBezTo>
                    <a:cubicBezTo>
                      <a:pt x="0" y="2714"/>
                      <a:pt x="355" y="2793"/>
                      <a:pt x="434" y="2832"/>
                    </a:cubicBezTo>
                    <a:cubicBezTo>
                      <a:pt x="553" y="2832"/>
                      <a:pt x="868" y="2675"/>
                      <a:pt x="1105" y="2557"/>
                    </a:cubicBezTo>
                    <a:cubicBezTo>
                      <a:pt x="1223" y="2518"/>
                      <a:pt x="1972" y="2360"/>
                      <a:pt x="2130" y="2400"/>
                    </a:cubicBezTo>
                    <a:cubicBezTo>
                      <a:pt x="2209" y="2596"/>
                      <a:pt x="2524" y="2596"/>
                      <a:pt x="2564" y="2596"/>
                    </a:cubicBezTo>
                    <a:cubicBezTo>
                      <a:pt x="2682" y="2596"/>
                      <a:pt x="2800" y="2282"/>
                      <a:pt x="2761" y="2282"/>
                    </a:cubicBezTo>
                    <a:cubicBezTo>
                      <a:pt x="2722" y="2124"/>
                      <a:pt x="2446" y="2046"/>
                      <a:pt x="2209" y="2046"/>
                    </a:cubicBezTo>
                    <a:cubicBezTo>
                      <a:pt x="2130" y="2046"/>
                      <a:pt x="2012" y="2164"/>
                      <a:pt x="1736" y="2124"/>
                    </a:cubicBezTo>
                    <a:cubicBezTo>
                      <a:pt x="1696" y="2006"/>
                      <a:pt x="1657" y="1731"/>
                      <a:pt x="1736" y="1495"/>
                    </a:cubicBezTo>
                    <a:cubicBezTo>
                      <a:pt x="1815" y="1338"/>
                      <a:pt x="2051" y="1416"/>
                      <a:pt x="2091" y="1377"/>
                    </a:cubicBezTo>
                    <a:cubicBezTo>
                      <a:pt x="2209" y="1259"/>
                      <a:pt x="2209" y="984"/>
                      <a:pt x="2130" y="984"/>
                    </a:cubicBezTo>
                    <a:cubicBezTo>
                      <a:pt x="2051" y="944"/>
                      <a:pt x="1972" y="905"/>
                      <a:pt x="1815" y="944"/>
                    </a:cubicBezTo>
                    <a:cubicBezTo>
                      <a:pt x="1815" y="826"/>
                      <a:pt x="1933" y="512"/>
                      <a:pt x="1854" y="276"/>
                    </a:cubicBezTo>
                    <a:cubicBezTo>
                      <a:pt x="1775" y="0"/>
                      <a:pt x="1460" y="0"/>
                      <a:pt x="1381" y="79"/>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200" name="Freeform 127"/>
              <p:cNvSpPr>
                <a:spLocks noEditPoints="1"/>
              </p:cNvSpPr>
              <p:nvPr/>
            </p:nvSpPr>
            <p:spPr bwMode="auto">
              <a:xfrm>
                <a:off x="6997071" y="4476228"/>
                <a:ext cx="587256" cy="577132"/>
              </a:xfrm>
              <a:custGeom>
                <a:avLst/>
                <a:gdLst>
                  <a:gd name="T0" fmla="*/ 1683 w 2896"/>
                  <a:gd name="T1" fmla="*/ 2492 h 2848"/>
                  <a:gd name="T2" fmla="*/ 1566 w 2896"/>
                  <a:gd name="T3" fmla="*/ 2018 h 2848"/>
                  <a:gd name="T4" fmla="*/ 1957 w 2896"/>
                  <a:gd name="T5" fmla="*/ 1860 h 2848"/>
                  <a:gd name="T6" fmla="*/ 1918 w 2896"/>
                  <a:gd name="T7" fmla="*/ 1464 h 2848"/>
                  <a:gd name="T8" fmla="*/ 1879 w 2896"/>
                  <a:gd name="T9" fmla="*/ 1148 h 2848"/>
                  <a:gd name="T10" fmla="*/ 2075 w 2896"/>
                  <a:gd name="T11" fmla="*/ 712 h 2848"/>
                  <a:gd name="T12" fmla="*/ 1879 w 2896"/>
                  <a:gd name="T13" fmla="*/ 198 h 2848"/>
                  <a:gd name="T14" fmla="*/ 1527 w 2896"/>
                  <a:gd name="T15" fmla="*/ 198 h 2848"/>
                  <a:gd name="T16" fmla="*/ 1135 w 2896"/>
                  <a:gd name="T17" fmla="*/ 475 h 2848"/>
                  <a:gd name="T18" fmla="*/ 1488 w 2896"/>
                  <a:gd name="T19" fmla="*/ 594 h 2848"/>
                  <a:gd name="T20" fmla="*/ 979 w 2896"/>
                  <a:gd name="T21" fmla="*/ 989 h 2848"/>
                  <a:gd name="T22" fmla="*/ 1370 w 2896"/>
                  <a:gd name="T23" fmla="*/ 1068 h 2848"/>
                  <a:gd name="T24" fmla="*/ 1370 w 2896"/>
                  <a:gd name="T25" fmla="*/ 1108 h 2848"/>
                  <a:gd name="T26" fmla="*/ 1214 w 2896"/>
                  <a:gd name="T27" fmla="*/ 1306 h 2848"/>
                  <a:gd name="T28" fmla="*/ 1096 w 2896"/>
                  <a:gd name="T29" fmla="*/ 1543 h 2848"/>
                  <a:gd name="T30" fmla="*/ 1370 w 2896"/>
                  <a:gd name="T31" fmla="*/ 1701 h 2848"/>
                  <a:gd name="T32" fmla="*/ 1448 w 2896"/>
                  <a:gd name="T33" fmla="*/ 1820 h 2848"/>
                  <a:gd name="T34" fmla="*/ 1331 w 2896"/>
                  <a:gd name="T35" fmla="*/ 1860 h 2848"/>
                  <a:gd name="T36" fmla="*/ 1057 w 2896"/>
                  <a:gd name="T37" fmla="*/ 2097 h 2848"/>
                  <a:gd name="T38" fmla="*/ 1370 w 2896"/>
                  <a:gd name="T39" fmla="*/ 2334 h 2848"/>
                  <a:gd name="T40" fmla="*/ 1370 w 2896"/>
                  <a:gd name="T41" fmla="*/ 2413 h 2848"/>
                  <a:gd name="T42" fmla="*/ 744 w 2896"/>
                  <a:gd name="T43" fmla="*/ 1978 h 2848"/>
                  <a:gd name="T44" fmla="*/ 666 w 2896"/>
                  <a:gd name="T45" fmla="*/ 1464 h 2848"/>
                  <a:gd name="T46" fmla="*/ 587 w 2896"/>
                  <a:gd name="T47" fmla="*/ 1148 h 2848"/>
                  <a:gd name="T48" fmla="*/ 627 w 2896"/>
                  <a:gd name="T49" fmla="*/ 752 h 2848"/>
                  <a:gd name="T50" fmla="*/ 431 w 2896"/>
                  <a:gd name="T51" fmla="*/ 989 h 2848"/>
                  <a:gd name="T52" fmla="*/ 470 w 2896"/>
                  <a:gd name="T53" fmla="*/ 1543 h 2848"/>
                  <a:gd name="T54" fmla="*/ 314 w 2896"/>
                  <a:gd name="T55" fmla="*/ 2057 h 2848"/>
                  <a:gd name="T56" fmla="*/ 392 w 2896"/>
                  <a:gd name="T57" fmla="*/ 2453 h 2848"/>
                  <a:gd name="T58" fmla="*/ 861 w 2896"/>
                  <a:gd name="T59" fmla="*/ 2453 h 2848"/>
                  <a:gd name="T60" fmla="*/ 1488 w 2896"/>
                  <a:gd name="T61" fmla="*/ 2651 h 2848"/>
                  <a:gd name="T62" fmla="*/ 1840 w 2896"/>
                  <a:gd name="T63" fmla="*/ 2809 h 2848"/>
                  <a:gd name="T64" fmla="*/ 2740 w 2896"/>
                  <a:gd name="T65" fmla="*/ 2572 h 2848"/>
                  <a:gd name="T66" fmla="*/ 1448 w 2896"/>
                  <a:gd name="T67" fmla="*/ 2057 h 2848"/>
                  <a:gd name="T68" fmla="*/ 1370 w 2896"/>
                  <a:gd name="T69" fmla="*/ 2176 h 2848"/>
                  <a:gd name="T70" fmla="*/ 1370 w 2896"/>
                  <a:gd name="T71" fmla="*/ 2018 h 2848"/>
                  <a:gd name="T72" fmla="*/ 1683 w 2896"/>
                  <a:gd name="T73" fmla="*/ 554 h 2848"/>
                  <a:gd name="T74" fmla="*/ 1801 w 2896"/>
                  <a:gd name="T75" fmla="*/ 594 h 2848"/>
                  <a:gd name="T76" fmla="*/ 1644 w 2896"/>
                  <a:gd name="T77" fmla="*/ 673 h 2848"/>
                  <a:gd name="T78" fmla="*/ 1683 w 2896"/>
                  <a:gd name="T79" fmla="*/ 871 h 2848"/>
                  <a:gd name="T80" fmla="*/ 1762 w 2896"/>
                  <a:gd name="T81" fmla="*/ 910 h 2848"/>
                  <a:gd name="T82" fmla="*/ 1683 w 2896"/>
                  <a:gd name="T83" fmla="*/ 950 h 2848"/>
                  <a:gd name="T84" fmla="*/ 1605 w 2896"/>
                  <a:gd name="T85" fmla="*/ 1622 h 2848"/>
                  <a:gd name="T86" fmla="*/ 1762 w 2896"/>
                  <a:gd name="T87" fmla="*/ 1543 h 2848"/>
                  <a:gd name="T88" fmla="*/ 1683 w 2896"/>
                  <a:gd name="T89" fmla="*/ 1741 h 2848"/>
                  <a:gd name="T90" fmla="*/ 1605 w 2896"/>
                  <a:gd name="T91" fmla="*/ 1622 h 2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96" h="2848">
                    <a:moveTo>
                      <a:pt x="2662" y="2374"/>
                    </a:moveTo>
                    <a:cubicBezTo>
                      <a:pt x="2349" y="2413"/>
                      <a:pt x="2114" y="2492"/>
                      <a:pt x="1683" y="2492"/>
                    </a:cubicBezTo>
                    <a:cubicBezTo>
                      <a:pt x="1644" y="2492"/>
                      <a:pt x="1644" y="2492"/>
                      <a:pt x="1644" y="2492"/>
                    </a:cubicBezTo>
                    <a:cubicBezTo>
                      <a:pt x="1566" y="2532"/>
                      <a:pt x="1566" y="2057"/>
                      <a:pt x="1566" y="2018"/>
                    </a:cubicBezTo>
                    <a:cubicBezTo>
                      <a:pt x="1566" y="1939"/>
                      <a:pt x="1605" y="1899"/>
                      <a:pt x="1683" y="1899"/>
                    </a:cubicBezTo>
                    <a:cubicBezTo>
                      <a:pt x="1762" y="1860"/>
                      <a:pt x="1879" y="1860"/>
                      <a:pt x="1957" y="1860"/>
                    </a:cubicBezTo>
                    <a:cubicBezTo>
                      <a:pt x="2035" y="1820"/>
                      <a:pt x="2075" y="1780"/>
                      <a:pt x="2035" y="1701"/>
                    </a:cubicBezTo>
                    <a:cubicBezTo>
                      <a:pt x="1996" y="1622"/>
                      <a:pt x="1957" y="1543"/>
                      <a:pt x="1918" y="1464"/>
                    </a:cubicBezTo>
                    <a:cubicBezTo>
                      <a:pt x="1879" y="1306"/>
                      <a:pt x="1840" y="1306"/>
                      <a:pt x="1762" y="1266"/>
                    </a:cubicBezTo>
                    <a:cubicBezTo>
                      <a:pt x="1722" y="1187"/>
                      <a:pt x="1801" y="1227"/>
                      <a:pt x="1879" y="1148"/>
                    </a:cubicBezTo>
                    <a:cubicBezTo>
                      <a:pt x="1918" y="989"/>
                      <a:pt x="1879" y="1029"/>
                      <a:pt x="1840" y="950"/>
                    </a:cubicBezTo>
                    <a:cubicBezTo>
                      <a:pt x="1801" y="910"/>
                      <a:pt x="1996" y="950"/>
                      <a:pt x="2075" y="712"/>
                    </a:cubicBezTo>
                    <a:cubicBezTo>
                      <a:pt x="2075" y="594"/>
                      <a:pt x="2075" y="475"/>
                      <a:pt x="2035" y="356"/>
                    </a:cubicBezTo>
                    <a:cubicBezTo>
                      <a:pt x="1957" y="277"/>
                      <a:pt x="1918" y="238"/>
                      <a:pt x="1879" y="198"/>
                    </a:cubicBezTo>
                    <a:cubicBezTo>
                      <a:pt x="1762" y="159"/>
                      <a:pt x="1801" y="40"/>
                      <a:pt x="1683" y="0"/>
                    </a:cubicBezTo>
                    <a:cubicBezTo>
                      <a:pt x="1566" y="0"/>
                      <a:pt x="1527" y="119"/>
                      <a:pt x="1527" y="198"/>
                    </a:cubicBezTo>
                    <a:cubicBezTo>
                      <a:pt x="1488" y="277"/>
                      <a:pt x="1448" y="277"/>
                      <a:pt x="1370" y="277"/>
                    </a:cubicBezTo>
                    <a:cubicBezTo>
                      <a:pt x="1292" y="277"/>
                      <a:pt x="1135" y="277"/>
                      <a:pt x="1135" y="475"/>
                    </a:cubicBezTo>
                    <a:cubicBezTo>
                      <a:pt x="1135" y="633"/>
                      <a:pt x="1292" y="633"/>
                      <a:pt x="1370" y="594"/>
                    </a:cubicBezTo>
                    <a:cubicBezTo>
                      <a:pt x="1448" y="594"/>
                      <a:pt x="1448" y="594"/>
                      <a:pt x="1488" y="594"/>
                    </a:cubicBezTo>
                    <a:cubicBezTo>
                      <a:pt x="1527" y="633"/>
                      <a:pt x="1488" y="712"/>
                      <a:pt x="1370" y="752"/>
                    </a:cubicBezTo>
                    <a:cubicBezTo>
                      <a:pt x="1214" y="831"/>
                      <a:pt x="1135" y="871"/>
                      <a:pt x="979" y="989"/>
                    </a:cubicBezTo>
                    <a:cubicBezTo>
                      <a:pt x="901" y="1029"/>
                      <a:pt x="940" y="1108"/>
                      <a:pt x="1018" y="1148"/>
                    </a:cubicBezTo>
                    <a:cubicBezTo>
                      <a:pt x="1135" y="1187"/>
                      <a:pt x="1292" y="1108"/>
                      <a:pt x="1370" y="1068"/>
                    </a:cubicBezTo>
                    <a:cubicBezTo>
                      <a:pt x="1370" y="1068"/>
                      <a:pt x="1370" y="1068"/>
                      <a:pt x="1370" y="1068"/>
                    </a:cubicBezTo>
                    <a:cubicBezTo>
                      <a:pt x="1409" y="1068"/>
                      <a:pt x="1409" y="1068"/>
                      <a:pt x="1370" y="1108"/>
                    </a:cubicBezTo>
                    <a:cubicBezTo>
                      <a:pt x="1370" y="1108"/>
                      <a:pt x="1331" y="1148"/>
                      <a:pt x="1292" y="1148"/>
                    </a:cubicBezTo>
                    <a:cubicBezTo>
                      <a:pt x="1214" y="1187"/>
                      <a:pt x="1175" y="1266"/>
                      <a:pt x="1214" y="1306"/>
                    </a:cubicBezTo>
                    <a:cubicBezTo>
                      <a:pt x="1409" y="1385"/>
                      <a:pt x="1448" y="1424"/>
                      <a:pt x="1292" y="1464"/>
                    </a:cubicBezTo>
                    <a:cubicBezTo>
                      <a:pt x="1214" y="1504"/>
                      <a:pt x="1175" y="1504"/>
                      <a:pt x="1096" y="1543"/>
                    </a:cubicBezTo>
                    <a:cubicBezTo>
                      <a:pt x="1057" y="1543"/>
                      <a:pt x="1096" y="1622"/>
                      <a:pt x="1175" y="1701"/>
                    </a:cubicBezTo>
                    <a:cubicBezTo>
                      <a:pt x="1253" y="1741"/>
                      <a:pt x="1331" y="1701"/>
                      <a:pt x="1370" y="1701"/>
                    </a:cubicBezTo>
                    <a:cubicBezTo>
                      <a:pt x="1409" y="1701"/>
                      <a:pt x="1409" y="1701"/>
                      <a:pt x="1409" y="1701"/>
                    </a:cubicBezTo>
                    <a:cubicBezTo>
                      <a:pt x="1448" y="1662"/>
                      <a:pt x="1448" y="1741"/>
                      <a:pt x="1448" y="1820"/>
                    </a:cubicBezTo>
                    <a:cubicBezTo>
                      <a:pt x="1409" y="1820"/>
                      <a:pt x="1409" y="1820"/>
                      <a:pt x="1370" y="1820"/>
                    </a:cubicBezTo>
                    <a:cubicBezTo>
                      <a:pt x="1370" y="1820"/>
                      <a:pt x="1370" y="1820"/>
                      <a:pt x="1331" y="1860"/>
                    </a:cubicBezTo>
                    <a:cubicBezTo>
                      <a:pt x="1018" y="1939"/>
                      <a:pt x="1018" y="1939"/>
                      <a:pt x="1018" y="1939"/>
                    </a:cubicBezTo>
                    <a:cubicBezTo>
                      <a:pt x="901" y="1939"/>
                      <a:pt x="861" y="1978"/>
                      <a:pt x="1057" y="2097"/>
                    </a:cubicBezTo>
                    <a:cubicBezTo>
                      <a:pt x="1135" y="2097"/>
                      <a:pt x="1175" y="2057"/>
                      <a:pt x="1253" y="2057"/>
                    </a:cubicBezTo>
                    <a:cubicBezTo>
                      <a:pt x="1331" y="2057"/>
                      <a:pt x="1331" y="2216"/>
                      <a:pt x="1370" y="2334"/>
                    </a:cubicBezTo>
                    <a:cubicBezTo>
                      <a:pt x="1409" y="2374"/>
                      <a:pt x="1409" y="2374"/>
                      <a:pt x="1409" y="2413"/>
                    </a:cubicBezTo>
                    <a:cubicBezTo>
                      <a:pt x="1409" y="2413"/>
                      <a:pt x="1409" y="2413"/>
                      <a:pt x="1370" y="2413"/>
                    </a:cubicBezTo>
                    <a:cubicBezTo>
                      <a:pt x="1292" y="2453"/>
                      <a:pt x="940" y="2295"/>
                      <a:pt x="744" y="2216"/>
                    </a:cubicBezTo>
                    <a:cubicBezTo>
                      <a:pt x="666" y="2136"/>
                      <a:pt x="744" y="2216"/>
                      <a:pt x="744" y="1978"/>
                    </a:cubicBezTo>
                    <a:cubicBezTo>
                      <a:pt x="744" y="1899"/>
                      <a:pt x="744" y="1860"/>
                      <a:pt x="744" y="1820"/>
                    </a:cubicBezTo>
                    <a:cubicBezTo>
                      <a:pt x="705" y="1701"/>
                      <a:pt x="666" y="1504"/>
                      <a:pt x="666" y="1464"/>
                    </a:cubicBezTo>
                    <a:cubicBezTo>
                      <a:pt x="666" y="1424"/>
                      <a:pt x="627" y="1385"/>
                      <a:pt x="548" y="1306"/>
                    </a:cubicBezTo>
                    <a:cubicBezTo>
                      <a:pt x="509" y="1227"/>
                      <a:pt x="509" y="1187"/>
                      <a:pt x="587" y="1148"/>
                    </a:cubicBezTo>
                    <a:cubicBezTo>
                      <a:pt x="705" y="1108"/>
                      <a:pt x="822" y="1108"/>
                      <a:pt x="822" y="950"/>
                    </a:cubicBezTo>
                    <a:cubicBezTo>
                      <a:pt x="861" y="871"/>
                      <a:pt x="705" y="752"/>
                      <a:pt x="627" y="752"/>
                    </a:cubicBezTo>
                    <a:cubicBezTo>
                      <a:pt x="548" y="712"/>
                      <a:pt x="470" y="752"/>
                      <a:pt x="392" y="792"/>
                    </a:cubicBezTo>
                    <a:cubicBezTo>
                      <a:pt x="314" y="871"/>
                      <a:pt x="392" y="989"/>
                      <a:pt x="431" y="989"/>
                    </a:cubicBezTo>
                    <a:cubicBezTo>
                      <a:pt x="548" y="1029"/>
                      <a:pt x="431" y="1148"/>
                      <a:pt x="392" y="1227"/>
                    </a:cubicBezTo>
                    <a:cubicBezTo>
                      <a:pt x="314" y="1345"/>
                      <a:pt x="353" y="1424"/>
                      <a:pt x="470" y="1543"/>
                    </a:cubicBezTo>
                    <a:cubicBezTo>
                      <a:pt x="548" y="1780"/>
                      <a:pt x="587" y="1939"/>
                      <a:pt x="548" y="2057"/>
                    </a:cubicBezTo>
                    <a:cubicBezTo>
                      <a:pt x="548" y="2097"/>
                      <a:pt x="431" y="2097"/>
                      <a:pt x="314" y="2057"/>
                    </a:cubicBezTo>
                    <a:cubicBezTo>
                      <a:pt x="118" y="2018"/>
                      <a:pt x="0" y="2136"/>
                      <a:pt x="118" y="2255"/>
                    </a:cubicBezTo>
                    <a:cubicBezTo>
                      <a:pt x="196" y="2295"/>
                      <a:pt x="274" y="2374"/>
                      <a:pt x="392" y="2453"/>
                    </a:cubicBezTo>
                    <a:cubicBezTo>
                      <a:pt x="470" y="2492"/>
                      <a:pt x="470" y="2572"/>
                      <a:pt x="548" y="2413"/>
                    </a:cubicBezTo>
                    <a:cubicBezTo>
                      <a:pt x="705" y="2374"/>
                      <a:pt x="744" y="2413"/>
                      <a:pt x="861" y="2453"/>
                    </a:cubicBezTo>
                    <a:cubicBezTo>
                      <a:pt x="1057" y="2492"/>
                      <a:pt x="1214" y="2532"/>
                      <a:pt x="1370" y="2611"/>
                    </a:cubicBezTo>
                    <a:cubicBezTo>
                      <a:pt x="1409" y="2611"/>
                      <a:pt x="1448" y="2611"/>
                      <a:pt x="1488" y="2651"/>
                    </a:cubicBezTo>
                    <a:cubicBezTo>
                      <a:pt x="1527" y="2651"/>
                      <a:pt x="1605" y="2690"/>
                      <a:pt x="1683" y="2730"/>
                    </a:cubicBezTo>
                    <a:cubicBezTo>
                      <a:pt x="1722" y="2769"/>
                      <a:pt x="1801" y="2769"/>
                      <a:pt x="1840" y="2809"/>
                    </a:cubicBezTo>
                    <a:cubicBezTo>
                      <a:pt x="1957" y="2848"/>
                      <a:pt x="2231" y="2809"/>
                      <a:pt x="2349" y="2769"/>
                    </a:cubicBezTo>
                    <a:cubicBezTo>
                      <a:pt x="2466" y="2730"/>
                      <a:pt x="2623" y="2651"/>
                      <a:pt x="2740" y="2572"/>
                    </a:cubicBezTo>
                    <a:cubicBezTo>
                      <a:pt x="2818" y="2492"/>
                      <a:pt x="2896" y="2374"/>
                      <a:pt x="2662" y="2374"/>
                    </a:cubicBezTo>
                    <a:moveTo>
                      <a:pt x="1448" y="2057"/>
                    </a:moveTo>
                    <a:cubicBezTo>
                      <a:pt x="1448" y="2097"/>
                      <a:pt x="1448" y="2097"/>
                      <a:pt x="1448" y="2097"/>
                    </a:cubicBezTo>
                    <a:cubicBezTo>
                      <a:pt x="1448" y="2216"/>
                      <a:pt x="1409" y="2216"/>
                      <a:pt x="1370" y="2176"/>
                    </a:cubicBezTo>
                    <a:cubicBezTo>
                      <a:pt x="1370" y="2136"/>
                      <a:pt x="1331" y="2097"/>
                      <a:pt x="1331" y="2057"/>
                    </a:cubicBezTo>
                    <a:cubicBezTo>
                      <a:pt x="1331" y="2018"/>
                      <a:pt x="1370" y="2018"/>
                      <a:pt x="1370" y="2018"/>
                    </a:cubicBezTo>
                    <a:cubicBezTo>
                      <a:pt x="1409" y="1978"/>
                      <a:pt x="1448" y="2018"/>
                      <a:pt x="1448" y="2057"/>
                    </a:cubicBezTo>
                    <a:moveTo>
                      <a:pt x="1683" y="554"/>
                    </a:moveTo>
                    <a:cubicBezTo>
                      <a:pt x="1762" y="475"/>
                      <a:pt x="1879" y="436"/>
                      <a:pt x="1801" y="594"/>
                    </a:cubicBezTo>
                    <a:cubicBezTo>
                      <a:pt x="1801" y="594"/>
                      <a:pt x="1801" y="594"/>
                      <a:pt x="1801" y="594"/>
                    </a:cubicBezTo>
                    <a:cubicBezTo>
                      <a:pt x="1762" y="633"/>
                      <a:pt x="1722" y="633"/>
                      <a:pt x="1683" y="673"/>
                    </a:cubicBezTo>
                    <a:cubicBezTo>
                      <a:pt x="1683" y="673"/>
                      <a:pt x="1644" y="673"/>
                      <a:pt x="1644" y="673"/>
                    </a:cubicBezTo>
                    <a:cubicBezTo>
                      <a:pt x="1644" y="633"/>
                      <a:pt x="1644" y="594"/>
                      <a:pt x="1683" y="554"/>
                    </a:cubicBezTo>
                    <a:moveTo>
                      <a:pt x="1683" y="871"/>
                    </a:moveTo>
                    <a:cubicBezTo>
                      <a:pt x="1683" y="871"/>
                      <a:pt x="1722" y="871"/>
                      <a:pt x="1722" y="871"/>
                    </a:cubicBezTo>
                    <a:cubicBezTo>
                      <a:pt x="1762" y="871"/>
                      <a:pt x="1801" y="871"/>
                      <a:pt x="1762" y="910"/>
                    </a:cubicBezTo>
                    <a:cubicBezTo>
                      <a:pt x="1722" y="950"/>
                      <a:pt x="1722" y="950"/>
                      <a:pt x="1722" y="950"/>
                    </a:cubicBezTo>
                    <a:cubicBezTo>
                      <a:pt x="1722" y="950"/>
                      <a:pt x="1683" y="950"/>
                      <a:pt x="1683" y="950"/>
                    </a:cubicBezTo>
                    <a:cubicBezTo>
                      <a:pt x="1370" y="1108"/>
                      <a:pt x="1566" y="910"/>
                      <a:pt x="1683" y="871"/>
                    </a:cubicBezTo>
                    <a:moveTo>
                      <a:pt x="1605" y="1622"/>
                    </a:moveTo>
                    <a:cubicBezTo>
                      <a:pt x="1605" y="1622"/>
                      <a:pt x="1644" y="1583"/>
                      <a:pt x="1683" y="1583"/>
                    </a:cubicBezTo>
                    <a:cubicBezTo>
                      <a:pt x="1722" y="1583"/>
                      <a:pt x="1762" y="1543"/>
                      <a:pt x="1762" y="1543"/>
                    </a:cubicBezTo>
                    <a:cubicBezTo>
                      <a:pt x="1840" y="1543"/>
                      <a:pt x="1840" y="1662"/>
                      <a:pt x="1801" y="1701"/>
                    </a:cubicBezTo>
                    <a:cubicBezTo>
                      <a:pt x="1683" y="1741"/>
                      <a:pt x="1683" y="1741"/>
                      <a:pt x="1683" y="1741"/>
                    </a:cubicBezTo>
                    <a:cubicBezTo>
                      <a:pt x="1605" y="1741"/>
                      <a:pt x="1605" y="1741"/>
                      <a:pt x="1605" y="1741"/>
                    </a:cubicBezTo>
                    <a:cubicBezTo>
                      <a:pt x="1566" y="1780"/>
                      <a:pt x="1527" y="1701"/>
                      <a:pt x="1605" y="1622"/>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201" name="Freeform 128"/>
              <p:cNvSpPr/>
              <p:nvPr/>
            </p:nvSpPr>
            <p:spPr bwMode="auto">
              <a:xfrm>
                <a:off x="6305189" y="4675353"/>
                <a:ext cx="131627" cy="303753"/>
              </a:xfrm>
              <a:custGeom>
                <a:avLst/>
                <a:gdLst>
                  <a:gd name="T0" fmla="*/ 320 w 640"/>
                  <a:gd name="T1" fmla="*/ 40 h 1488"/>
                  <a:gd name="T2" fmla="*/ 600 w 640"/>
                  <a:gd name="T3" fmla="*/ 470 h 1488"/>
                  <a:gd name="T4" fmla="*/ 480 w 640"/>
                  <a:gd name="T5" fmla="*/ 862 h 1488"/>
                  <a:gd name="T6" fmla="*/ 640 w 640"/>
                  <a:gd name="T7" fmla="*/ 1293 h 1488"/>
                  <a:gd name="T8" fmla="*/ 160 w 640"/>
                  <a:gd name="T9" fmla="*/ 1410 h 1488"/>
                  <a:gd name="T10" fmla="*/ 160 w 640"/>
                  <a:gd name="T11" fmla="*/ 901 h 1488"/>
                  <a:gd name="T12" fmla="*/ 160 w 640"/>
                  <a:gd name="T13" fmla="*/ 666 h 1488"/>
                  <a:gd name="T14" fmla="*/ 120 w 640"/>
                  <a:gd name="T15" fmla="*/ 392 h 1488"/>
                  <a:gd name="T16" fmla="*/ 320 w 640"/>
                  <a:gd name="T17" fmla="*/ 40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1488">
                    <a:moveTo>
                      <a:pt x="320" y="40"/>
                    </a:moveTo>
                    <a:cubicBezTo>
                      <a:pt x="400" y="40"/>
                      <a:pt x="520" y="275"/>
                      <a:pt x="600" y="470"/>
                    </a:cubicBezTo>
                    <a:cubicBezTo>
                      <a:pt x="600" y="588"/>
                      <a:pt x="520" y="705"/>
                      <a:pt x="480" y="862"/>
                    </a:cubicBezTo>
                    <a:cubicBezTo>
                      <a:pt x="440" y="940"/>
                      <a:pt x="600" y="1175"/>
                      <a:pt x="640" y="1293"/>
                    </a:cubicBezTo>
                    <a:cubicBezTo>
                      <a:pt x="600" y="1371"/>
                      <a:pt x="360" y="1488"/>
                      <a:pt x="160" y="1410"/>
                    </a:cubicBezTo>
                    <a:cubicBezTo>
                      <a:pt x="80" y="1371"/>
                      <a:pt x="0" y="1136"/>
                      <a:pt x="160" y="901"/>
                    </a:cubicBezTo>
                    <a:cubicBezTo>
                      <a:pt x="160" y="823"/>
                      <a:pt x="160" y="744"/>
                      <a:pt x="160" y="666"/>
                    </a:cubicBezTo>
                    <a:cubicBezTo>
                      <a:pt x="120" y="588"/>
                      <a:pt x="120" y="431"/>
                      <a:pt x="120" y="392"/>
                    </a:cubicBezTo>
                    <a:cubicBezTo>
                      <a:pt x="160" y="196"/>
                      <a:pt x="280" y="0"/>
                      <a:pt x="320" y="40"/>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202" name="Freeform 129"/>
              <p:cNvSpPr/>
              <p:nvPr/>
            </p:nvSpPr>
            <p:spPr bwMode="auto">
              <a:xfrm>
                <a:off x="6406440" y="4509978"/>
                <a:ext cx="94501" cy="94501"/>
              </a:xfrm>
              <a:custGeom>
                <a:avLst/>
                <a:gdLst>
                  <a:gd name="T0" fmla="*/ 155 w 464"/>
                  <a:gd name="T1" fmla="*/ 39 h 464"/>
                  <a:gd name="T2" fmla="*/ 39 w 464"/>
                  <a:gd name="T3" fmla="*/ 78 h 464"/>
                  <a:gd name="T4" fmla="*/ 0 w 464"/>
                  <a:gd name="T5" fmla="*/ 348 h 464"/>
                  <a:gd name="T6" fmla="*/ 155 w 464"/>
                  <a:gd name="T7" fmla="*/ 464 h 464"/>
                  <a:gd name="T8" fmla="*/ 387 w 464"/>
                  <a:gd name="T9" fmla="*/ 426 h 464"/>
                  <a:gd name="T10" fmla="*/ 464 w 464"/>
                  <a:gd name="T11" fmla="*/ 232 h 464"/>
                  <a:gd name="T12" fmla="*/ 155 w 464"/>
                  <a:gd name="T13" fmla="*/ 39 h 464"/>
                </a:gdLst>
                <a:ahLst/>
                <a:cxnLst>
                  <a:cxn ang="0">
                    <a:pos x="T0" y="T1"/>
                  </a:cxn>
                  <a:cxn ang="0">
                    <a:pos x="T2" y="T3"/>
                  </a:cxn>
                  <a:cxn ang="0">
                    <a:pos x="T4" y="T5"/>
                  </a:cxn>
                  <a:cxn ang="0">
                    <a:pos x="T6" y="T7"/>
                  </a:cxn>
                  <a:cxn ang="0">
                    <a:pos x="T8" y="T9"/>
                  </a:cxn>
                  <a:cxn ang="0">
                    <a:pos x="T10" y="T11"/>
                  </a:cxn>
                  <a:cxn ang="0">
                    <a:pos x="T12" y="T13"/>
                  </a:cxn>
                </a:cxnLst>
                <a:rect l="0" t="0" r="r" b="b"/>
                <a:pathLst>
                  <a:path w="464" h="464">
                    <a:moveTo>
                      <a:pt x="155" y="39"/>
                    </a:moveTo>
                    <a:cubicBezTo>
                      <a:pt x="78" y="0"/>
                      <a:pt x="78" y="39"/>
                      <a:pt x="39" y="78"/>
                    </a:cubicBezTo>
                    <a:cubicBezTo>
                      <a:pt x="0" y="155"/>
                      <a:pt x="0" y="271"/>
                      <a:pt x="0" y="348"/>
                    </a:cubicBezTo>
                    <a:cubicBezTo>
                      <a:pt x="78" y="426"/>
                      <a:pt x="116" y="426"/>
                      <a:pt x="155" y="464"/>
                    </a:cubicBezTo>
                    <a:cubicBezTo>
                      <a:pt x="271" y="464"/>
                      <a:pt x="310" y="464"/>
                      <a:pt x="387" y="426"/>
                    </a:cubicBezTo>
                    <a:cubicBezTo>
                      <a:pt x="426" y="387"/>
                      <a:pt x="464" y="310"/>
                      <a:pt x="464" y="232"/>
                    </a:cubicBezTo>
                    <a:cubicBezTo>
                      <a:pt x="464" y="232"/>
                      <a:pt x="271" y="78"/>
                      <a:pt x="155" y="39"/>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203" name="Freeform 130"/>
              <p:cNvSpPr>
                <a:spLocks noEditPoints="1"/>
              </p:cNvSpPr>
              <p:nvPr/>
            </p:nvSpPr>
            <p:spPr bwMode="auto">
              <a:xfrm>
                <a:off x="6450316" y="4496478"/>
                <a:ext cx="465754" cy="506255"/>
              </a:xfrm>
              <a:custGeom>
                <a:avLst/>
                <a:gdLst>
                  <a:gd name="T0" fmla="*/ 1539 w 2288"/>
                  <a:gd name="T1" fmla="*/ 872 h 2496"/>
                  <a:gd name="T2" fmla="*/ 1539 w 2288"/>
                  <a:gd name="T3" fmla="*/ 753 h 2496"/>
                  <a:gd name="T4" fmla="*/ 1539 w 2288"/>
                  <a:gd name="T5" fmla="*/ 278 h 2496"/>
                  <a:gd name="T6" fmla="*/ 1144 w 2288"/>
                  <a:gd name="T7" fmla="*/ 436 h 2496"/>
                  <a:gd name="T8" fmla="*/ 987 w 2288"/>
                  <a:gd name="T9" fmla="*/ 476 h 2496"/>
                  <a:gd name="T10" fmla="*/ 987 w 2288"/>
                  <a:gd name="T11" fmla="*/ 199 h 2496"/>
                  <a:gd name="T12" fmla="*/ 829 w 2288"/>
                  <a:gd name="T13" fmla="*/ 0 h 2496"/>
                  <a:gd name="T14" fmla="*/ 671 w 2288"/>
                  <a:gd name="T15" fmla="*/ 516 h 2496"/>
                  <a:gd name="T16" fmla="*/ 908 w 2288"/>
                  <a:gd name="T17" fmla="*/ 714 h 2496"/>
                  <a:gd name="T18" fmla="*/ 1144 w 2288"/>
                  <a:gd name="T19" fmla="*/ 634 h 2496"/>
                  <a:gd name="T20" fmla="*/ 1144 w 2288"/>
                  <a:gd name="T21" fmla="*/ 793 h 2496"/>
                  <a:gd name="T22" fmla="*/ 829 w 2288"/>
                  <a:gd name="T23" fmla="*/ 1308 h 2496"/>
                  <a:gd name="T24" fmla="*/ 0 w 2288"/>
                  <a:gd name="T25" fmla="*/ 1744 h 2496"/>
                  <a:gd name="T26" fmla="*/ 553 w 2288"/>
                  <a:gd name="T27" fmla="*/ 2457 h 2496"/>
                  <a:gd name="T28" fmla="*/ 829 w 2288"/>
                  <a:gd name="T29" fmla="*/ 2496 h 2496"/>
                  <a:gd name="T30" fmla="*/ 987 w 2288"/>
                  <a:gd name="T31" fmla="*/ 2496 h 2496"/>
                  <a:gd name="T32" fmla="*/ 1263 w 2288"/>
                  <a:gd name="T33" fmla="*/ 2496 h 2496"/>
                  <a:gd name="T34" fmla="*/ 1815 w 2288"/>
                  <a:gd name="T35" fmla="*/ 1823 h 2496"/>
                  <a:gd name="T36" fmla="*/ 2288 w 2288"/>
                  <a:gd name="T37" fmla="*/ 1744 h 2496"/>
                  <a:gd name="T38" fmla="*/ 1973 w 2288"/>
                  <a:gd name="T39" fmla="*/ 1506 h 2496"/>
                  <a:gd name="T40" fmla="*/ 1263 w 2288"/>
                  <a:gd name="T41" fmla="*/ 1031 h 2496"/>
                  <a:gd name="T42" fmla="*/ 1105 w 2288"/>
                  <a:gd name="T43" fmla="*/ 1585 h 2496"/>
                  <a:gd name="T44" fmla="*/ 1144 w 2288"/>
                  <a:gd name="T45" fmla="*/ 1189 h 2496"/>
                  <a:gd name="T46" fmla="*/ 711 w 2288"/>
                  <a:gd name="T47" fmla="*/ 2140 h 2496"/>
                  <a:gd name="T48" fmla="*/ 829 w 2288"/>
                  <a:gd name="T49" fmla="*/ 1942 h 2496"/>
                  <a:gd name="T50" fmla="*/ 987 w 2288"/>
                  <a:gd name="T51" fmla="*/ 1902 h 2496"/>
                  <a:gd name="T52" fmla="*/ 947 w 2288"/>
                  <a:gd name="T53" fmla="*/ 1981 h 2496"/>
                  <a:gd name="T54" fmla="*/ 829 w 2288"/>
                  <a:gd name="T55" fmla="*/ 2219 h 2496"/>
                  <a:gd name="T56" fmla="*/ 1105 w 2288"/>
                  <a:gd name="T57" fmla="*/ 2378 h 2496"/>
                  <a:gd name="T58" fmla="*/ 987 w 2288"/>
                  <a:gd name="T59" fmla="*/ 2378 h 2496"/>
                  <a:gd name="T60" fmla="*/ 987 w 2288"/>
                  <a:gd name="T61" fmla="*/ 2298 h 2496"/>
                  <a:gd name="T62" fmla="*/ 1144 w 2288"/>
                  <a:gd name="T63" fmla="*/ 2298 h 2496"/>
                  <a:gd name="T64" fmla="*/ 1144 w 2288"/>
                  <a:gd name="T65" fmla="*/ 2378 h 2496"/>
                  <a:gd name="T66" fmla="*/ 1421 w 2288"/>
                  <a:gd name="T67" fmla="*/ 2259 h 2496"/>
                  <a:gd name="T68" fmla="*/ 1144 w 2288"/>
                  <a:gd name="T69" fmla="*/ 2219 h 2496"/>
                  <a:gd name="T70" fmla="*/ 1144 w 2288"/>
                  <a:gd name="T71" fmla="*/ 1981 h 2496"/>
                  <a:gd name="T72" fmla="*/ 1539 w 2288"/>
                  <a:gd name="T73" fmla="*/ 1823 h 2496"/>
                  <a:gd name="T74" fmla="*/ 1539 w 2288"/>
                  <a:gd name="T75" fmla="*/ 2061 h 2496"/>
                  <a:gd name="T76" fmla="*/ 1539 w 2288"/>
                  <a:gd name="T77" fmla="*/ 1585 h 2496"/>
                  <a:gd name="T78" fmla="*/ 1539 w 2288"/>
                  <a:gd name="T79" fmla="*/ 1149 h 2496"/>
                  <a:gd name="T80" fmla="*/ 1578 w 2288"/>
                  <a:gd name="T81" fmla="*/ 1070 h 2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88" h="2496">
                    <a:moveTo>
                      <a:pt x="1973" y="1506"/>
                    </a:moveTo>
                    <a:cubicBezTo>
                      <a:pt x="2052" y="1031"/>
                      <a:pt x="1815" y="912"/>
                      <a:pt x="1539" y="872"/>
                    </a:cubicBezTo>
                    <a:cubicBezTo>
                      <a:pt x="1500" y="832"/>
                      <a:pt x="1460" y="832"/>
                      <a:pt x="1421" y="832"/>
                    </a:cubicBezTo>
                    <a:cubicBezTo>
                      <a:pt x="1460" y="793"/>
                      <a:pt x="1500" y="753"/>
                      <a:pt x="1539" y="753"/>
                    </a:cubicBezTo>
                    <a:cubicBezTo>
                      <a:pt x="1578" y="674"/>
                      <a:pt x="1657" y="595"/>
                      <a:pt x="1736" y="476"/>
                    </a:cubicBezTo>
                    <a:cubicBezTo>
                      <a:pt x="1815" y="397"/>
                      <a:pt x="1736" y="199"/>
                      <a:pt x="1539" y="278"/>
                    </a:cubicBezTo>
                    <a:cubicBezTo>
                      <a:pt x="1500" y="278"/>
                      <a:pt x="1500" y="278"/>
                      <a:pt x="1500" y="278"/>
                    </a:cubicBezTo>
                    <a:cubicBezTo>
                      <a:pt x="1342" y="357"/>
                      <a:pt x="1263" y="397"/>
                      <a:pt x="1144" y="436"/>
                    </a:cubicBezTo>
                    <a:cubicBezTo>
                      <a:pt x="1105" y="436"/>
                      <a:pt x="1066" y="436"/>
                      <a:pt x="1026" y="436"/>
                    </a:cubicBezTo>
                    <a:cubicBezTo>
                      <a:pt x="987" y="476"/>
                      <a:pt x="987" y="476"/>
                      <a:pt x="987" y="476"/>
                    </a:cubicBezTo>
                    <a:cubicBezTo>
                      <a:pt x="829" y="476"/>
                      <a:pt x="908" y="357"/>
                      <a:pt x="987" y="238"/>
                    </a:cubicBezTo>
                    <a:cubicBezTo>
                      <a:pt x="987" y="238"/>
                      <a:pt x="987" y="199"/>
                      <a:pt x="987" y="199"/>
                    </a:cubicBezTo>
                    <a:cubicBezTo>
                      <a:pt x="987" y="159"/>
                      <a:pt x="987" y="119"/>
                      <a:pt x="987" y="80"/>
                    </a:cubicBezTo>
                    <a:cubicBezTo>
                      <a:pt x="947" y="40"/>
                      <a:pt x="908" y="0"/>
                      <a:pt x="829" y="0"/>
                    </a:cubicBezTo>
                    <a:cubicBezTo>
                      <a:pt x="829" y="0"/>
                      <a:pt x="829" y="0"/>
                      <a:pt x="829" y="0"/>
                    </a:cubicBezTo>
                    <a:cubicBezTo>
                      <a:pt x="671" y="40"/>
                      <a:pt x="789" y="80"/>
                      <a:pt x="671" y="516"/>
                    </a:cubicBezTo>
                    <a:cubicBezTo>
                      <a:pt x="671" y="595"/>
                      <a:pt x="750" y="674"/>
                      <a:pt x="829" y="714"/>
                    </a:cubicBezTo>
                    <a:cubicBezTo>
                      <a:pt x="829" y="714"/>
                      <a:pt x="868" y="714"/>
                      <a:pt x="908" y="714"/>
                    </a:cubicBezTo>
                    <a:cubicBezTo>
                      <a:pt x="987" y="674"/>
                      <a:pt x="987" y="674"/>
                      <a:pt x="987" y="674"/>
                    </a:cubicBezTo>
                    <a:cubicBezTo>
                      <a:pt x="1144" y="634"/>
                      <a:pt x="1144" y="634"/>
                      <a:pt x="1144" y="634"/>
                    </a:cubicBezTo>
                    <a:cubicBezTo>
                      <a:pt x="1302" y="555"/>
                      <a:pt x="1302" y="555"/>
                      <a:pt x="1302" y="555"/>
                    </a:cubicBezTo>
                    <a:cubicBezTo>
                      <a:pt x="1223" y="634"/>
                      <a:pt x="1184" y="714"/>
                      <a:pt x="1144" y="793"/>
                    </a:cubicBezTo>
                    <a:cubicBezTo>
                      <a:pt x="1066" y="912"/>
                      <a:pt x="1026" y="991"/>
                      <a:pt x="987" y="1070"/>
                    </a:cubicBezTo>
                    <a:cubicBezTo>
                      <a:pt x="908" y="1149"/>
                      <a:pt x="868" y="1229"/>
                      <a:pt x="829" y="1308"/>
                    </a:cubicBezTo>
                    <a:cubicBezTo>
                      <a:pt x="789" y="1387"/>
                      <a:pt x="711" y="1506"/>
                      <a:pt x="671" y="1585"/>
                    </a:cubicBezTo>
                    <a:cubicBezTo>
                      <a:pt x="474" y="1744"/>
                      <a:pt x="119" y="1585"/>
                      <a:pt x="0" y="1744"/>
                    </a:cubicBezTo>
                    <a:cubicBezTo>
                      <a:pt x="40" y="1942"/>
                      <a:pt x="316" y="1981"/>
                      <a:pt x="434" y="1981"/>
                    </a:cubicBezTo>
                    <a:cubicBezTo>
                      <a:pt x="356" y="2100"/>
                      <a:pt x="277" y="2457"/>
                      <a:pt x="553" y="2457"/>
                    </a:cubicBezTo>
                    <a:cubicBezTo>
                      <a:pt x="592" y="2457"/>
                      <a:pt x="632" y="2457"/>
                      <a:pt x="711" y="2457"/>
                    </a:cubicBezTo>
                    <a:cubicBezTo>
                      <a:pt x="750" y="2496"/>
                      <a:pt x="789" y="2496"/>
                      <a:pt x="829" y="2496"/>
                    </a:cubicBezTo>
                    <a:cubicBezTo>
                      <a:pt x="829" y="2496"/>
                      <a:pt x="868" y="2496"/>
                      <a:pt x="868" y="2496"/>
                    </a:cubicBezTo>
                    <a:cubicBezTo>
                      <a:pt x="908" y="2496"/>
                      <a:pt x="947" y="2496"/>
                      <a:pt x="987" y="2496"/>
                    </a:cubicBezTo>
                    <a:cubicBezTo>
                      <a:pt x="1026" y="2496"/>
                      <a:pt x="1066" y="2496"/>
                      <a:pt x="1144" y="2496"/>
                    </a:cubicBezTo>
                    <a:cubicBezTo>
                      <a:pt x="1184" y="2496"/>
                      <a:pt x="1223" y="2496"/>
                      <a:pt x="1263" y="2496"/>
                    </a:cubicBezTo>
                    <a:cubicBezTo>
                      <a:pt x="1381" y="2457"/>
                      <a:pt x="1460" y="2417"/>
                      <a:pt x="1539" y="2378"/>
                    </a:cubicBezTo>
                    <a:cubicBezTo>
                      <a:pt x="1657" y="2219"/>
                      <a:pt x="1736" y="2021"/>
                      <a:pt x="1815" y="1823"/>
                    </a:cubicBezTo>
                    <a:cubicBezTo>
                      <a:pt x="1894" y="1863"/>
                      <a:pt x="1973" y="1863"/>
                      <a:pt x="2052" y="1902"/>
                    </a:cubicBezTo>
                    <a:cubicBezTo>
                      <a:pt x="2210" y="1863"/>
                      <a:pt x="2288" y="1823"/>
                      <a:pt x="2288" y="1744"/>
                    </a:cubicBezTo>
                    <a:cubicBezTo>
                      <a:pt x="2288" y="1664"/>
                      <a:pt x="2288" y="1664"/>
                      <a:pt x="2288" y="1664"/>
                    </a:cubicBezTo>
                    <a:cubicBezTo>
                      <a:pt x="2249" y="1585"/>
                      <a:pt x="2170" y="1506"/>
                      <a:pt x="1973" y="1506"/>
                    </a:cubicBezTo>
                    <a:moveTo>
                      <a:pt x="1144" y="1189"/>
                    </a:moveTo>
                    <a:cubicBezTo>
                      <a:pt x="1184" y="1070"/>
                      <a:pt x="1263" y="991"/>
                      <a:pt x="1263" y="1031"/>
                    </a:cubicBezTo>
                    <a:cubicBezTo>
                      <a:pt x="1302" y="1110"/>
                      <a:pt x="1223" y="1308"/>
                      <a:pt x="1144" y="1546"/>
                    </a:cubicBezTo>
                    <a:cubicBezTo>
                      <a:pt x="1105" y="1546"/>
                      <a:pt x="1105" y="1546"/>
                      <a:pt x="1105" y="1585"/>
                    </a:cubicBezTo>
                    <a:cubicBezTo>
                      <a:pt x="1105" y="1585"/>
                      <a:pt x="1026" y="1625"/>
                      <a:pt x="987" y="1585"/>
                    </a:cubicBezTo>
                    <a:cubicBezTo>
                      <a:pt x="947" y="1546"/>
                      <a:pt x="1026" y="1348"/>
                      <a:pt x="1144" y="1189"/>
                    </a:cubicBezTo>
                    <a:moveTo>
                      <a:pt x="829" y="2219"/>
                    </a:moveTo>
                    <a:cubicBezTo>
                      <a:pt x="750" y="2259"/>
                      <a:pt x="632" y="2219"/>
                      <a:pt x="711" y="2140"/>
                    </a:cubicBezTo>
                    <a:cubicBezTo>
                      <a:pt x="711" y="2140"/>
                      <a:pt x="750" y="2061"/>
                      <a:pt x="789" y="1981"/>
                    </a:cubicBezTo>
                    <a:cubicBezTo>
                      <a:pt x="789" y="1981"/>
                      <a:pt x="829" y="1942"/>
                      <a:pt x="829" y="1942"/>
                    </a:cubicBezTo>
                    <a:cubicBezTo>
                      <a:pt x="868" y="1942"/>
                      <a:pt x="868" y="1942"/>
                      <a:pt x="908" y="1902"/>
                    </a:cubicBezTo>
                    <a:cubicBezTo>
                      <a:pt x="947" y="1902"/>
                      <a:pt x="947" y="1902"/>
                      <a:pt x="987" y="1902"/>
                    </a:cubicBezTo>
                    <a:cubicBezTo>
                      <a:pt x="987" y="1902"/>
                      <a:pt x="987" y="1942"/>
                      <a:pt x="987" y="1981"/>
                    </a:cubicBezTo>
                    <a:cubicBezTo>
                      <a:pt x="947" y="1981"/>
                      <a:pt x="947" y="1981"/>
                      <a:pt x="947" y="1981"/>
                    </a:cubicBezTo>
                    <a:cubicBezTo>
                      <a:pt x="947" y="2061"/>
                      <a:pt x="908" y="2100"/>
                      <a:pt x="868" y="2140"/>
                    </a:cubicBezTo>
                    <a:cubicBezTo>
                      <a:pt x="868" y="2180"/>
                      <a:pt x="868" y="2180"/>
                      <a:pt x="829" y="2219"/>
                    </a:cubicBezTo>
                    <a:moveTo>
                      <a:pt x="1144" y="2378"/>
                    </a:moveTo>
                    <a:cubicBezTo>
                      <a:pt x="1105" y="2378"/>
                      <a:pt x="1105" y="2378"/>
                      <a:pt x="1105" y="2378"/>
                    </a:cubicBezTo>
                    <a:cubicBezTo>
                      <a:pt x="1066" y="2378"/>
                      <a:pt x="1066" y="2378"/>
                      <a:pt x="1066" y="2378"/>
                    </a:cubicBezTo>
                    <a:cubicBezTo>
                      <a:pt x="1026" y="2378"/>
                      <a:pt x="987" y="2378"/>
                      <a:pt x="987" y="2378"/>
                    </a:cubicBezTo>
                    <a:cubicBezTo>
                      <a:pt x="947" y="2378"/>
                      <a:pt x="947" y="2338"/>
                      <a:pt x="947" y="2298"/>
                    </a:cubicBezTo>
                    <a:cubicBezTo>
                      <a:pt x="947" y="2298"/>
                      <a:pt x="947" y="2298"/>
                      <a:pt x="987" y="2298"/>
                    </a:cubicBezTo>
                    <a:cubicBezTo>
                      <a:pt x="987" y="2259"/>
                      <a:pt x="987" y="2259"/>
                      <a:pt x="987" y="2219"/>
                    </a:cubicBezTo>
                    <a:cubicBezTo>
                      <a:pt x="1026" y="2180"/>
                      <a:pt x="1105" y="2259"/>
                      <a:pt x="1144" y="2298"/>
                    </a:cubicBezTo>
                    <a:cubicBezTo>
                      <a:pt x="1144" y="2298"/>
                      <a:pt x="1144" y="2298"/>
                      <a:pt x="1144" y="2298"/>
                    </a:cubicBezTo>
                    <a:cubicBezTo>
                      <a:pt x="1184" y="2378"/>
                      <a:pt x="1184" y="2378"/>
                      <a:pt x="1144" y="2378"/>
                    </a:cubicBezTo>
                    <a:moveTo>
                      <a:pt x="1539" y="2061"/>
                    </a:moveTo>
                    <a:cubicBezTo>
                      <a:pt x="1500" y="2140"/>
                      <a:pt x="1460" y="2219"/>
                      <a:pt x="1421" y="2259"/>
                    </a:cubicBezTo>
                    <a:cubicBezTo>
                      <a:pt x="1421" y="2298"/>
                      <a:pt x="1342" y="2338"/>
                      <a:pt x="1263" y="2298"/>
                    </a:cubicBezTo>
                    <a:cubicBezTo>
                      <a:pt x="1184" y="2259"/>
                      <a:pt x="1144" y="2259"/>
                      <a:pt x="1144" y="2219"/>
                    </a:cubicBezTo>
                    <a:cubicBezTo>
                      <a:pt x="1105" y="2180"/>
                      <a:pt x="1066" y="2180"/>
                      <a:pt x="1066" y="2180"/>
                    </a:cubicBezTo>
                    <a:cubicBezTo>
                      <a:pt x="1026" y="2140"/>
                      <a:pt x="1105" y="2021"/>
                      <a:pt x="1144" y="1981"/>
                    </a:cubicBezTo>
                    <a:cubicBezTo>
                      <a:pt x="1144" y="1942"/>
                      <a:pt x="1144" y="1902"/>
                      <a:pt x="1144" y="1902"/>
                    </a:cubicBezTo>
                    <a:cubicBezTo>
                      <a:pt x="1184" y="1863"/>
                      <a:pt x="1421" y="1823"/>
                      <a:pt x="1539" y="1823"/>
                    </a:cubicBezTo>
                    <a:cubicBezTo>
                      <a:pt x="1578" y="1823"/>
                      <a:pt x="1578" y="1823"/>
                      <a:pt x="1578" y="1823"/>
                    </a:cubicBezTo>
                    <a:cubicBezTo>
                      <a:pt x="1657" y="1783"/>
                      <a:pt x="1578" y="1942"/>
                      <a:pt x="1539" y="2061"/>
                    </a:cubicBezTo>
                    <a:moveTo>
                      <a:pt x="1697" y="1546"/>
                    </a:moveTo>
                    <a:cubicBezTo>
                      <a:pt x="1618" y="1546"/>
                      <a:pt x="1578" y="1585"/>
                      <a:pt x="1539" y="1585"/>
                    </a:cubicBezTo>
                    <a:cubicBezTo>
                      <a:pt x="1460" y="1585"/>
                      <a:pt x="1342" y="1585"/>
                      <a:pt x="1302" y="1585"/>
                    </a:cubicBezTo>
                    <a:cubicBezTo>
                      <a:pt x="1223" y="1585"/>
                      <a:pt x="1460" y="1229"/>
                      <a:pt x="1539" y="1149"/>
                    </a:cubicBezTo>
                    <a:cubicBezTo>
                      <a:pt x="1539" y="1149"/>
                      <a:pt x="1539" y="1149"/>
                      <a:pt x="1539" y="1149"/>
                    </a:cubicBezTo>
                    <a:cubicBezTo>
                      <a:pt x="1578" y="1110"/>
                      <a:pt x="1539" y="1070"/>
                      <a:pt x="1578" y="1070"/>
                    </a:cubicBezTo>
                    <a:cubicBezTo>
                      <a:pt x="1815" y="1031"/>
                      <a:pt x="1776" y="1427"/>
                      <a:pt x="1697" y="1546"/>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204" name="Freeform 131"/>
              <p:cNvSpPr/>
              <p:nvPr/>
            </p:nvSpPr>
            <p:spPr bwMode="auto">
              <a:xfrm>
                <a:off x="7594451" y="4493102"/>
                <a:ext cx="543381" cy="509631"/>
              </a:xfrm>
              <a:custGeom>
                <a:avLst/>
                <a:gdLst>
                  <a:gd name="T0" fmla="*/ 396 w 2688"/>
                  <a:gd name="T1" fmla="*/ 948 h 2528"/>
                  <a:gd name="T2" fmla="*/ 752 w 2688"/>
                  <a:gd name="T3" fmla="*/ 790 h 2528"/>
                  <a:gd name="T4" fmla="*/ 752 w 2688"/>
                  <a:gd name="T5" fmla="*/ 237 h 2528"/>
                  <a:gd name="T6" fmla="*/ 1028 w 2688"/>
                  <a:gd name="T7" fmla="*/ 435 h 2528"/>
                  <a:gd name="T8" fmla="*/ 1068 w 2688"/>
                  <a:gd name="T9" fmla="*/ 632 h 2528"/>
                  <a:gd name="T10" fmla="*/ 1186 w 2688"/>
                  <a:gd name="T11" fmla="*/ 909 h 2528"/>
                  <a:gd name="T12" fmla="*/ 1107 w 2688"/>
                  <a:gd name="T13" fmla="*/ 948 h 2528"/>
                  <a:gd name="T14" fmla="*/ 1068 w 2688"/>
                  <a:gd name="T15" fmla="*/ 1225 h 2528"/>
                  <a:gd name="T16" fmla="*/ 910 w 2688"/>
                  <a:gd name="T17" fmla="*/ 1462 h 2528"/>
                  <a:gd name="T18" fmla="*/ 949 w 2688"/>
                  <a:gd name="T19" fmla="*/ 1620 h 2528"/>
                  <a:gd name="T20" fmla="*/ 1305 w 2688"/>
                  <a:gd name="T21" fmla="*/ 1541 h 2528"/>
                  <a:gd name="T22" fmla="*/ 1621 w 2688"/>
                  <a:gd name="T23" fmla="*/ 1146 h 2528"/>
                  <a:gd name="T24" fmla="*/ 1424 w 2688"/>
                  <a:gd name="T25" fmla="*/ 1146 h 2528"/>
                  <a:gd name="T26" fmla="*/ 1226 w 2688"/>
                  <a:gd name="T27" fmla="*/ 988 h 2528"/>
                  <a:gd name="T28" fmla="*/ 1265 w 2688"/>
                  <a:gd name="T29" fmla="*/ 830 h 2528"/>
                  <a:gd name="T30" fmla="*/ 1424 w 2688"/>
                  <a:gd name="T31" fmla="*/ 869 h 2528"/>
                  <a:gd name="T32" fmla="*/ 1740 w 2688"/>
                  <a:gd name="T33" fmla="*/ 751 h 2528"/>
                  <a:gd name="T34" fmla="*/ 1858 w 2688"/>
                  <a:gd name="T35" fmla="*/ 474 h 2528"/>
                  <a:gd name="T36" fmla="*/ 1582 w 2688"/>
                  <a:gd name="T37" fmla="*/ 514 h 2528"/>
                  <a:gd name="T38" fmla="*/ 1503 w 2688"/>
                  <a:gd name="T39" fmla="*/ 316 h 2528"/>
                  <a:gd name="T40" fmla="*/ 2056 w 2688"/>
                  <a:gd name="T41" fmla="*/ 40 h 2528"/>
                  <a:gd name="T42" fmla="*/ 2333 w 2688"/>
                  <a:gd name="T43" fmla="*/ 158 h 2528"/>
                  <a:gd name="T44" fmla="*/ 2214 w 2688"/>
                  <a:gd name="T45" fmla="*/ 277 h 2528"/>
                  <a:gd name="T46" fmla="*/ 1977 w 2688"/>
                  <a:gd name="T47" fmla="*/ 356 h 2528"/>
                  <a:gd name="T48" fmla="*/ 2135 w 2688"/>
                  <a:gd name="T49" fmla="*/ 553 h 2528"/>
                  <a:gd name="T50" fmla="*/ 2214 w 2688"/>
                  <a:gd name="T51" fmla="*/ 553 h 2528"/>
                  <a:gd name="T52" fmla="*/ 2293 w 2688"/>
                  <a:gd name="T53" fmla="*/ 514 h 2528"/>
                  <a:gd name="T54" fmla="*/ 2491 w 2688"/>
                  <a:gd name="T55" fmla="*/ 435 h 2528"/>
                  <a:gd name="T56" fmla="*/ 2570 w 2688"/>
                  <a:gd name="T57" fmla="*/ 632 h 2528"/>
                  <a:gd name="T58" fmla="*/ 2293 w 2688"/>
                  <a:gd name="T59" fmla="*/ 751 h 2528"/>
                  <a:gd name="T60" fmla="*/ 2135 w 2688"/>
                  <a:gd name="T61" fmla="*/ 830 h 2528"/>
                  <a:gd name="T62" fmla="*/ 1621 w 2688"/>
                  <a:gd name="T63" fmla="*/ 1501 h 2528"/>
                  <a:gd name="T64" fmla="*/ 1384 w 2688"/>
                  <a:gd name="T65" fmla="*/ 1738 h 2528"/>
                  <a:gd name="T66" fmla="*/ 1463 w 2688"/>
                  <a:gd name="T67" fmla="*/ 1936 h 2528"/>
                  <a:gd name="T68" fmla="*/ 1305 w 2688"/>
                  <a:gd name="T69" fmla="*/ 2015 h 2528"/>
                  <a:gd name="T70" fmla="*/ 910 w 2688"/>
                  <a:gd name="T71" fmla="*/ 1738 h 2528"/>
                  <a:gd name="T72" fmla="*/ 949 w 2688"/>
                  <a:gd name="T73" fmla="*/ 2291 h 2528"/>
                  <a:gd name="T74" fmla="*/ 949 w 2688"/>
                  <a:gd name="T75" fmla="*/ 2449 h 2528"/>
                  <a:gd name="T76" fmla="*/ 752 w 2688"/>
                  <a:gd name="T77" fmla="*/ 1857 h 2528"/>
                  <a:gd name="T78" fmla="*/ 672 w 2688"/>
                  <a:gd name="T79" fmla="*/ 1620 h 2528"/>
                  <a:gd name="T80" fmla="*/ 198 w 2688"/>
                  <a:gd name="T81" fmla="*/ 2212 h 2528"/>
                  <a:gd name="T82" fmla="*/ 119 w 2688"/>
                  <a:gd name="T83" fmla="*/ 2054 h 2528"/>
                  <a:gd name="T84" fmla="*/ 712 w 2688"/>
                  <a:gd name="T85" fmla="*/ 1343 h 2528"/>
                  <a:gd name="T86" fmla="*/ 514 w 2688"/>
                  <a:gd name="T87" fmla="*/ 1264 h 2528"/>
                  <a:gd name="T88" fmla="*/ 159 w 2688"/>
                  <a:gd name="T89" fmla="*/ 1106 h 2528"/>
                  <a:gd name="T90" fmla="*/ 119 w 2688"/>
                  <a:gd name="T91" fmla="*/ 948 h 2528"/>
                  <a:gd name="T92" fmla="*/ 396 w 2688"/>
                  <a:gd name="T93" fmla="*/ 948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88" h="2528">
                    <a:moveTo>
                      <a:pt x="396" y="948"/>
                    </a:moveTo>
                    <a:cubicBezTo>
                      <a:pt x="514" y="909"/>
                      <a:pt x="633" y="830"/>
                      <a:pt x="752" y="790"/>
                    </a:cubicBezTo>
                    <a:cubicBezTo>
                      <a:pt x="791" y="711"/>
                      <a:pt x="752" y="514"/>
                      <a:pt x="752" y="237"/>
                    </a:cubicBezTo>
                    <a:cubicBezTo>
                      <a:pt x="752" y="119"/>
                      <a:pt x="989" y="237"/>
                      <a:pt x="1028" y="435"/>
                    </a:cubicBezTo>
                    <a:cubicBezTo>
                      <a:pt x="949" y="751"/>
                      <a:pt x="989" y="672"/>
                      <a:pt x="1068" y="632"/>
                    </a:cubicBezTo>
                    <a:cubicBezTo>
                      <a:pt x="1226" y="553"/>
                      <a:pt x="1265" y="869"/>
                      <a:pt x="1186" y="909"/>
                    </a:cubicBezTo>
                    <a:cubicBezTo>
                      <a:pt x="1107" y="948"/>
                      <a:pt x="1107" y="948"/>
                      <a:pt x="1107" y="948"/>
                    </a:cubicBezTo>
                    <a:cubicBezTo>
                      <a:pt x="1068" y="948"/>
                      <a:pt x="1028" y="1067"/>
                      <a:pt x="1068" y="1225"/>
                    </a:cubicBezTo>
                    <a:cubicBezTo>
                      <a:pt x="1028" y="1343"/>
                      <a:pt x="989" y="1383"/>
                      <a:pt x="910" y="1462"/>
                    </a:cubicBezTo>
                    <a:cubicBezTo>
                      <a:pt x="910" y="1541"/>
                      <a:pt x="870" y="1620"/>
                      <a:pt x="949" y="1620"/>
                    </a:cubicBezTo>
                    <a:cubicBezTo>
                      <a:pt x="1265" y="1659"/>
                      <a:pt x="1226" y="1699"/>
                      <a:pt x="1305" y="1541"/>
                    </a:cubicBezTo>
                    <a:cubicBezTo>
                      <a:pt x="1621" y="1146"/>
                      <a:pt x="1621" y="1146"/>
                      <a:pt x="1621" y="1146"/>
                    </a:cubicBezTo>
                    <a:cubicBezTo>
                      <a:pt x="1700" y="988"/>
                      <a:pt x="1503" y="1146"/>
                      <a:pt x="1424" y="1146"/>
                    </a:cubicBezTo>
                    <a:cubicBezTo>
                      <a:pt x="1344" y="1106"/>
                      <a:pt x="1305" y="1067"/>
                      <a:pt x="1226" y="988"/>
                    </a:cubicBezTo>
                    <a:cubicBezTo>
                      <a:pt x="1226" y="909"/>
                      <a:pt x="1186" y="869"/>
                      <a:pt x="1265" y="830"/>
                    </a:cubicBezTo>
                    <a:cubicBezTo>
                      <a:pt x="1265" y="830"/>
                      <a:pt x="1344" y="869"/>
                      <a:pt x="1424" y="869"/>
                    </a:cubicBezTo>
                    <a:cubicBezTo>
                      <a:pt x="1503" y="830"/>
                      <a:pt x="1661" y="790"/>
                      <a:pt x="1740" y="751"/>
                    </a:cubicBezTo>
                    <a:cubicBezTo>
                      <a:pt x="1819" y="711"/>
                      <a:pt x="1858" y="632"/>
                      <a:pt x="1858" y="474"/>
                    </a:cubicBezTo>
                    <a:cubicBezTo>
                      <a:pt x="1819" y="395"/>
                      <a:pt x="1700" y="474"/>
                      <a:pt x="1582" y="514"/>
                    </a:cubicBezTo>
                    <a:cubicBezTo>
                      <a:pt x="1424" y="435"/>
                      <a:pt x="1344" y="395"/>
                      <a:pt x="1503" y="316"/>
                    </a:cubicBezTo>
                    <a:cubicBezTo>
                      <a:pt x="1740" y="237"/>
                      <a:pt x="1858" y="158"/>
                      <a:pt x="2056" y="40"/>
                    </a:cubicBezTo>
                    <a:cubicBezTo>
                      <a:pt x="2175" y="0"/>
                      <a:pt x="2254" y="79"/>
                      <a:pt x="2333" y="158"/>
                    </a:cubicBezTo>
                    <a:cubicBezTo>
                      <a:pt x="2333" y="198"/>
                      <a:pt x="2293" y="237"/>
                      <a:pt x="2214" y="277"/>
                    </a:cubicBezTo>
                    <a:cubicBezTo>
                      <a:pt x="2135" y="316"/>
                      <a:pt x="2016" y="356"/>
                      <a:pt x="1977" y="356"/>
                    </a:cubicBezTo>
                    <a:cubicBezTo>
                      <a:pt x="1858" y="356"/>
                      <a:pt x="2016" y="514"/>
                      <a:pt x="2135" y="553"/>
                    </a:cubicBezTo>
                    <a:cubicBezTo>
                      <a:pt x="2175" y="593"/>
                      <a:pt x="2214" y="553"/>
                      <a:pt x="2214" y="553"/>
                    </a:cubicBezTo>
                    <a:cubicBezTo>
                      <a:pt x="2254" y="553"/>
                      <a:pt x="2293" y="553"/>
                      <a:pt x="2293" y="514"/>
                    </a:cubicBezTo>
                    <a:cubicBezTo>
                      <a:pt x="2214" y="356"/>
                      <a:pt x="2491" y="395"/>
                      <a:pt x="2491" y="435"/>
                    </a:cubicBezTo>
                    <a:cubicBezTo>
                      <a:pt x="2530" y="395"/>
                      <a:pt x="2688" y="553"/>
                      <a:pt x="2570" y="632"/>
                    </a:cubicBezTo>
                    <a:cubicBezTo>
                      <a:pt x="2491" y="672"/>
                      <a:pt x="2372" y="711"/>
                      <a:pt x="2293" y="751"/>
                    </a:cubicBezTo>
                    <a:cubicBezTo>
                      <a:pt x="2214" y="830"/>
                      <a:pt x="2175" y="790"/>
                      <a:pt x="2135" y="830"/>
                    </a:cubicBezTo>
                    <a:cubicBezTo>
                      <a:pt x="1858" y="1027"/>
                      <a:pt x="1779" y="1383"/>
                      <a:pt x="1621" y="1501"/>
                    </a:cubicBezTo>
                    <a:cubicBezTo>
                      <a:pt x="1582" y="1541"/>
                      <a:pt x="1424" y="1659"/>
                      <a:pt x="1384" y="1738"/>
                    </a:cubicBezTo>
                    <a:cubicBezTo>
                      <a:pt x="1344" y="1817"/>
                      <a:pt x="1542" y="1778"/>
                      <a:pt x="1463" y="1936"/>
                    </a:cubicBezTo>
                    <a:cubicBezTo>
                      <a:pt x="1424" y="1975"/>
                      <a:pt x="1384" y="2015"/>
                      <a:pt x="1305" y="2015"/>
                    </a:cubicBezTo>
                    <a:cubicBezTo>
                      <a:pt x="1147" y="1896"/>
                      <a:pt x="1107" y="1817"/>
                      <a:pt x="910" y="1738"/>
                    </a:cubicBezTo>
                    <a:cubicBezTo>
                      <a:pt x="910" y="1738"/>
                      <a:pt x="870" y="1936"/>
                      <a:pt x="949" y="2291"/>
                    </a:cubicBezTo>
                    <a:cubicBezTo>
                      <a:pt x="989" y="2331"/>
                      <a:pt x="989" y="2331"/>
                      <a:pt x="949" y="2449"/>
                    </a:cubicBezTo>
                    <a:cubicBezTo>
                      <a:pt x="831" y="2528"/>
                      <a:pt x="791" y="2212"/>
                      <a:pt x="752" y="1857"/>
                    </a:cubicBezTo>
                    <a:cubicBezTo>
                      <a:pt x="712" y="1620"/>
                      <a:pt x="791" y="1462"/>
                      <a:pt x="672" y="1620"/>
                    </a:cubicBezTo>
                    <a:cubicBezTo>
                      <a:pt x="514" y="1857"/>
                      <a:pt x="356" y="2094"/>
                      <a:pt x="198" y="2212"/>
                    </a:cubicBezTo>
                    <a:cubicBezTo>
                      <a:pt x="119" y="2252"/>
                      <a:pt x="0" y="2252"/>
                      <a:pt x="119" y="2054"/>
                    </a:cubicBezTo>
                    <a:cubicBezTo>
                      <a:pt x="356" y="1857"/>
                      <a:pt x="514" y="1620"/>
                      <a:pt x="712" y="1343"/>
                    </a:cubicBezTo>
                    <a:cubicBezTo>
                      <a:pt x="752" y="1185"/>
                      <a:pt x="712" y="1185"/>
                      <a:pt x="514" y="1264"/>
                    </a:cubicBezTo>
                    <a:cubicBezTo>
                      <a:pt x="356" y="1304"/>
                      <a:pt x="238" y="1225"/>
                      <a:pt x="159" y="1106"/>
                    </a:cubicBezTo>
                    <a:cubicBezTo>
                      <a:pt x="80" y="1027"/>
                      <a:pt x="80" y="988"/>
                      <a:pt x="119" y="948"/>
                    </a:cubicBezTo>
                    <a:cubicBezTo>
                      <a:pt x="159" y="909"/>
                      <a:pt x="198" y="909"/>
                      <a:pt x="396" y="948"/>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205" name="Freeform 132"/>
              <p:cNvSpPr/>
              <p:nvPr/>
            </p:nvSpPr>
            <p:spPr bwMode="auto">
              <a:xfrm>
                <a:off x="7898204" y="4827231"/>
                <a:ext cx="47250" cy="138377"/>
              </a:xfrm>
              <a:custGeom>
                <a:avLst/>
                <a:gdLst>
                  <a:gd name="T0" fmla="*/ 80 w 240"/>
                  <a:gd name="T1" fmla="*/ 41 h 688"/>
                  <a:gd name="T2" fmla="*/ 240 w 240"/>
                  <a:gd name="T3" fmla="*/ 122 h 688"/>
                  <a:gd name="T4" fmla="*/ 160 w 240"/>
                  <a:gd name="T5" fmla="*/ 567 h 688"/>
                  <a:gd name="T6" fmla="*/ 160 w 240"/>
                  <a:gd name="T7" fmla="*/ 608 h 688"/>
                  <a:gd name="T8" fmla="*/ 80 w 240"/>
                  <a:gd name="T9" fmla="*/ 648 h 688"/>
                  <a:gd name="T10" fmla="*/ 40 w 240"/>
                  <a:gd name="T11" fmla="*/ 405 h 688"/>
                  <a:gd name="T12" fmla="*/ 80 w 240"/>
                  <a:gd name="T13" fmla="*/ 243 h 688"/>
                  <a:gd name="T14" fmla="*/ 80 w 240"/>
                  <a:gd name="T15" fmla="*/ 41 h 6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688">
                    <a:moveTo>
                      <a:pt x="80" y="41"/>
                    </a:moveTo>
                    <a:cubicBezTo>
                      <a:pt x="80" y="0"/>
                      <a:pt x="240" y="0"/>
                      <a:pt x="240" y="122"/>
                    </a:cubicBezTo>
                    <a:cubicBezTo>
                      <a:pt x="200" y="324"/>
                      <a:pt x="120" y="405"/>
                      <a:pt x="160" y="567"/>
                    </a:cubicBezTo>
                    <a:cubicBezTo>
                      <a:pt x="160" y="608"/>
                      <a:pt x="160" y="608"/>
                      <a:pt x="160" y="608"/>
                    </a:cubicBezTo>
                    <a:cubicBezTo>
                      <a:pt x="160" y="688"/>
                      <a:pt x="120" y="688"/>
                      <a:pt x="80" y="648"/>
                    </a:cubicBezTo>
                    <a:cubicBezTo>
                      <a:pt x="40" y="608"/>
                      <a:pt x="0" y="567"/>
                      <a:pt x="40" y="405"/>
                    </a:cubicBezTo>
                    <a:cubicBezTo>
                      <a:pt x="40" y="365"/>
                      <a:pt x="40" y="284"/>
                      <a:pt x="80" y="243"/>
                    </a:cubicBezTo>
                    <a:cubicBezTo>
                      <a:pt x="80" y="243"/>
                      <a:pt x="80" y="81"/>
                      <a:pt x="80" y="41"/>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206" name="Freeform 133"/>
              <p:cNvSpPr/>
              <p:nvPr/>
            </p:nvSpPr>
            <p:spPr bwMode="auto">
              <a:xfrm>
                <a:off x="7962330" y="4715854"/>
                <a:ext cx="293629" cy="128251"/>
              </a:xfrm>
              <a:custGeom>
                <a:avLst/>
                <a:gdLst>
                  <a:gd name="T0" fmla="*/ 390 w 1440"/>
                  <a:gd name="T1" fmla="*/ 40 h 640"/>
                  <a:gd name="T2" fmla="*/ 1168 w 1440"/>
                  <a:gd name="T3" fmla="*/ 280 h 640"/>
                  <a:gd name="T4" fmla="*/ 1129 w 1440"/>
                  <a:gd name="T5" fmla="*/ 640 h 640"/>
                  <a:gd name="T6" fmla="*/ 623 w 1440"/>
                  <a:gd name="T7" fmla="*/ 440 h 640"/>
                  <a:gd name="T8" fmla="*/ 234 w 1440"/>
                  <a:gd name="T9" fmla="*/ 120 h 640"/>
                  <a:gd name="T10" fmla="*/ 390 w 1440"/>
                  <a:gd name="T11" fmla="*/ 40 h 640"/>
                </a:gdLst>
                <a:ahLst/>
                <a:cxnLst>
                  <a:cxn ang="0">
                    <a:pos x="T0" y="T1"/>
                  </a:cxn>
                  <a:cxn ang="0">
                    <a:pos x="T2" y="T3"/>
                  </a:cxn>
                  <a:cxn ang="0">
                    <a:pos x="T4" y="T5"/>
                  </a:cxn>
                  <a:cxn ang="0">
                    <a:pos x="T6" y="T7"/>
                  </a:cxn>
                  <a:cxn ang="0">
                    <a:pos x="T8" y="T9"/>
                  </a:cxn>
                  <a:cxn ang="0">
                    <a:pos x="T10" y="T11"/>
                  </a:cxn>
                </a:cxnLst>
                <a:rect l="0" t="0" r="r" b="b"/>
                <a:pathLst>
                  <a:path w="1440" h="640">
                    <a:moveTo>
                      <a:pt x="390" y="40"/>
                    </a:moveTo>
                    <a:cubicBezTo>
                      <a:pt x="701" y="120"/>
                      <a:pt x="896" y="160"/>
                      <a:pt x="1168" y="280"/>
                    </a:cubicBezTo>
                    <a:cubicBezTo>
                      <a:pt x="1363" y="320"/>
                      <a:pt x="1440" y="560"/>
                      <a:pt x="1129" y="640"/>
                    </a:cubicBezTo>
                    <a:cubicBezTo>
                      <a:pt x="896" y="640"/>
                      <a:pt x="740" y="560"/>
                      <a:pt x="623" y="440"/>
                    </a:cubicBezTo>
                    <a:cubicBezTo>
                      <a:pt x="351" y="200"/>
                      <a:pt x="273" y="120"/>
                      <a:pt x="234" y="120"/>
                    </a:cubicBezTo>
                    <a:cubicBezTo>
                      <a:pt x="0" y="0"/>
                      <a:pt x="234" y="0"/>
                      <a:pt x="390" y="40"/>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207" name="Freeform 134"/>
              <p:cNvSpPr/>
              <p:nvPr/>
            </p:nvSpPr>
            <p:spPr bwMode="auto">
              <a:xfrm>
                <a:off x="7952204" y="4796854"/>
                <a:ext cx="70877" cy="351003"/>
              </a:xfrm>
              <a:custGeom>
                <a:avLst/>
                <a:gdLst>
                  <a:gd name="T0" fmla="*/ 118 w 352"/>
                  <a:gd name="T1" fmla="*/ 0 h 1728"/>
                  <a:gd name="T2" fmla="*/ 352 w 352"/>
                  <a:gd name="T3" fmla="*/ 118 h 1728"/>
                  <a:gd name="T4" fmla="*/ 313 w 352"/>
                  <a:gd name="T5" fmla="*/ 668 h 1728"/>
                  <a:gd name="T6" fmla="*/ 274 w 352"/>
                  <a:gd name="T7" fmla="*/ 904 h 1728"/>
                  <a:gd name="T8" fmla="*/ 235 w 352"/>
                  <a:gd name="T9" fmla="*/ 1454 h 1728"/>
                  <a:gd name="T10" fmla="*/ 274 w 352"/>
                  <a:gd name="T11" fmla="*/ 1532 h 1728"/>
                  <a:gd name="T12" fmla="*/ 274 w 352"/>
                  <a:gd name="T13" fmla="*/ 1650 h 1728"/>
                  <a:gd name="T14" fmla="*/ 157 w 352"/>
                  <a:gd name="T15" fmla="*/ 1532 h 1728"/>
                  <a:gd name="T16" fmla="*/ 157 w 352"/>
                  <a:gd name="T17" fmla="*/ 786 h 1728"/>
                  <a:gd name="T18" fmla="*/ 79 w 352"/>
                  <a:gd name="T19" fmla="*/ 118 h 1728"/>
                  <a:gd name="T20" fmla="*/ 118 w 352"/>
                  <a:gd name="T21" fmla="*/ 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2" h="1728">
                    <a:moveTo>
                      <a:pt x="118" y="0"/>
                    </a:moveTo>
                    <a:cubicBezTo>
                      <a:pt x="274" y="0"/>
                      <a:pt x="313" y="0"/>
                      <a:pt x="352" y="118"/>
                    </a:cubicBezTo>
                    <a:cubicBezTo>
                      <a:pt x="352" y="354"/>
                      <a:pt x="352" y="590"/>
                      <a:pt x="313" y="668"/>
                    </a:cubicBezTo>
                    <a:cubicBezTo>
                      <a:pt x="313" y="747"/>
                      <a:pt x="274" y="786"/>
                      <a:pt x="274" y="904"/>
                    </a:cubicBezTo>
                    <a:cubicBezTo>
                      <a:pt x="274" y="904"/>
                      <a:pt x="274" y="1296"/>
                      <a:pt x="235" y="1454"/>
                    </a:cubicBezTo>
                    <a:cubicBezTo>
                      <a:pt x="235" y="1493"/>
                      <a:pt x="235" y="1493"/>
                      <a:pt x="274" y="1532"/>
                    </a:cubicBezTo>
                    <a:cubicBezTo>
                      <a:pt x="313" y="1571"/>
                      <a:pt x="274" y="1611"/>
                      <a:pt x="274" y="1650"/>
                    </a:cubicBezTo>
                    <a:cubicBezTo>
                      <a:pt x="274" y="1689"/>
                      <a:pt x="196" y="1728"/>
                      <a:pt x="157" y="1532"/>
                    </a:cubicBezTo>
                    <a:cubicBezTo>
                      <a:pt x="157" y="1257"/>
                      <a:pt x="157" y="1022"/>
                      <a:pt x="157" y="786"/>
                    </a:cubicBezTo>
                    <a:cubicBezTo>
                      <a:pt x="118" y="629"/>
                      <a:pt x="235" y="315"/>
                      <a:pt x="79" y="118"/>
                    </a:cubicBezTo>
                    <a:cubicBezTo>
                      <a:pt x="0" y="79"/>
                      <a:pt x="40" y="40"/>
                      <a:pt x="118" y="0"/>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208" name="Freeform 135"/>
              <p:cNvSpPr/>
              <p:nvPr/>
            </p:nvSpPr>
            <p:spPr bwMode="auto">
              <a:xfrm>
                <a:off x="8303208" y="4496478"/>
                <a:ext cx="610882" cy="340879"/>
              </a:xfrm>
              <a:custGeom>
                <a:avLst/>
                <a:gdLst>
                  <a:gd name="T0" fmla="*/ 1900 w 3008"/>
                  <a:gd name="T1" fmla="*/ 800 h 1680"/>
                  <a:gd name="T2" fmla="*/ 1584 w 3008"/>
                  <a:gd name="T3" fmla="*/ 840 h 1680"/>
                  <a:gd name="T4" fmla="*/ 1742 w 3008"/>
                  <a:gd name="T5" fmla="*/ 720 h 1680"/>
                  <a:gd name="T6" fmla="*/ 1861 w 3008"/>
                  <a:gd name="T7" fmla="*/ 640 h 1680"/>
                  <a:gd name="T8" fmla="*/ 1861 w 3008"/>
                  <a:gd name="T9" fmla="*/ 640 h 1680"/>
                  <a:gd name="T10" fmla="*/ 2059 w 3008"/>
                  <a:gd name="T11" fmla="*/ 520 h 1680"/>
                  <a:gd name="T12" fmla="*/ 2256 w 3008"/>
                  <a:gd name="T13" fmla="*/ 440 h 1680"/>
                  <a:gd name="T14" fmla="*/ 2296 w 3008"/>
                  <a:gd name="T15" fmla="*/ 200 h 1680"/>
                  <a:gd name="T16" fmla="*/ 1663 w 3008"/>
                  <a:gd name="T17" fmla="*/ 80 h 1680"/>
                  <a:gd name="T18" fmla="*/ 1504 w 3008"/>
                  <a:gd name="T19" fmla="*/ 120 h 1680"/>
                  <a:gd name="T20" fmla="*/ 1544 w 3008"/>
                  <a:gd name="T21" fmla="*/ 160 h 1680"/>
                  <a:gd name="T22" fmla="*/ 1544 w 3008"/>
                  <a:gd name="T23" fmla="*/ 280 h 1680"/>
                  <a:gd name="T24" fmla="*/ 1584 w 3008"/>
                  <a:gd name="T25" fmla="*/ 320 h 1680"/>
                  <a:gd name="T26" fmla="*/ 1623 w 3008"/>
                  <a:gd name="T27" fmla="*/ 360 h 1680"/>
                  <a:gd name="T28" fmla="*/ 1544 w 3008"/>
                  <a:gd name="T29" fmla="*/ 400 h 1680"/>
                  <a:gd name="T30" fmla="*/ 1504 w 3008"/>
                  <a:gd name="T31" fmla="*/ 360 h 1680"/>
                  <a:gd name="T32" fmla="*/ 1544 w 3008"/>
                  <a:gd name="T33" fmla="*/ 320 h 1680"/>
                  <a:gd name="T34" fmla="*/ 1504 w 3008"/>
                  <a:gd name="T35" fmla="*/ 200 h 1680"/>
                  <a:gd name="T36" fmla="*/ 1425 w 3008"/>
                  <a:gd name="T37" fmla="*/ 40 h 1680"/>
                  <a:gd name="T38" fmla="*/ 1267 w 3008"/>
                  <a:gd name="T39" fmla="*/ 40 h 1680"/>
                  <a:gd name="T40" fmla="*/ 1188 w 3008"/>
                  <a:gd name="T41" fmla="*/ 120 h 1680"/>
                  <a:gd name="T42" fmla="*/ 1227 w 3008"/>
                  <a:gd name="T43" fmla="*/ 480 h 1680"/>
                  <a:gd name="T44" fmla="*/ 1188 w 3008"/>
                  <a:gd name="T45" fmla="*/ 520 h 1680"/>
                  <a:gd name="T46" fmla="*/ 1109 w 3008"/>
                  <a:gd name="T47" fmla="*/ 480 h 1680"/>
                  <a:gd name="T48" fmla="*/ 950 w 3008"/>
                  <a:gd name="T49" fmla="*/ 280 h 1680"/>
                  <a:gd name="T50" fmla="*/ 594 w 3008"/>
                  <a:gd name="T51" fmla="*/ 120 h 1680"/>
                  <a:gd name="T52" fmla="*/ 515 w 3008"/>
                  <a:gd name="T53" fmla="*/ 360 h 1680"/>
                  <a:gd name="T54" fmla="*/ 911 w 3008"/>
                  <a:gd name="T55" fmla="*/ 920 h 1680"/>
                  <a:gd name="T56" fmla="*/ 1109 w 3008"/>
                  <a:gd name="T57" fmla="*/ 760 h 1680"/>
                  <a:gd name="T58" fmla="*/ 1188 w 3008"/>
                  <a:gd name="T59" fmla="*/ 640 h 1680"/>
                  <a:gd name="T60" fmla="*/ 1307 w 3008"/>
                  <a:gd name="T61" fmla="*/ 680 h 1680"/>
                  <a:gd name="T62" fmla="*/ 1386 w 3008"/>
                  <a:gd name="T63" fmla="*/ 720 h 1680"/>
                  <a:gd name="T64" fmla="*/ 1386 w 3008"/>
                  <a:gd name="T65" fmla="*/ 760 h 1680"/>
                  <a:gd name="T66" fmla="*/ 634 w 3008"/>
                  <a:gd name="T67" fmla="*/ 1200 h 1680"/>
                  <a:gd name="T68" fmla="*/ 0 w 3008"/>
                  <a:gd name="T69" fmla="*/ 1560 h 1680"/>
                  <a:gd name="T70" fmla="*/ 40 w 3008"/>
                  <a:gd name="T71" fmla="*/ 1640 h 1680"/>
                  <a:gd name="T72" fmla="*/ 119 w 3008"/>
                  <a:gd name="T73" fmla="*/ 1680 h 1680"/>
                  <a:gd name="T74" fmla="*/ 357 w 3008"/>
                  <a:gd name="T75" fmla="*/ 1520 h 1680"/>
                  <a:gd name="T76" fmla="*/ 792 w 3008"/>
                  <a:gd name="T77" fmla="*/ 1440 h 1680"/>
                  <a:gd name="T78" fmla="*/ 1386 w 3008"/>
                  <a:gd name="T79" fmla="*/ 1080 h 1680"/>
                  <a:gd name="T80" fmla="*/ 2336 w 3008"/>
                  <a:gd name="T81" fmla="*/ 960 h 1680"/>
                  <a:gd name="T82" fmla="*/ 2613 w 3008"/>
                  <a:gd name="T83" fmla="*/ 76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08" h="1680">
                    <a:moveTo>
                      <a:pt x="2613" y="760"/>
                    </a:moveTo>
                    <a:cubicBezTo>
                      <a:pt x="2415" y="720"/>
                      <a:pt x="2098" y="760"/>
                      <a:pt x="1900" y="800"/>
                    </a:cubicBezTo>
                    <a:cubicBezTo>
                      <a:pt x="1663" y="880"/>
                      <a:pt x="1584" y="880"/>
                      <a:pt x="1584" y="880"/>
                    </a:cubicBezTo>
                    <a:cubicBezTo>
                      <a:pt x="1584" y="880"/>
                      <a:pt x="1584" y="840"/>
                      <a:pt x="1584" y="840"/>
                    </a:cubicBezTo>
                    <a:cubicBezTo>
                      <a:pt x="1623" y="800"/>
                      <a:pt x="1663" y="800"/>
                      <a:pt x="1702" y="760"/>
                    </a:cubicBezTo>
                    <a:cubicBezTo>
                      <a:pt x="1702" y="760"/>
                      <a:pt x="1742" y="720"/>
                      <a:pt x="1742" y="720"/>
                    </a:cubicBezTo>
                    <a:cubicBezTo>
                      <a:pt x="1782" y="720"/>
                      <a:pt x="1861" y="680"/>
                      <a:pt x="1861" y="640"/>
                    </a:cubicBezTo>
                    <a:cubicBezTo>
                      <a:pt x="1861" y="640"/>
                      <a:pt x="1861" y="640"/>
                      <a:pt x="1861" y="640"/>
                    </a:cubicBezTo>
                    <a:cubicBezTo>
                      <a:pt x="1861" y="640"/>
                      <a:pt x="1900" y="640"/>
                      <a:pt x="1861" y="640"/>
                    </a:cubicBezTo>
                    <a:cubicBezTo>
                      <a:pt x="1861" y="640"/>
                      <a:pt x="1861" y="640"/>
                      <a:pt x="1861" y="640"/>
                    </a:cubicBezTo>
                    <a:cubicBezTo>
                      <a:pt x="1900" y="600"/>
                      <a:pt x="1940" y="560"/>
                      <a:pt x="1979" y="560"/>
                    </a:cubicBezTo>
                    <a:cubicBezTo>
                      <a:pt x="2019" y="560"/>
                      <a:pt x="2059" y="520"/>
                      <a:pt x="2059" y="520"/>
                    </a:cubicBezTo>
                    <a:cubicBezTo>
                      <a:pt x="2098" y="520"/>
                      <a:pt x="2138" y="520"/>
                      <a:pt x="2138" y="520"/>
                    </a:cubicBezTo>
                    <a:cubicBezTo>
                      <a:pt x="2217" y="480"/>
                      <a:pt x="2256" y="480"/>
                      <a:pt x="2256" y="440"/>
                    </a:cubicBezTo>
                    <a:cubicBezTo>
                      <a:pt x="2296" y="400"/>
                      <a:pt x="2296" y="360"/>
                      <a:pt x="2296" y="320"/>
                    </a:cubicBezTo>
                    <a:cubicBezTo>
                      <a:pt x="2296" y="280"/>
                      <a:pt x="2296" y="240"/>
                      <a:pt x="2296" y="200"/>
                    </a:cubicBezTo>
                    <a:cubicBezTo>
                      <a:pt x="2256" y="160"/>
                      <a:pt x="2217" y="120"/>
                      <a:pt x="2098" y="40"/>
                    </a:cubicBezTo>
                    <a:cubicBezTo>
                      <a:pt x="1940" y="0"/>
                      <a:pt x="1782" y="0"/>
                      <a:pt x="1663" y="80"/>
                    </a:cubicBezTo>
                    <a:cubicBezTo>
                      <a:pt x="1623" y="80"/>
                      <a:pt x="1584" y="80"/>
                      <a:pt x="1544" y="80"/>
                    </a:cubicBezTo>
                    <a:cubicBezTo>
                      <a:pt x="1544" y="80"/>
                      <a:pt x="1544" y="80"/>
                      <a:pt x="1504" y="120"/>
                    </a:cubicBezTo>
                    <a:cubicBezTo>
                      <a:pt x="1504" y="120"/>
                      <a:pt x="1504" y="120"/>
                      <a:pt x="1504" y="80"/>
                    </a:cubicBezTo>
                    <a:cubicBezTo>
                      <a:pt x="1504" y="120"/>
                      <a:pt x="1504" y="120"/>
                      <a:pt x="1544" y="160"/>
                    </a:cubicBezTo>
                    <a:cubicBezTo>
                      <a:pt x="1544" y="200"/>
                      <a:pt x="1544" y="200"/>
                      <a:pt x="1544" y="240"/>
                    </a:cubicBezTo>
                    <a:cubicBezTo>
                      <a:pt x="1544" y="280"/>
                      <a:pt x="1544" y="280"/>
                      <a:pt x="1544" y="280"/>
                    </a:cubicBezTo>
                    <a:cubicBezTo>
                      <a:pt x="1544" y="280"/>
                      <a:pt x="1584" y="280"/>
                      <a:pt x="1584" y="280"/>
                    </a:cubicBezTo>
                    <a:cubicBezTo>
                      <a:pt x="1584" y="280"/>
                      <a:pt x="1584" y="280"/>
                      <a:pt x="1584" y="320"/>
                    </a:cubicBezTo>
                    <a:cubicBezTo>
                      <a:pt x="1584" y="320"/>
                      <a:pt x="1584" y="360"/>
                      <a:pt x="1584" y="360"/>
                    </a:cubicBezTo>
                    <a:cubicBezTo>
                      <a:pt x="1623" y="360"/>
                      <a:pt x="1623" y="360"/>
                      <a:pt x="1623" y="360"/>
                    </a:cubicBezTo>
                    <a:cubicBezTo>
                      <a:pt x="1584" y="400"/>
                      <a:pt x="1584" y="400"/>
                      <a:pt x="1584" y="400"/>
                    </a:cubicBezTo>
                    <a:cubicBezTo>
                      <a:pt x="1584" y="400"/>
                      <a:pt x="1584" y="400"/>
                      <a:pt x="1544" y="400"/>
                    </a:cubicBezTo>
                    <a:cubicBezTo>
                      <a:pt x="1544" y="400"/>
                      <a:pt x="1504" y="360"/>
                      <a:pt x="1504" y="360"/>
                    </a:cubicBezTo>
                    <a:cubicBezTo>
                      <a:pt x="1504" y="360"/>
                      <a:pt x="1504" y="360"/>
                      <a:pt x="1504" y="360"/>
                    </a:cubicBezTo>
                    <a:cubicBezTo>
                      <a:pt x="1504" y="320"/>
                      <a:pt x="1504" y="320"/>
                      <a:pt x="1504" y="320"/>
                    </a:cubicBezTo>
                    <a:cubicBezTo>
                      <a:pt x="1504" y="320"/>
                      <a:pt x="1544" y="360"/>
                      <a:pt x="1544" y="320"/>
                    </a:cubicBezTo>
                    <a:cubicBezTo>
                      <a:pt x="1504" y="320"/>
                      <a:pt x="1504" y="280"/>
                      <a:pt x="1504" y="280"/>
                    </a:cubicBezTo>
                    <a:cubicBezTo>
                      <a:pt x="1504" y="240"/>
                      <a:pt x="1504" y="240"/>
                      <a:pt x="1504" y="200"/>
                    </a:cubicBezTo>
                    <a:cubicBezTo>
                      <a:pt x="1504" y="80"/>
                      <a:pt x="1504" y="80"/>
                      <a:pt x="1504" y="80"/>
                    </a:cubicBezTo>
                    <a:cubicBezTo>
                      <a:pt x="1465" y="80"/>
                      <a:pt x="1425" y="80"/>
                      <a:pt x="1425" y="40"/>
                    </a:cubicBezTo>
                    <a:cubicBezTo>
                      <a:pt x="1425" y="40"/>
                      <a:pt x="1386" y="40"/>
                      <a:pt x="1386" y="40"/>
                    </a:cubicBezTo>
                    <a:cubicBezTo>
                      <a:pt x="1346" y="40"/>
                      <a:pt x="1307" y="40"/>
                      <a:pt x="1267" y="40"/>
                    </a:cubicBezTo>
                    <a:cubicBezTo>
                      <a:pt x="1227" y="40"/>
                      <a:pt x="1227" y="40"/>
                      <a:pt x="1227" y="40"/>
                    </a:cubicBezTo>
                    <a:cubicBezTo>
                      <a:pt x="1188" y="80"/>
                      <a:pt x="1188" y="120"/>
                      <a:pt x="1188" y="120"/>
                    </a:cubicBezTo>
                    <a:cubicBezTo>
                      <a:pt x="1148" y="160"/>
                      <a:pt x="1148" y="200"/>
                      <a:pt x="1148" y="240"/>
                    </a:cubicBezTo>
                    <a:cubicBezTo>
                      <a:pt x="1227" y="520"/>
                      <a:pt x="1227" y="440"/>
                      <a:pt x="1227" y="480"/>
                    </a:cubicBezTo>
                    <a:cubicBezTo>
                      <a:pt x="1227" y="520"/>
                      <a:pt x="1227" y="520"/>
                      <a:pt x="1227" y="560"/>
                    </a:cubicBezTo>
                    <a:cubicBezTo>
                      <a:pt x="1188" y="560"/>
                      <a:pt x="1188" y="520"/>
                      <a:pt x="1188" y="520"/>
                    </a:cubicBezTo>
                    <a:cubicBezTo>
                      <a:pt x="1188" y="520"/>
                      <a:pt x="1148" y="520"/>
                      <a:pt x="1148" y="520"/>
                    </a:cubicBezTo>
                    <a:cubicBezTo>
                      <a:pt x="1148" y="480"/>
                      <a:pt x="1148" y="480"/>
                      <a:pt x="1109" y="480"/>
                    </a:cubicBezTo>
                    <a:cubicBezTo>
                      <a:pt x="1109" y="440"/>
                      <a:pt x="1069" y="440"/>
                      <a:pt x="1069" y="400"/>
                    </a:cubicBezTo>
                    <a:cubicBezTo>
                      <a:pt x="1030" y="320"/>
                      <a:pt x="950" y="280"/>
                      <a:pt x="950" y="280"/>
                    </a:cubicBezTo>
                    <a:cubicBezTo>
                      <a:pt x="832" y="240"/>
                      <a:pt x="713" y="160"/>
                      <a:pt x="673" y="120"/>
                    </a:cubicBezTo>
                    <a:cubicBezTo>
                      <a:pt x="673" y="80"/>
                      <a:pt x="594" y="80"/>
                      <a:pt x="594" y="120"/>
                    </a:cubicBezTo>
                    <a:cubicBezTo>
                      <a:pt x="594" y="160"/>
                      <a:pt x="594" y="240"/>
                      <a:pt x="555" y="240"/>
                    </a:cubicBezTo>
                    <a:cubicBezTo>
                      <a:pt x="515" y="240"/>
                      <a:pt x="475" y="320"/>
                      <a:pt x="515" y="360"/>
                    </a:cubicBezTo>
                    <a:cubicBezTo>
                      <a:pt x="515" y="480"/>
                      <a:pt x="515" y="640"/>
                      <a:pt x="555" y="680"/>
                    </a:cubicBezTo>
                    <a:cubicBezTo>
                      <a:pt x="594" y="760"/>
                      <a:pt x="871" y="920"/>
                      <a:pt x="911" y="920"/>
                    </a:cubicBezTo>
                    <a:cubicBezTo>
                      <a:pt x="990" y="880"/>
                      <a:pt x="1069" y="880"/>
                      <a:pt x="1109" y="840"/>
                    </a:cubicBezTo>
                    <a:cubicBezTo>
                      <a:pt x="1148" y="840"/>
                      <a:pt x="1148" y="800"/>
                      <a:pt x="1109" y="760"/>
                    </a:cubicBezTo>
                    <a:cubicBezTo>
                      <a:pt x="1109" y="720"/>
                      <a:pt x="1109" y="680"/>
                      <a:pt x="1148" y="680"/>
                    </a:cubicBezTo>
                    <a:cubicBezTo>
                      <a:pt x="1148" y="640"/>
                      <a:pt x="1148" y="640"/>
                      <a:pt x="1188" y="640"/>
                    </a:cubicBezTo>
                    <a:cubicBezTo>
                      <a:pt x="1227" y="600"/>
                      <a:pt x="1227" y="600"/>
                      <a:pt x="1267" y="600"/>
                    </a:cubicBezTo>
                    <a:cubicBezTo>
                      <a:pt x="1307" y="640"/>
                      <a:pt x="1307" y="640"/>
                      <a:pt x="1307" y="680"/>
                    </a:cubicBezTo>
                    <a:cubicBezTo>
                      <a:pt x="1346" y="680"/>
                      <a:pt x="1346" y="680"/>
                      <a:pt x="1386" y="720"/>
                    </a:cubicBezTo>
                    <a:cubicBezTo>
                      <a:pt x="1386" y="720"/>
                      <a:pt x="1386" y="720"/>
                      <a:pt x="1386" y="720"/>
                    </a:cubicBezTo>
                    <a:cubicBezTo>
                      <a:pt x="1386" y="720"/>
                      <a:pt x="1386" y="720"/>
                      <a:pt x="1386" y="720"/>
                    </a:cubicBezTo>
                    <a:cubicBezTo>
                      <a:pt x="1386" y="720"/>
                      <a:pt x="1386" y="760"/>
                      <a:pt x="1386" y="760"/>
                    </a:cubicBezTo>
                    <a:cubicBezTo>
                      <a:pt x="1346" y="760"/>
                      <a:pt x="1267" y="760"/>
                      <a:pt x="1227" y="800"/>
                    </a:cubicBezTo>
                    <a:cubicBezTo>
                      <a:pt x="990" y="960"/>
                      <a:pt x="871" y="1080"/>
                      <a:pt x="634" y="1200"/>
                    </a:cubicBezTo>
                    <a:cubicBezTo>
                      <a:pt x="357" y="1280"/>
                      <a:pt x="40" y="1400"/>
                      <a:pt x="0" y="1520"/>
                    </a:cubicBezTo>
                    <a:cubicBezTo>
                      <a:pt x="0" y="1560"/>
                      <a:pt x="0" y="1560"/>
                      <a:pt x="0" y="1560"/>
                    </a:cubicBezTo>
                    <a:cubicBezTo>
                      <a:pt x="0" y="1600"/>
                      <a:pt x="0" y="1600"/>
                      <a:pt x="0" y="1600"/>
                    </a:cubicBezTo>
                    <a:cubicBezTo>
                      <a:pt x="40" y="1640"/>
                      <a:pt x="40" y="1640"/>
                      <a:pt x="40" y="1640"/>
                    </a:cubicBezTo>
                    <a:cubicBezTo>
                      <a:pt x="40" y="1680"/>
                      <a:pt x="40" y="1680"/>
                      <a:pt x="40" y="1680"/>
                    </a:cubicBezTo>
                    <a:cubicBezTo>
                      <a:pt x="80" y="1680"/>
                      <a:pt x="80" y="1680"/>
                      <a:pt x="119" y="1680"/>
                    </a:cubicBezTo>
                    <a:cubicBezTo>
                      <a:pt x="159" y="1640"/>
                      <a:pt x="198" y="1640"/>
                      <a:pt x="238" y="1600"/>
                    </a:cubicBezTo>
                    <a:cubicBezTo>
                      <a:pt x="278" y="1600"/>
                      <a:pt x="317" y="1560"/>
                      <a:pt x="357" y="1520"/>
                    </a:cubicBezTo>
                    <a:cubicBezTo>
                      <a:pt x="396" y="1560"/>
                      <a:pt x="436" y="1520"/>
                      <a:pt x="436" y="1520"/>
                    </a:cubicBezTo>
                    <a:cubicBezTo>
                      <a:pt x="515" y="1520"/>
                      <a:pt x="634" y="1480"/>
                      <a:pt x="792" y="1440"/>
                    </a:cubicBezTo>
                    <a:cubicBezTo>
                      <a:pt x="950" y="1320"/>
                      <a:pt x="1148" y="1160"/>
                      <a:pt x="1346" y="1080"/>
                    </a:cubicBezTo>
                    <a:cubicBezTo>
                      <a:pt x="1346" y="1080"/>
                      <a:pt x="1386" y="1080"/>
                      <a:pt x="1386" y="1080"/>
                    </a:cubicBezTo>
                    <a:cubicBezTo>
                      <a:pt x="1425" y="1080"/>
                      <a:pt x="1504" y="1040"/>
                      <a:pt x="1544" y="1040"/>
                    </a:cubicBezTo>
                    <a:cubicBezTo>
                      <a:pt x="2059" y="920"/>
                      <a:pt x="2375" y="920"/>
                      <a:pt x="2336" y="960"/>
                    </a:cubicBezTo>
                    <a:cubicBezTo>
                      <a:pt x="2138" y="1120"/>
                      <a:pt x="2375" y="920"/>
                      <a:pt x="2652" y="1040"/>
                    </a:cubicBezTo>
                    <a:cubicBezTo>
                      <a:pt x="3008" y="1000"/>
                      <a:pt x="2811" y="800"/>
                      <a:pt x="2613" y="760"/>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209" name="Freeform 136"/>
              <p:cNvSpPr>
                <a:spLocks noEditPoints="1"/>
              </p:cNvSpPr>
              <p:nvPr/>
            </p:nvSpPr>
            <p:spPr bwMode="auto">
              <a:xfrm>
                <a:off x="8488835" y="4773230"/>
                <a:ext cx="236252" cy="270003"/>
              </a:xfrm>
              <a:custGeom>
                <a:avLst/>
                <a:gdLst>
                  <a:gd name="T0" fmla="*/ 974 w 1168"/>
                  <a:gd name="T1" fmla="*/ 352 h 1328"/>
                  <a:gd name="T2" fmla="*/ 779 w 1168"/>
                  <a:gd name="T3" fmla="*/ 391 h 1328"/>
                  <a:gd name="T4" fmla="*/ 740 w 1168"/>
                  <a:gd name="T5" fmla="*/ 313 h 1328"/>
                  <a:gd name="T6" fmla="*/ 857 w 1168"/>
                  <a:gd name="T7" fmla="*/ 235 h 1328"/>
                  <a:gd name="T8" fmla="*/ 623 w 1168"/>
                  <a:gd name="T9" fmla="*/ 0 h 1328"/>
                  <a:gd name="T10" fmla="*/ 546 w 1168"/>
                  <a:gd name="T11" fmla="*/ 0 h 1328"/>
                  <a:gd name="T12" fmla="*/ 468 w 1168"/>
                  <a:gd name="T13" fmla="*/ 79 h 1328"/>
                  <a:gd name="T14" fmla="*/ 429 w 1168"/>
                  <a:gd name="T15" fmla="*/ 79 h 1328"/>
                  <a:gd name="T16" fmla="*/ 273 w 1168"/>
                  <a:gd name="T17" fmla="*/ 157 h 1328"/>
                  <a:gd name="T18" fmla="*/ 429 w 1168"/>
                  <a:gd name="T19" fmla="*/ 274 h 1328"/>
                  <a:gd name="T20" fmla="*/ 468 w 1168"/>
                  <a:gd name="T21" fmla="*/ 274 h 1328"/>
                  <a:gd name="T22" fmla="*/ 507 w 1168"/>
                  <a:gd name="T23" fmla="*/ 547 h 1328"/>
                  <a:gd name="T24" fmla="*/ 468 w 1168"/>
                  <a:gd name="T25" fmla="*/ 586 h 1328"/>
                  <a:gd name="T26" fmla="*/ 39 w 1168"/>
                  <a:gd name="T27" fmla="*/ 899 h 1328"/>
                  <a:gd name="T28" fmla="*/ 195 w 1168"/>
                  <a:gd name="T29" fmla="*/ 1016 h 1328"/>
                  <a:gd name="T30" fmla="*/ 312 w 1168"/>
                  <a:gd name="T31" fmla="*/ 1211 h 1328"/>
                  <a:gd name="T32" fmla="*/ 468 w 1168"/>
                  <a:gd name="T33" fmla="*/ 1289 h 1328"/>
                  <a:gd name="T34" fmla="*/ 623 w 1168"/>
                  <a:gd name="T35" fmla="*/ 1328 h 1328"/>
                  <a:gd name="T36" fmla="*/ 701 w 1168"/>
                  <a:gd name="T37" fmla="*/ 1328 h 1328"/>
                  <a:gd name="T38" fmla="*/ 779 w 1168"/>
                  <a:gd name="T39" fmla="*/ 1133 h 1328"/>
                  <a:gd name="T40" fmla="*/ 740 w 1168"/>
                  <a:gd name="T41" fmla="*/ 860 h 1328"/>
                  <a:gd name="T42" fmla="*/ 740 w 1168"/>
                  <a:gd name="T43" fmla="*/ 586 h 1328"/>
                  <a:gd name="T44" fmla="*/ 974 w 1168"/>
                  <a:gd name="T45" fmla="*/ 352 h 1328"/>
                  <a:gd name="T46" fmla="*/ 468 w 1168"/>
                  <a:gd name="T47" fmla="*/ 860 h 1328"/>
                  <a:gd name="T48" fmla="*/ 390 w 1168"/>
                  <a:gd name="T49" fmla="*/ 821 h 1328"/>
                  <a:gd name="T50" fmla="*/ 468 w 1168"/>
                  <a:gd name="T51" fmla="*/ 704 h 1328"/>
                  <a:gd name="T52" fmla="*/ 507 w 1168"/>
                  <a:gd name="T53" fmla="*/ 743 h 1328"/>
                  <a:gd name="T54" fmla="*/ 468 w 1168"/>
                  <a:gd name="T55" fmla="*/ 860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8" h="1328">
                    <a:moveTo>
                      <a:pt x="974" y="352"/>
                    </a:moveTo>
                    <a:cubicBezTo>
                      <a:pt x="974" y="313"/>
                      <a:pt x="818" y="352"/>
                      <a:pt x="779" y="391"/>
                    </a:cubicBezTo>
                    <a:cubicBezTo>
                      <a:pt x="740" y="352"/>
                      <a:pt x="740" y="352"/>
                      <a:pt x="740" y="313"/>
                    </a:cubicBezTo>
                    <a:cubicBezTo>
                      <a:pt x="779" y="274"/>
                      <a:pt x="818" y="274"/>
                      <a:pt x="857" y="235"/>
                    </a:cubicBezTo>
                    <a:cubicBezTo>
                      <a:pt x="857" y="79"/>
                      <a:pt x="779" y="0"/>
                      <a:pt x="623" y="0"/>
                    </a:cubicBezTo>
                    <a:cubicBezTo>
                      <a:pt x="623" y="0"/>
                      <a:pt x="584" y="0"/>
                      <a:pt x="546" y="0"/>
                    </a:cubicBezTo>
                    <a:cubicBezTo>
                      <a:pt x="507" y="40"/>
                      <a:pt x="507" y="40"/>
                      <a:pt x="468" y="79"/>
                    </a:cubicBezTo>
                    <a:cubicBezTo>
                      <a:pt x="468" y="79"/>
                      <a:pt x="429" y="79"/>
                      <a:pt x="429" y="79"/>
                    </a:cubicBezTo>
                    <a:cubicBezTo>
                      <a:pt x="390" y="118"/>
                      <a:pt x="351" y="118"/>
                      <a:pt x="273" y="157"/>
                    </a:cubicBezTo>
                    <a:cubicBezTo>
                      <a:pt x="234" y="235"/>
                      <a:pt x="351" y="313"/>
                      <a:pt x="429" y="274"/>
                    </a:cubicBezTo>
                    <a:cubicBezTo>
                      <a:pt x="468" y="274"/>
                      <a:pt x="468" y="274"/>
                      <a:pt x="468" y="274"/>
                    </a:cubicBezTo>
                    <a:cubicBezTo>
                      <a:pt x="546" y="313"/>
                      <a:pt x="546" y="469"/>
                      <a:pt x="507" y="547"/>
                    </a:cubicBezTo>
                    <a:cubicBezTo>
                      <a:pt x="507" y="586"/>
                      <a:pt x="468" y="586"/>
                      <a:pt x="468" y="586"/>
                    </a:cubicBezTo>
                    <a:cubicBezTo>
                      <a:pt x="312" y="704"/>
                      <a:pt x="0" y="821"/>
                      <a:pt x="39" y="899"/>
                    </a:cubicBezTo>
                    <a:cubicBezTo>
                      <a:pt x="117" y="938"/>
                      <a:pt x="117" y="1016"/>
                      <a:pt x="195" y="1016"/>
                    </a:cubicBezTo>
                    <a:cubicBezTo>
                      <a:pt x="351" y="1094"/>
                      <a:pt x="273" y="1094"/>
                      <a:pt x="312" y="1211"/>
                    </a:cubicBezTo>
                    <a:cubicBezTo>
                      <a:pt x="351" y="1250"/>
                      <a:pt x="429" y="1289"/>
                      <a:pt x="468" y="1289"/>
                    </a:cubicBezTo>
                    <a:cubicBezTo>
                      <a:pt x="507" y="1289"/>
                      <a:pt x="584" y="1328"/>
                      <a:pt x="623" y="1328"/>
                    </a:cubicBezTo>
                    <a:cubicBezTo>
                      <a:pt x="662" y="1328"/>
                      <a:pt x="662" y="1328"/>
                      <a:pt x="701" y="1328"/>
                    </a:cubicBezTo>
                    <a:cubicBezTo>
                      <a:pt x="740" y="1328"/>
                      <a:pt x="779" y="1250"/>
                      <a:pt x="779" y="1133"/>
                    </a:cubicBezTo>
                    <a:cubicBezTo>
                      <a:pt x="740" y="860"/>
                      <a:pt x="740" y="860"/>
                      <a:pt x="740" y="860"/>
                    </a:cubicBezTo>
                    <a:cubicBezTo>
                      <a:pt x="701" y="782"/>
                      <a:pt x="701" y="664"/>
                      <a:pt x="740" y="586"/>
                    </a:cubicBezTo>
                    <a:cubicBezTo>
                      <a:pt x="857" y="508"/>
                      <a:pt x="1168" y="430"/>
                      <a:pt x="974" y="352"/>
                    </a:cubicBezTo>
                    <a:moveTo>
                      <a:pt x="468" y="860"/>
                    </a:moveTo>
                    <a:cubicBezTo>
                      <a:pt x="429" y="860"/>
                      <a:pt x="429" y="860"/>
                      <a:pt x="390" y="821"/>
                    </a:cubicBezTo>
                    <a:cubicBezTo>
                      <a:pt x="390" y="821"/>
                      <a:pt x="429" y="743"/>
                      <a:pt x="468" y="704"/>
                    </a:cubicBezTo>
                    <a:cubicBezTo>
                      <a:pt x="468" y="704"/>
                      <a:pt x="507" y="704"/>
                      <a:pt x="507" y="743"/>
                    </a:cubicBezTo>
                    <a:cubicBezTo>
                      <a:pt x="546" y="899"/>
                      <a:pt x="546" y="938"/>
                      <a:pt x="468" y="860"/>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210" name="Freeform 137"/>
              <p:cNvSpPr/>
              <p:nvPr/>
            </p:nvSpPr>
            <p:spPr bwMode="auto">
              <a:xfrm>
                <a:off x="9116591" y="4462727"/>
                <a:ext cx="327379" cy="293629"/>
              </a:xfrm>
              <a:custGeom>
                <a:avLst/>
                <a:gdLst>
                  <a:gd name="T0" fmla="*/ 355 w 1616"/>
                  <a:gd name="T1" fmla="*/ 315 h 1456"/>
                  <a:gd name="T2" fmla="*/ 158 w 1616"/>
                  <a:gd name="T3" fmla="*/ 787 h 1456"/>
                  <a:gd name="T4" fmla="*/ 79 w 1616"/>
                  <a:gd name="T5" fmla="*/ 1102 h 1456"/>
                  <a:gd name="T6" fmla="*/ 355 w 1616"/>
                  <a:gd name="T7" fmla="*/ 1378 h 1456"/>
                  <a:gd name="T8" fmla="*/ 513 w 1616"/>
                  <a:gd name="T9" fmla="*/ 1063 h 1456"/>
                  <a:gd name="T10" fmla="*/ 1104 w 1616"/>
                  <a:gd name="T11" fmla="*/ 906 h 1456"/>
                  <a:gd name="T12" fmla="*/ 1341 w 1616"/>
                  <a:gd name="T13" fmla="*/ 945 h 1456"/>
                  <a:gd name="T14" fmla="*/ 1341 w 1616"/>
                  <a:gd name="T15" fmla="*/ 1063 h 1456"/>
                  <a:gd name="T16" fmla="*/ 1538 w 1616"/>
                  <a:gd name="T17" fmla="*/ 906 h 1456"/>
                  <a:gd name="T18" fmla="*/ 1616 w 1616"/>
                  <a:gd name="T19" fmla="*/ 866 h 1456"/>
                  <a:gd name="T20" fmla="*/ 1380 w 1616"/>
                  <a:gd name="T21" fmla="*/ 669 h 1456"/>
                  <a:gd name="T22" fmla="*/ 513 w 1616"/>
                  <a:gd name="T23" fmla="*/ 945 h 1456"/>
                  <a:gd name="T24" fmla="*/ 434 w 1616"/>
                  <a:gd name="T25" fmla="*/ 906 h 1456"/>
                  <a:gd name="T26" fmla="*/ 473 w 1616"/>
                  <a:gd name="T27" fmla="*/ 551 h 1456"/>
                  <a:gd name="T28" fmla="*/ 552 w 1616"/>
                  <a:gd name="T29" fmla="*/ 473 h 1456"/>
                  <a:gd name="T30" fmla="*/ 828 w 1616"/>
                  <a:gd name="T31" fmla="*/ 315 h 1456"/>
                  <a:gd name="T32" fmla="*/ 710 w 1616"/>
                  <a:gd name="T33" fmla="*/ 79 h 1456"/>
                  <a:gd name="T34" fmla="*/ 276 w 1616"/>
                  <a:gd name="T35" fmla="*/ 197 h 1456"/>
                  <a:gd name="T36" fmla="*/ 355 w 1616"/>
                  <a:gd name="T37" fmla="*/ 315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6" h="1456">
                    <a:moveTo>
                      <a:pt x="355" y="315"/>
                    </a:moveTo>
                    <a:cubicBezTo>
                      <a:pt x="237" y="433"/>
                      <a:pt x="158" y="630"/>
                      <a:pt x="158" y="787"/>
                    </a:cubicBezTo>
                    <a:cubicBezTo>
                      <a:pt x="119" y="906"/>
                      <a:pt x="79" y="1024"/>
                      <a:pt x="79" y="1102"/>
                    </a:cubicBezTo>
                    <a:cubicBezTo>
                      <a:pt x="0" y="1456"/>
                      <a:pt x="40" y="1378"/>
                      <a:pt x="355" y="1378"/>
                    </a:cubicBezTo>
                    <a:cubicBezTo>
                      <a:pt x="434" y="1378"/>
                      <a:pt x="355" y="1181"/>
                      <a:pt x="513" y="1063"/>
                    </a:cubicBezTo>
                    <a:cubicBezTo>
                      <a:pt x="710" y="866"/>
                      <a:pt x="868" y="866"/>
                      <a:pt x="1104" y="906"/>
                    </a:cubicBezTo>
                    <a:cubicBezTo>
                      <a:pt x="1183" y="906"/>
                      <a:pt x="1262" y="906"/>
                      <a:pt x="1341" y="945"/>
                    </a:cubicBezTo>
                    <a:cubicBezTo>
                      <a:pt x="1380" y="984"/>
                      <a:pt x="1341" y="1024"/>
                      <a:pt x="1341" y="1063"/>
                    </a:cubicBezTo>
                    <a:cubicBezTo>
                      <a:pt x="1538" y="906"/>
                      <a:pt x="1538" y="906"/>
                      <a:pt x="1538" y="906"/>
                    </a:cubicBezTo>
                    <a:cubicBezTo>
                      <a:pt x="1577" y="906"/>
                      <a:pt x="1616" y="866"/>
                      <a:pt x="1616" y="866"/>
                    </a:cubicBezTo>
                    <a:cubicBezTo>
                      <a:pt x="1616" y="787"/>
                      <a:pt x="1498" y="669"/>
                      <a:pt x="1380" y="669"/>
                    </a:cubicBezTo>
                    <a:cubicBezTo>
                      <a:pt x="1104" y="669"/>
                      <a:pt x="749" y="787"/>
                      <a:pt x="513" y="945"/>
                    </a:cubicBezTo>
                    <a:cubicBezTo>
                      <a:pt x="473" y="984"/>
                      <a:pt x="434" y="984"/>
                      <a:pt x="434" y="906"/>
                    </a:cubicBezTo>
                    <a:cubicBezTo>
                      <a:pt x="473" y="787"/>
                      <a:pt x="473" y="709"/>
                      <a:pt x="473" y="551"/>
                    </a:cubicBezTo>
                    <a:cubicBezTo>
                      <a:pt x="473" y="551"/>
                      <a:pt x="513" y="512"/>
                      <a:pt x="552" y="473"/>
                    </a:cubicBezTo>
                    <a:cubicBezTo>
                      <a:pt x="631" y="433"/>
                      <a:pt x="710" y="433"/>
                      <a:pt x="828" y="315"/>
                    </a:cubicBezTo>
                    <a:cubicBezTo>
                      <a:pt x="828" y="237"/>
                      <a:pt x="789" y="158"/>
                      <a:pt x="710" y="79"/>
                    </a:cubicBezTo>
                    <a:cubicBezTo>
                      <a:pt x="552" y="0"/>
                      <a:pt x="316" y="79"/>
                      <a:pt x="276" y="197"/>
                    </a:cubicBezTo>
                    <a:cubicBezTo>
                      <a:pt x="276" y="197"/>
                      <a:pt x="276" y="276"/>
                      <a:pt x="355" y="315"/>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211" name="Freeform 138"/>
              <p:cNvSpPr/>
              <p:nvPr/>
            </p:nvSpPr>
            <p:spPr bwMode="auto">
              <a:xfrm>
                <a:off x="9227966" y="4739480"/>
                <a:ext cx="128251" cy="74251"/>
              </a:xfrm>
              <a:custGeom>
                <a:avLst/>
                <a:gdLst>
                  <a:gd name="T0" fmla="*/ 80 w 640"/>
                  <a:gd name="T1" fmla="*/ 123 h 368"/>
                  <a:gd name="T2" fmla="*/ 80 w 640"/>
                  <a:gd name="T3" fmla="*/ 287 h 368"/>
                  <a:gd name="T4" fmla="*/ 240 w 640"/>
                  <a:gd name="T5" fmla="*/ 368 h 368"/>
                  <a:gd name="T6" fmla="*/ 440 w 640"/>
                  <a:gd name="T7" fmla="*/ 368 h 368"/>
                  <a:gd name="T8" fmla="*/ 600 w 640"/>
                  <a:gd name="T9" fmla="*/ 246 h 368"/>
                  <a:gd name="T10" fmla="*/ 520 w 640"/>
                  <a:gd name="T11" fmla="*/ 82 h 368"/>
                  <a:gd name="T12" fmla="*/ 80 w 640"/>
                  <a:gd name="T13" fmla="*/ 123 h 368"/>
                </a:gdLst>
                <a:ahLst/>
                <a:cxnLst>
                  <a:cxn ang="0">
                    <a:pos x="T0" y="T1"/>
                  </a:cxn>
                  <a:cxn ang="0">
                    <a:pos x="T2" y="T3"/>
                  </a:cxn>
                  <a:cxn ang="0">
                    <a:pos x="T4" y="T5"/>
                  </a:cxn>
                  <a:cxn ang="0">
                    <a:pos x="T6" y="T7"/>
                  </a:cxn>
                  <a:cxn ang="0">
                    <a:pos x="T8" y="T9"/>
                  </a:cxn>
                  <a:cxn ang="0">
                    <a:pos x="T10" y="T11"/>
                  </a:cxn>
                  <a:cxn ang="0">
                    <a:pos x="T12" y="T13"/>
                  </a:cxn>
                </a:cxnLst>
                <a:rect l="0" t="0" r="r" b="b"/>
                <a:pathLst>
                  <a:path w="640" h="368">
                    <a:moveTo>
                      <a:pt x="80" y="123"/>
                    </a:moveTo>
                    <a:cubicBezTo>
                      <a:pt x="0" y="123"/>
                      <a:pt x="40" y="205"/>
                      <a:pt x="80" y="287"/>
                    </a:cubicBezTo>
                    <a:cubicBezTo>
                      <a:pt x="120" y="328"/>
                      <a:pt x="240" y="368"/>
                      <a:pt x="240" y="368"/>
                    </a:cubicBezTo>
                    <a:cubicBezTo>
                      <a:pt x="320" y="368"/>
                      <a:pt x="360" y="368"/>
                      <a:pt x="440" y="368"/>
                    </a:cubicBezTo>
                    <a:cubicBezTo>
                      <a:pt x="520" y="328"/>
                      <a:pt x="640" y="287"/>
                      <a:pt x="600" y="246"/>
                    </a:cubicBezTo>
                    <a:cubicBezTo>
                      <a:pt x="560" y="205"/>
                      <a:pt x="560" y="123"/>
                      <a:pt x="520" y="82"/>
                    </a:cubicBezTo>
                    <a:cubicBezTo>
                      <a:pt x="360" y="0"/>
                      <a:pt x="280" y="41"/>
                      <a:pt x="80" y="123"/>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212" name="Freeform 139"/>
              <p:cNvSpPr/>
              <p:nvPr/>
            </p:nvSpPr>
            <p:spPr bwMode="auto">
              <a:xfrm>
                <a:off x="9140215" y="4820481"/>
                <a:ext cx="367880" cy="222752"/>
              </a:xfrm>
              <a:custGeom>
                <a:avLst/>
                <a:gdLst>
                  <a:gd name="T0" fmla="*/ 119 w 1824"/>
                  <a:gd name="T1" fmla="*/ 355 h 1104"/>
                  <a:gd name="T2" fmla="*/ 1031 w 1824"/>
                  <a:gd name="T3" fmla="*/ 40 h 1104"/>
                  <a:gd name="T4" fmla="*/ 1031 w 1824"/>
                  <a:gd name="T5" fmla="*/ 237 h 1104"/>
                  <a:gd name="T6" fmla="*/ 595 w 1824"/>
                  <a:gd name="T7" fmla="*/ 513 h 1104"/>
                  <a:gd name="T8" fmla="*/ 873 w 1824"/>
                  <a:gd name="T9" fmla="*/ 710 h 1104"/>
                  <a:gd name="T10" fmla="*/ 1388 w 1824"/>
                  <a:gd name="T11" fmla="*/ 750 h 1104"/>
                  <a:gd name="T12" fmla="*/ 1547 w 1824"/>
                  <a:gd name="T13" fmla="*/ 434 h 1104"/>
                  <a:gd name="T14" fmla="*/ 1547 w 1824"/>
                  <a:gd name="T15" fmla="*/ 513 h 1104"/>
                  <a:gd name="T16" fmla="*/ 1547 w 1824"/>
                  <a:gd name="T17" fmla="*/ 552 h 1104"/>
                  <a:gd name="T18" fmla="*/ 1587 w 1824"/>
                  <a:gd name="T19" fmla="*/ 631 h 1104"/>
                  <a:gd name="T20" fmla="*/ 1626 w 1824"/>
                  <a:gd name="T21" fmla="*/ 671 h 1104"/>
                  <a:gd name="T22" fmla="*/ 1666 w 1824"/>
                  <a:gd name="T23" fmla="*/ 1026 h 1104"/>
                  <a:gd name="T24" fmla="*/ 952 w 1824"/>
                  <a:gd name="T25" fmla="*/ 1026 h 1104"/>
                  <a:gd name="T26" fmla="*/ 516 w 1824"/>
                  <a:gd name="T27" fmla="*/ 1026 h 1104"/>
                  <a:gd name="T28" fmla="*/ 278 w 1824"/>
                  <a:gd name="T29" fmla="*/ 1026 h 1104"/>
                  <a:gd name="T30" fmla="*/ 199 w 1824"/>
                  <a:gd name="T31" fmla="*/ 631 h 1104"/>
                  <a:gd name="T32" fmla="*/ 437 w 1824"/>
                  <a:gd name="T33" fmla="*/ 395 h 1104"/>
                  <a:gd name="T34" fmla="*/ 357 w 1824"/>
                  <a:gd name="T35" fmla="*/ 355 h 1104"/>
                  <a:gd name="T36" fmla="*/ 119 w 1824"/>
                  <a:gd name="T37" fmla="*/ 434 h 1104"/>
                  <a:gd name="T38" fmla="*/ 119 w 1824"/>
                  <a:gd name="T39" fmla="*/ 355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24" h="1104">
                    <a:moveTo>
                      <a:pt x="119" y="355"/>
                    </a:moveTo>
                    <a:cubicBezTo>
                      <a:pt x="556" y="79"/>
                      <a:pt x="873" y="0"/>
                      <a:pt x="1031" y="40"/>
                    </a:cubicBezTo>
                    <a:cubicBezTo>
                      <a:pt x="1111" y="79"/>
                      <a:pt x="1150" y="198"/>
                      <a:pt x="1031" y="237"/>
                    </a:cubicBezTo>
                    <a:cubicBezTo>
                      <a:pt x="873" y="316"/>
                      <a:pt x="794" y="355"/>
                      <a:pt x="595" y="513"/>
                    </a:cubicBezTo>
                    <a:cubicBezTo>
                      <a:pt x="397" y="592"/>
                      <a:pt x="595" y="671"/>
                      <a:pt x="873" y="710"/>
                    </a:cubicBezTo>
                    <a:cubicBezTo>
                      <a:pt x="1031" y="750"/>
                      <a:pt x="1190" y="750"/>
                      <a:pt x="1388" y="750"/>
                    </a:cubicBezTo>
                    <a:cubicBezTo>
                      <a:pt x="1428" y="750"/>
                      <a:pt x="1507" y="631"/>
                      <a:pt x="1547" y="434"/>
                    </a:cubicBezTo>
                    <a:cubicBezTo>
                      <a:pt x="1547" y="474"/>
                      <a:pt x="1547" y="474"/>
                      <a:pt x="1547" y="513"/>
                    </a:cubicBezTo>
                    <a:cubicBezTo>
                      <a:pt x="1547" y="513"/>
                      <a:pt x="1547" y="552"/>
                      <a:pt x="1547" y="552"/>
                    </a:cubicBezTo>
                    <a:cubicBezTo>
                      <a:pt x="1547" y="552"/>
                      <a:pt x="1547" y="552"/>
                      <a:pt x="1587" y="631"/>
                    </a:cubicBezTo>
                    <a:cubicBezTo>
                      <a:pt x="1587" y="671"/>
                      <a:pt x="1587" y="671"/>
                      <a:pt x="1626" y="671"/>
                    </a:cubicBezTo>
                    <a:cubicBezTo>
                      <a:pt x="1824" y="671"/>
                      <a:pt x="1785" y="986"/>
                      <a:pt x="1666" y="1026"/>
                    </a:cubicBezTo>
                    <a:cubicBezTo>
                      <a:pt x="1428" y="1104"/>
                      <a:pt x="1190" y="1104"/>
                      <a:pt x="952" y="1026"/>
                    </a:cubicBezTo>
                    <a:cubicBezTo>
                      <a:pt x="516" y="1026"/>
                      <a:pt x="516" y="1026"/>
                      <a:pt x="516" y="1026"/>
                    </a:cubicBezTo>
                    <a:cubicBezTo>
                      <a:pt x="278" y="1026"/>
                      <a:pt x="278" y="1026"/>
                      <a:pt x="278" y="1026"/>
                    </a:cubicBezTo>
                    <a:cubicBezTo>
                      <a:pt x="159" y="947"/>
                      <a:pt x="119" y="710"/>
                      <a:pt x="199" y="631"/>
                    </a:cubicBezTo>
                    <a:cubicBezTo>
                      <a:pt x="278" y="552"/>
                      <a:pt x="318" y="474"/>
                      <a:pt x="437" y="395"/>
                    </a:cubicBezTo>
                    <a:cubicBezTo>
                      <a:pt x="476" y="355"/>
                      <a:pt x="476" y="355"/>
                      <a:pt x="357" y="355"/>
                    </a:cubicBezTo>
                    <a:cubicBezTo>
                      <a:pt x="119" y="434"/>
                      <a:pt x="119" y="434"/>
                      <a:pt x="119" y="434"/>
                    </a:cubicBezTo>
                    <a:cubicBezTo>
                      <a:pt x="80" y="434"/>
                      <a:pt x="0" y="434"/>
                      <a:pt x="119" y="355"/>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213" name="Freeform 140"/>
              <p:cNvSpPr/>
              <p:nvPr/>
            </p:nvSpPr>
            <p:spPr bwMode="auto">
              <a:xfrm>
                <a:off x="8900589" y="4540352"/>
                <a:ext cx="151877" cy="513005"/>
              </a:xfrm>
              <a:custGeom>
                <a:avLst/>
                <a:gdLst>
                  <a:gd name="T0" fmla="*/ 475 w 752"/>
                  <a:gd name="T1" fmla="*/ 237 h 2528"/>
                  <a:gd name="T2" fmla="*/ 436 w 752"/>
                  <a:gd name="T3" fmla="*/ 553 h 2528"/>
                  <a:gd name="T4" fmla="*/ 357 w 752"/>
                  <a:gd name="T5" fmla="*/ 672 h 2528"/>
                  <a:gd name="T6" fmla="*/ 278 w 752"/>
                  <a:gd name="T7" fmla="*/ 909 h 2528"/>
                  <a:gd name="T8" fmla="*/ 238 w 752"/>
                  <a:gd name="T9" fmla="*/ 1067 h 2528"/>
                  <a:gd name="T10" fmla="*/ 0 w 752"/>
                  <a:gd name="T11" fmla="*/ 2252 h 2528"/>
                  <a:gd name="T12" fmla="*/ 80 w 752"/>
                  <a:gd name="T13" fmla="*/ 2449 h 2528"/>
                  <a:gd name="T14" fmla="*/ 317 w 752"/>
                  <a:gd name="T15" fmla="*/ 2489 h 2528"/>
                  <a:gd name="T16" fmla="*/ 396 w 752"/>
                  <a:gd name="T17" fmla="*/ 2291 h 2528"/>
                  <a:gd name="T18" fmla="*/ 396 w 752"/>
                  <a:gd name="T19" fmla="*/ 1857 h 2528"/>
                  <a:gd name="T20" fmla="*/ 475 w 752"/>
                  <a:gd name="T21" fmla="*/ 1659 h 2528"/>
                  <a:gd name="T22" fmla="*/ 396 w 752"/>
                  <a:gd name="T23" fmla="*/ 1699 h 2528"/>
                  <a:gd name="T24" fmla="*/ 357 w 752"/>
                  <a:gd name="T25" fmla="*/ 1501 h 2528"/>
                  <a:gd name="T26" fmla="*/ 436 w 752"/>
                  <a:gd name="T27" fmla="*/ 1304 h 2528"/>
                  <a:gd name="T28" fmla="*/ 515 w 752"/>
                  <a:gd name="T29" fmla="*/ 1264 h 2528"/>
                  <a:gd name="T30" fmla="*/ 555 w 752"/>
                  <a:gd name="T31" fmla="*/ 1106 h 2528"/>
                  <a:gd name="T32" fmla="*/ 555 w 752"/>
                  <a:gd name="T33" fmla="*/ 1027 h 2528"/>
                  <a:gd name="T34" fmla="*/ 555 w 752"/>
                  <a:gd name="T35" fmla="*/ 909 h 2528"/>
                  <a:gd name="T36" fmla="*/ 555 w 752"/>
                  <a:gd name="T37" fmla="*/ 830 h 2528"/>
                  <a:gd name="T38" fmla="*/ 555 w 752"/>
                  <a:gd name="T39" fmla="*/ 790 h 2528"/>
                  <a:gd name="T40" fmla="*/ 634 w 752"/>
                  <a:gd name="T41" fmla="*/ 553 h 2528"/>
                  <a:gd name="T42" fmla="*/ 713 w 752"/>
                  <a:gd name="T43" fmla="*/ 435 h 2528"/>
                  <a:gd name="T44" fmla="*/ 673 w 752"/>
                  <a:gd name="T45" fmla="*/ 79 h 2528"/>
                  <a:gd name="T46" fmla="*/ 673 w 752"/>
                  <a:gd name="T47" fmla="*/ 40 h 2528"/>
                  <a:gd name="T48" fmla="*/ 673 w 752"/>
                  <a:gd name="T49" fmla="*/ 40 h 2528"/>
                  <a:gd name="T50" fmla="*/ 594 w 752"/>
                  <a:gd name="T51" fmla="*/ 40 h 2528"/>
                  <a:gd name="T52" fmla="*/ 515 w 752"/>
                  <a:gd name="T53" fmla="*/ 40 h 2528"/>
                  <a:gd name="T54" fmla="*/ 436 w 752"/>
                  <a:gd name="T55" fmla="*/ 40 h 2528"/>
                  <a:gd name="T56" fmla="*/ 396 w 752"/>
                  <a:gd name="T57" fmla="*/ 40 h 2528"/>
                  <a:gd name="T58" fmla="*/ 357 w 752"/>
                  <a:gd name="T59" fmla="*/ 40 h 2528"/>
                  <a:gd name="T60" fmla="*/ 317 w 752"/>
                  <a:gd name="T61" fmla="*/ 79 h 2528"/>
                  <a:gd name="T62" fmla="*/ 278 w 752"/>
                  <a:gd name="T63" fmla="*/ 158 h 2528"/>
                  <a:gd name="T64" fmla="*/ 436 w 752"/>
                  <a:gd name="T65" fmla="*/ 158 h 2528"/>
                  <a:gd name="T66" fmla="*/ 436 w 752"/>
                  <a:gd name="T67" fmla="*/ 119 h 2528"/>
                  <a:gd name="T68" fmla="*/ 436 w 752"/>
                  <a:gd name="T69" fmla="*/ 158 h 2528"/>
                  <a:gd name="T70" fmla="*/ 475 w 752"/>
                  <a:gd name="T71" fmla="*/ 237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2" h="2528">
                    <a:moveTo>
                      <a:pt x="475" y="237"/>
                    </a:moveTo>
                    <a:cubicBezTo>
                      <a:pt x="594" y="395"/>
                      <a:pt x="515" y="514"/>
                      <a:pt x="436" y="553"/>
                    </a:cubicBezTo>
                    <a:cubicBezTo>
                      <a:pt x="396" y="593"/>
                      <a:pt x="396" y="632"/>
                      <a:pt x="357" y="672"/>
                    </a:cubicBezTo>
                    <a:cubicBezTo>
                      <a:pt x="317" y="751"/>
                      <a:pt x="317" y="830"/>
                      <a:pt x="278" y="909"/>
                    </a:cubicBezTo>
                    <a:cubicBezTo>
                      <a:pt x="278" y="948"/>
                      <a:pt x="238" y="1027"/>
                      <a:pt x="238" y="1067"/>
                    </a:cubicBezTo>
                    <a:cubicBezTo>
                      <a:pt x="119" y="1462"/>
                      <a:pt x="0" y="1896"/>
                      <a:pt x="0" y="2252"/>
                    </a:cubicBezTo>
                    <a:cubicBezTo>
                      <a:pt x="0" y="2331"/>
                      <a:pt x="0" y="2410"/>
                      <a:pt x="80" y="2449"/>
                    </a:cubicBezTo>
                    <a:cubicBezTo>
                      <a:pt x="119" y="2489"/>
                      <a:pt x="278" y="2528"/>
                      <a:pt x="317" y="2489"/>
                    </a:cubicBezTo>
                    <a:cubicBezTo>
                      <a:pt x="357" y="2449"/>
                      <a:pt x="436" y="2370"/>
                      <a:pt x="396" y="2291"/>
                    </a:cubicBezTo>
                    <a:cubicBezTo>
                      <a:pt x="357" y="2173"/>
                      <a:pt x="357" y="2015"/>
                      <a:pt x="396" y="1857"/>
                    </a:cubicBezTo>
                    <a:cubicBezTo>
                      <a:pt x="396" y="1778"/>
                      <a:pt x="436" y="1699"/>
                      <a:pt x="475" y="1659"/>
                    </a:cubicBezTo>
                    <a:cubicBezTo>
                      <a:pt x="396" y="1699"/>
                      <a:pt x="396" y="1699"/>
                      <a:pt x="396" y="1699"/>
                    </a:cubicBezTo>
                    <a:cubicBezTo>
                      <a:pt x="357" y="1738"/>
                      <a:pt x="357" y="1659"/>
                      <a:pt x="357" y="1501"/>
                    </a:cubicBezTo>
                    <a:cubicBezTo>
                      <a:pt x="396" y="1462"/>
                      <a:pt x="396" y="1383"/>
                      <a:pt x="436" y="1304"/>
                    </a:cubicBezTo>
                    <a:cubicBezTo>
                      <a:pt x="436" y="1304"/>
                      <a:pt x="515" y="1264"/>
                      <a:pt x="515" y="1264"/>
                    </a:cubicBezTo>
                    <a:cubicBezTo>
                      <a:pt x="515" y="1185"/>
                      <a:pt x="555" y="1146"/>
                      <a:pt x="555" y="1106"/>
                    </a:cubicBezTo>
                    <a:cubicBezTo>
                      <a:pt x="555" y="1027"/>
                      <a:pt x="555" y="1027"/>
                      <a:pt x="555" y="1027"/>
                    </a:cubicBezTo>
                    <a:cubicBezTo>
                      <a:pt x="555" y="988"/>
                      <a:pt x="555" y="948"/>
                      <a:pt x="555" y="909"/>
                    </a:cubicBezTo>
                    <a:cubicBezTo>
                      <a:pt x="555" y="909"/>
                      <a:pt x="555" y="869"/>
                      <a:pt x="555" y="830"/>
                    </a:cubicBezTo>
                    <a:cubicBezTo>
                      <a:pt x="555" y="830"/>
                      <a:pt x="555" y="790"/>
                      <a:pt x="555" y="790"/>
                    </a:cubicBezTo>
                    <a:cubicBezTo>
                      <a:pt x="594" y="711"/>
                      <a:pt x="594" y="632"/>
                      <a:pt x="634" y="553"/>
                    </a:cubicBezTo>
                    <a:cubicBezTo>
                      <a:pt x="634" y="514"/>
                      <a:pt x="713" y="474"/>
                      <a:pt x="713" y="435"/>
                    </a:cubicBezTo>
                    <a:cubicBezTo>
                      <a:pt x="713" y="316"/>
                      <a:pt x="752" y="158"/>
                      <a:pt x="673" y="79"/>
                    </a:cubicBezTo>
                    <a:cubicBezTo>
                      <a:pt x="673" y="79"/>
                      <a:pt x="673" y="79"/>
                      <a:pt x="673" y="40"/>
                    </a:cubicBezTo>
                    <a:cubicBezTo>
                      <a:pt x="673" y="40"/>
                      <a:pt x="673" y="40"/>
                      <a:pt x="673" y="40"/>
                    </a:cubicBezTo>
                    <a:cubicBezTo>
                      <a:pt x="673" y="40"/>
                      <a:pt x="634" y="40"/>
                      <a:pt x="594" y="40"/>
                    </a:cubicBezTo>
                    <a:cubicBezTo>
                      <a:pt x="594" y="0"/>
                      <a:pt x="555" y="0"/>
                      <a:pt x="515" y="40"/>
                    </a:cubicBezTo>
                    <a:cubicBezTo>
                      <a:pt x="436" y="40"/>
                      <a:pt x="436" y="40"/>
                      <a:pt x="436" y="40"/>
                    </a:cubicBezTo>
                    <a:cubicBezTo>
                      <a:pt x="436" y="40"/>
                      <a:pt x="396" y="40"/>
                      <a:pt x="396" y="40"/>
                    </a:cubicBezTo>
                    <a:cubicBezTo>
                      <a:pt x="357" y="40"/>
                      <a:pt x="357" y="40"/>
                      <a:pt x="357" y="40"/>
                    </a:cubicBezTo>
                    <a:cubicBezTo>
                      <a:pt x="357" y="40"/>
                      <a:pt x="317" y="79"/>
                      <a:pt x="317" y="79"/>
                    </a:cubicBezTo>
                    <a:cubicBezTo>
                      <a:pt x="278" y="119"/>
                      <a:pt x="278" y="158"/>
                      <a:pt x="278" y="158"/>
                    </a:cubicBezTo>
                    <a:cubicBezTo>
                      <a:pt x="278" y="158"/>
                      <a:pt x="436" y="237"/>
                      <a:pt x="436" y="158"/>
                    </a:cubicBezTo>
                    <a:cubicBezTo>
                      <a:pt x="436" y="119"/>
                      <a:pt x="436" y="119"/>
                      <a:pt x="436" y="119"/>
                    </a:cubicBezTo>
                    <a:cubicBezTo>
                      <a:pt x="436" y="158"/>
                      <a:pt x="436" y="158"/>
                      <a:pt x="436" y="158"/>
                    </a:cubicBezTo>
                    <a:cubicBezTo>
                      <a:pt x="475" y="198"/>
                      <a:pt x="475" y="237"/>
                      <a:pt x="475" y="237"/>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grpSp>
        <p:pic>
          <p:nvPicPr>
            <p:cNvPr id="117" name="图片 11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10706" y="5834382"/>
              <a:ext cx="897718" cy="897718"/>
            </a:xfrm>
            <a:prstGeom prst="rect">
              <a:avLst/>
            </a:prstGeom>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4778317-8659-4B38-AE77-07EFFFBC010D}" type="datetimeFigureOut">
              <a:rPr lang="zh-CN" altLang="en-US" smtClean="0"/>
              <a:t>2020-9-24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594990-FE4C-451A-9759-5F9B483FA345}"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ABD00768-8E7F-4704-A5AA-6FD8D1215019}" type="datetimeFigureOut">
              <a:rPr lang="zh-CN" altLang="en-US" smtClean="0"/>
              <a:t>2020-9-24</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80C2740E-94B4-4AC0-9746-2EFB5F7EF390}" type="slidenum">
              <a:rPr lang="zh-CN" altLang="en-US" smtClean="0"/>
              <a:t>‹#›</a:t>
            </a:fld>
            <a:endParaRPr lang="zh-CN" altLang="en-US"/>
          </a:p>
        </p:txBody>
      </p:sp>
      <p:sp>
        <p:nvSpPr>
          <p:cNvPr id="12" name="标题 1"/>
          <p:cNvSpPr>
            <a:spLocks noGrp="1"/>
          </p:cNvSpPr>
          <p:nvPr>
            <p:ph type="title"/>
          </p:nvPr>
        </p:nvSpPr>
        <p:spPr>
          <a:xfrm>
            <a:off x="519919" y="313196"/>
            <a:ext cx="7863029" cy="440676"/>
          </a:xfrm>
          <a:prstGeom prst="rect">
            <a:avLst/>
          </a:prstGeom>
        </p:spPr>
        <p:txBody>
          <a:bodyPr vert="horz" lIns="68580" tIns="34290" rIns="68580" bIns="34290" rtlCol="0" anchor="ctr">
            <a:noAutofit/>
          </a:bodyPr>
          <a:lstStyle>
            <a:lvl1pPr algn="l">
              <a:defRPr lang="zh-CN" altLang="en-US" sz="2400" b="1" i="0" baseline="0" dirty="0">
                <a:solidFill>
                  <a:schemeClr val="tx1">
                    <a:lumMod val="65000"/>
                    <a:lumOff val="35000"/>
                  </a:schemeClr>
                </a:solidFill>
                <a:effectLst/>
                <a:latin typeface="微软雅黑" panose="020B0503020204020204" pitchFamily="34" charset="-122"/>
                <a:ea typeface="微软雅黑" panose="020B0503020204020204" pitchFamily="34" charset="-122"/>
              </a:defRPr>
            </a:lvl1pPr>
          </a:lstStyle>
          <a:p>
            <a:pPr lvl="0" defTabSz="685800">
              <a:lnSpc>
                <a:spcPct val="90000"/>
              </a:lnSpc>
            </a:pPr>
            <a:r>
              <a:rPr lang="zh-CN" altLang="en-US" dirty="0"/>
              <a:t>单击此处编辑母版标题样式</a:t>
            </a:r>
          </a:p>
        </p:txBody>
      </p:sp>
      <p:grpSp>
        <p:nvGrpSpPr>
          <p:cNvPr id="9" name="组合 8"/>
          <p:cNvGrpSpPr/>
          <p:nvPr userDrawn="1"/>
        </p:nvGrpSpPr>
        <p:grpSpPr>
          <a:xfrm>
            <a:off x="114048" y="88235"/>
            <a:ext cx="868680" cy="726440"/>
            <a:chOff x="344526" y="294139"/>
            <a:chExt cx="1049495" cy="834089"/>
          </a:xfrm>
        </p:grpSpPr>
        <p:sp>
          <p:nvSpPr>
            <p:cNvPr id="10" name="矩形 9"/>
            <p:cNvSpPr/>
            <p:nvPr/>
          </p:nvSpPr>
          <p:spPr>
            <a:xfrm>
              <a:off x="390819" y="341506"/>
              <a:ext cx="709699" cy="707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ea typeface="微软雅黑" panose="020B0503020204020204" pitchFamily="34" charset="-122"/>
              </a:endParaRPr>
            </a:p>
          </p:txBody>
        </p:sp>
        <p:sp>
          <p:nvSpPr>
            <p:cNvPr id="13" name="矩形 12"/>
            <p:cNvSpPr/>
            <p:nvPr/>
          </p:nvSpPr>
          <p:spPr>
            <a:xfrm>
              <a:off x="1209290" y="758896"/>
              <a:ext cx="184731" cy="369332"/>
            </a:xfrm>
            <a:prstGeom prst="rect">
              <a:avLst/>
            </a:prstGeom>
          </p:spPr>
          <p:txBody>
            <a:bodyPr wrap="square">
              <a:spAutoFit/>
            </a:bodyPr>
            <a:lstStyle/>
            <a:p>
              <a:endParaRPr lang="zh-CN" altLang="en-US" dirty="0">
                <a:solidFill>
                  <a:srgbClr val="B4120A"/>
                </a:solidFill>
                <a:ea typeface="微软雅黑" panose="020B0503020204020204" pitchFamily="34" charset="-122"/>
              </a:endParaRPr>
            </a:p>
          </p:txBody>
        </p:sp>
        <p:pic>
          <p:nvPicPr>
            <p:cNvPr id="14" name="图片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4526" y="294139"/>
              <a:ext cx="802284" cy="802284"/>
            </a:xfrm>
            <a:prstGeom prst="rect">
              <a:avLst/>
            </a:prstGeom>
            <a:solidFill>
              <a:srgbClr val="315597"/>
            </a:solidFill>
          </p:spPr>
        </p:pic>
      </p:grpSp>
    </p:spTree>
    <p:extLst>
      <p:ext uri="{BB962C8B-B14F-4D97-AF65-F5344CB8AC3E}">
        <p14:creationId xmlns:p14="http://schemas.microsoft.com/office/powerpoint/2010/main" val="1203197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ABD00768-8E7F-4704-A5AA-6FD8D1215019}" type="datetimeFigureOut">
              <a:rPr lang="zh-CN" altLang="en-US" smtClean="0"/>
              <a:t>2020-9-24</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80C2740E-94B4-4AC0-9746-2EFB5F7EF390}" type="slidenum">
              <a:rPr lang="zh-CN" altLang="en-US" smtClean="0"/>
              <a:t>‹#›</a:t>
            </a:fld>
            <a:endParaRPr lang="zh-CN" altLang="en-US"/>
          </a:p>
        </p:txBody>
      </p:sp>
      <p:sp>
        <p:nvSpPr>
          <p:cNvPr id="12" name="标题 1"/>
          <p:cNvSpPr>
            <a:spLocks noGrp="1"/>
          </p:cNvSpPr>
          <p:nvPr>
            <p:ph type="title"/>
          </p:nvPr>
        </p:nvSpPr>
        <p:spPr>
          <a:xfrm>
            <a:off x="519919" y="313196"/>
            <a:ext cx="7863029" cy="440676"/>
          </a:xfrm>
          <a:prstGeom prst="rect">
            <a:avLst/>
          </a:prstGeom>
        </p:spPr>
        <p:txBody>
          <a:bodyPr vert="horz" lIns="68580" tIns="34290" rIns="68580" bIns="34290" rtlCol="0" anchor="ctr">
            <a:noAutofit/>
          </a:bodyPr>
          <a:lstStyle>
            <a:lvl1pPr algn="l">
              <a:defRPr lang="zh-CN" altLang="en-US" sz="2400" b="1" i="0" baseline="0" dirty="0">
                <a:solidFill>
                  <a:schemeClr val="tx1">
                    <a:lumMod val="65000"/>
                    <a:lumOff val="35000"/>
                  </a:schemeClr>
                </a:solidFill>
                <a:effectLst/>
                <a:latin typeface="微软雅黑" panose="020B0503020204020204" pitchFamily="34" charset="-122"/>
                <a:ea typeface="微软雅黑" panose="020B0503020204020204" pitchFamily="34" charset="-122"/>
              </a:defRPr>
            </a:lvl1pPr>
          </a:lstStyle>
          <a:p>
            <a:pPr lvl="0" defTabSz="685800">
              <a:lnSpc>
                <a:spcPct val="90000"/>
              </a:lnSpc>
            </a:pPr>
            <a:r>
              <a:rPr lang="zh-CN" altLang="en-US" dirty="0"/>
              <a:t>单击此处编辑母版标题样式</a:t>
            </a:r>
          </a:p>
        </p:txBody>
      </p:sp>
    </p:spTree>
    <p:extLst>
      <p:ext uri="{BB962C8B-B14F-4D97-AF65-F5344CB8AC3E}">
        <p14:creationId xmlns:p14="http://schemas.microsoft.com/office/powerpoint/2010/main" val="1203197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ABD00768-8E7F-4704-A5AA-6FD8D1215019}" type="datetimeFigureOut">
              <a:rPr lang="zh-CN" altLang="en-US" smtClean="0"/>
              <a:t>2020-9-24</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80C2740E-94B4-4AC0-9746-2EFB5F7EF390}" type="slidenum">
              <a:rPr lang="zh-CN" altLang="en-US" smtClean="0"/>
              <a:t>‹#›</a:t>
            </a:fld>
            <a:endParaRPr lang="zh-CN" altLang="en-US"/>
          </a:p>
        </p:txBody>
      </p:sp>
      <p:sp>
        <p:nvSpPr>
          <p:cNvPr id="12" name="标题 1"/>
          <p:cNvSpPr>
            <a:spLocks noGrp="1"/>
          </p:cNvSpPr>
          <p:nvPr>
            <p:ph type="title"/>
          </p:nvPr>
        </p:nvSpPr>
        <p:spPr>
          <a:xfrm>
            <a:off x="519919" y="313196"/>
            <a:ext cx="7863029" cy="440676"/>
          </a:xfrm>
          <a:prstGeom prst="rect">
            <a:avLst/>
          </a:prstGeom>
        </p:spPr>
        <p:txBody>
          <a:bodyPr vert="horz" lIns="68580" tIns="34290" rIns="68580" bIns="34290" rtlCol="0" anchor="ctr">
            <a:noAutofit/>
          </a:bodyPr>
          <a:lstStyle>
            <a:lvl1pPr algn="l">
              <a:defRPr lang="zh-CN" altLang="en-US" sz="2400" b="1" i="0" baseline="0" dirty="0">
                <a:solidFill>
                  <a:schemeClr val="tx1">
                    <a:lumMod val="65000"/>
                    <a:lumOff val="35000"/>
                  </a:schemeClr>
                </a:solidFill>
                <a:effectLst/>
                <a:latin typeface="微软雅黑" panose="020B0503020204020204" pitchFamily="34" charset="-122"/>
                <a:ea typeface="微软雅黑" panose="020B0503020204020204" pitchFamily="34" charset="-122"/>
              </a:defRPr>
            </a:lvl1pPr>
          </a:lstStyle>
          <a:p>
            <a:pPr lvl="0" defTabSz="685800">
              <a:lnSpc>
                <a:spcPct val="90000"/>
              </a:lnSpc>
            </a:pPr>
            <a:r>
              <a:rPr lang="zh-CN" altLang="en-US" dirty="0"/>
              <a:t>单击此处编辑母版标题样式</a:t>
            </a:r>
          </a:p>
        </p:txBody>
      </p:sp>
    </p:spTree>
    <p:extLst>
      <p:ext uri="{BB962C8B-B14F-4D97-AF65-F5344CB8AC3E}">
        <p14:creationId xmlns:p14="http://schemas.microsoft.com/office/powerpoint/2010/main" val="1203197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2431341"/>
      </p:ext>
    </p:extLst>
  </p:cSld>
  <p:clrMapOvr>
    <a:masterClrMapping/>
  </p:clrMapOvr>
  <p:transition>
    <p:fade/>
  </p:transition>
  <p:extLst>
    <p:ext uri="{DCECCB84-F9BA-43D5-87BE-67443E8EF086}">
      <p15:sldGuideLst xmlns:p15="http://schemas.microsoft.com/office/powerpoint/2012/main">
        <p15:guide id="1" pos="3840">
          <p15:clr>
            <a:srgbClr val="FBAE40"/>
          </p15:clr>
        </p15:guide>
        <p15:guide id="2" orient="horz" pos="2160">
          <p15:clr>
            <a:srgbClr val="FBAE40"/>
          </p15:clr>
        </p15:guide>
        <p15:guide id="3" orient="horz" pos="391">
          <p15:clr>
            <a:srgbClr val="FBAE40"/>
          </p15:clr>
        </p15:guide>
        <p15:guide id="4" orient="horz" pos="2228">
          <p15:clr>
            <a:srgbClr val="FBAE40"/>
          </p15:clr>
        </p15:guide>
        <p15:guide id="5" orient="horz" pos="3929">
          <p15:clr>
            <a:srgbClr val="FBAE40"/>
          </p15:clr>
        </p15:guide>
        <p15:guide id="6" pos="415">
          <p15:clr>
            <a:srgbClr val="FBAE40"/>
          </p15:clr>
        </p15:guide>
        <p15:guide id="7" pos="726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0F78187-04A6-46AB-91D1-4E980943E5A4}"/>
              </a:ext>
            </a:extLst>
          </p:cNvPr>
          <p:cNvSpPr>
            <a:spLocks noGrp="1"/>
          </p:cNvSpPr>
          <p:nvPr>
            <p:ph type="dt" sz="half" idx="10"/>
          </p:nvPr>
        </p:nvSpPr>
        <p:spPr/>
        <p:txBody>
          <a:bodyPr/>
          <a:lstStyle/>
          <a:p>
            <a:fld id="{453BCD5D-B9B9-4176-B743-4DA6CB59723B}" type="datetimeFigureOut">
              <a:rPr lang="zh-CN" altLang="en-US" smtClean="0">
                <a:solidFill>
                  <a:prstClr val="black">
                    <a:tint val="75000"/>
                  </a:prstClr>
                </a:solidFill>
              </a:rPr>
              <a:pPr/>
              <a:t>2020-9-24</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xmlns="" id="{7735D66F-1C37-430F-8CEC-E3B11FDBF5CF}"/>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xmlns="" id="{8800F064-3DAC-4879-8E38-70A8FDC74C82}"/>
              </a:ext>
            </a:extLst>
          </p:cNvPr>
          <p:cNvSpPr>
            <a:spLocks noGrp="1"/>
          </p:cNvSpPr>
          <p:nvPr>
            <p:ph type="sldNum" sz="quarter" idx="12"/>
          </p:nvPr>
        </p:nvSpPr>
        <p:spPr/>
        <p:txBody>
          <a:bodyPr/>
          <a:lstStyle/>
          <a:p>
            <a:fld id="{D6177D4B-BE40-44ED-B2F9-57277853497A}"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5" name="图片 4">
            <a:extLst>
              <a:ext uri="{FF2B5EF4-FFF2-40B4-BE49-F238E27FC236}">
                <a16:creationId xmlns:a16="http://schemas.microsoft.com/office/drawing/2014/main" xmlns="" id="{60CCA85D-2493-4292-8D27-BC89AD1D09E5}"/>
              </a:ext>
            </a:extLst>
          </p:cNvPr>
          <p:cNvPicPr>
            <a:picLocks noChangeAspect="1"/>
          </p:cNvPicPr>
          <p:nvPr userDrawn="1"/>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33705350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0F78187-04A6-46AB-91D1-4E980943E5A4}"/>
              </a:ext>
            </a:extLst>
          </p:cNvPr>
          <p:cNvSpPr>
            <a:spLocks noGrp="1"/>
          </p:cNvSpPr>
          <p:nvPr>
            <p:ph type="dt" sz="half" idx="10"/>
          </p:nvPr>
        </p:nvSpPr>
        <p:spPr/>
        <p:txBody>
          <a:bodyPr/>
          <a:lstStyle/>
          <a:p>
            <a:fld id="{453BCD5D-B9B9-4176-B743-4DA6CB59723B}" type="datetimeFigureOut">
              <a:rPr lang="zh-CN" altLang="en-US" smtClean="0">
                <a:solidFill>
                  <a:prstClr val="black">
                    <a:tint val="75000"/>
                  </a:prstClr>
                </a:solidFill>
              </a:rPr>
              <a:pPr/>
              <a:t>2020-9-24</a:t>
            </a:fld>
            <a:endParaRPr lang="zh-CN" altLang="en-US">
              <a:solidFill>
                <a:prstClr val="black">
                  <a:tint val="75000"/>
                </a:prstClr>
              </a:solidFill>
            </a:endParaRPr>
          </a:p>
        </p:txBody>
      </p:sp>
      <p:sp>
        <p:nvSpPr>
          <p:cNvPr id="3" name="页脚占位符 2">
            <a:extLst>
              <a:ext uri="{FF2B5EF4-FFF2-40B4-BE49-F238E27FC236}">
                <a16:creationId xmlns:a16="http://schemas.microsoft.com/office/drawing/2014/main" xmlns="" id="{7735D66F-1C37-430F-8CEC-E3B11FDBF5CF}"/>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a16="http://schemas.microsoft.com/office/drawing/2014/main" xmlns="" id="{8800F064-3DAC-4879-8E38-70A8FDC74C82}"/>
              </a:ext>
            </a:extLst>
          </p:cNvPr>
          <p:cNvSpPr>
            <a:spLocks noGrp="1"/>
          </p:cNvSpPr>
          <p:nvPr>
            <p:ph type="sldNum" sz="quarter" idx="12"/>
          </p:nvPr>
        </p:nvSpPr>
        <p:spPr/>
        <p:txBody>
          <a:bodyPr/>
          <a:lstStyle/>
          <a:p>
            <a:fld id="{D6177D4B-BE40-44ED-B2F9-57277853497A}" type="slidenum">
              <a:rPr lang="zh-CN" altLang="en-US" smtClean="0">
                <a:solidFill>
                  <a:prstClr val="black">
                    <a:tint val="75000"/>
                  </a:prstClr>
                </a:solidFill>
              </a:rPr>
              <a:pPr/>
              <a:t>‹#›</a:t>
            </a:fld>
            <a:endParaRPr lang="zh-CN" altLang="en-US">
              <a:solidFill>
                <a:prstClr val="black">
                  <a:tint val="75000"/>
                </a:prstClr>
              </a:solidFill>
            </a:endParaRPr>
          </a:p>
        </p:txBody>
      </p:sp>
      <p:pic>
        <p:nvPicPr>
          <p:cNvPr id="5" name="图片 4">
            <a:extLst>
              <a:ext uri="{FF2B5EF4-FFF2-40B4-BE49-F238E27FC236}">
                <a16:creationId xmlns:a16="http://schemas.microsoft.com/office/drawing/2014/main" xmlns="" id="{126C27AF-311A-4A3D-8EB8-38E9AB749474}"/>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6" name="矩形 5">
            <a:extLst>
              <a:ext uri="{FF2B5EF4-FFF2-40B4-BE49-F238E27FC236}">
                <a16:creationId xmlns:a16="http://schemas.microsoft.com/office/drawing/2014/main" xmlns="" id="{4233AE45-C020-4FB3-8EF5-9419E3F9AA73}"/>
              </a:ext>
            </a:extLst>
          </p:cNvPr>
          <p:cNvSpPr/>
          <p:nvPr userDrawn="1"/>
        </p:nvSpPr>
        <p:spPr>
          <a:xfrm>
            <a:off x="0" y="0"/>
            <a:ext cx="12192000" cy="6858000"/>
          </a:xfrm>
          <a:prstGeom prst="rect">
            <a:avLst/>
          </a:prstGeom>
          <a:gradFill>
            <a:gsLst>
              <a:gs pos="12000">
                <a:srgbClr val="0059A2">
                  <a:alpha val="60000"/>
                </a:srgbClr>
              </a:gs>
              <a:gs pos="100000">
                <a:schemeClr val="accent2">
                  <a:alpha val="6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extLst>
      <p:ext uri="{BB962C8B-B14F-4D97-AF65-F5344CB8AC3E}">
        <p14:creationId xmlns:p14="http://schemas.microsoft.com/office/powerpoint/2010/main" val="7223696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4778317-8659-4B38-AE77-07EFFFBC010D}" type="datetimeFigureOut">
              <a:rPr lang="zh-CN" altLang="en-US" smtClean="0"/>
              <a:t>2020-9-24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594990-FE4C-451A-9759-5F9B483FA345}"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4778317-8659-4B38-AE77-07EFFFBC010D}" type="datetimeFigureOut">
              <a:rPr lang="zh-CN" altLang="en-US" smtClean="0"/>
              <a:t>2020-9-24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594990-FE4C-451A-9759-5F9B483FA34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4778317-8659-4B38-AE77-07EFFFBC010D}" type="datetimeFigureOut">
              <a:rPr lang="zh-CN" altLang="en-US" smtClean="0"/>
              <a:t>2020-9-24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E594990-FE4C-451A-9759-5F9B483FA34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4778317-8659-4B38-AE77-07EFFFBC010D}" type="datetimeFigureOut">
              <a:rPr lang="zh-CN" altLang="en-US" smtClean="0"/>
              <a:t>2020-9-24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E594990-FE4C-451A-9759-5F9B483FA34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4778317-8659-4B38-AE77-07EFFFBC010D}" type="datetimeFigureOut">
              <a:rPr lang="zh-CN" altLang="en-US" smtClean="0"/>
              <a:t>2020-9-24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594990-FE4C-451A-9759-5F9B483FA345}"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4778317-8659-4B38-AE77-07EFFFBC010D}" type="datetimeFigureOut">
              <a:rPr lang="zh-CN" altLang="en-US" smtClean="0"/>
              <a:t>2020-9-24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594990-FE4C-451A-9759-5F9B483FA34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4778317-8659-4B38-AE77-07EFFFBC010D}" type="datetimeFigureOut">
              <a:rPr lang="zh-CN" altLang="en-US" smtClean="0"/>
              <a:t>2020-9-24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594990-FE4C-451A-9759-5F9B483FA345}" type="slidenum">
              <a:rPr lang="zh-CN" altLang="en-US" smtClean="0"/>
              <a:t>‹#›</a:t>
            </a:fld>
            <a:endParaRPr lang="zh-CN" altLang="en-US"/>
          </a:p>
        </p:txBody>
      </p:sp>
      <p:pic>
        <p:nvPicPr>
          <p:cNvPr id="6" name="图片 5"/>
          <p:cNvPicPr>
            <a:picLocks noChangeAspect="1"/>
          </p:cNvPicPr>
          <p:nvPr userDrawn="1"/>
        </p:nvPicPr>
        <p:blipFill>
          <a:blip r:embed="rId2"/>
          <a:stretch>
            <a:fillRect/>
          </a:stretch>
        </p:blipFill>
        <p:spPr>
          <a:xfrm>
            <a:off x="0" y="0"/>
            <a:ext cx="12192000" cy="685799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778317-8659-4B38-AE77-07EFFFBC010D}" type="datetimeFigureOut">
              <a:rPr lang="zh-CN" altLang="en-US" smtClean="0"/>
              <a:t>2020-9-24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594990-FE4C-451A-9759-5F9B483FA34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9" r:id="rId20"/>
    <p:sldLayoutId id="2147483670" r:id="rId21"/>
    <p:sldLayoutId id="2147483671"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D67D6FEC-C900-42D7-8364-357A7F1CDA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C41090AC-BCA5-4F31-886C-F70F258889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A0ACF540-D2C3-418D-A8DD-81841E331B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3BCD5D-B9B9-4176-B743-4DA6CB59723B}" type="datetimeFigureOut">
              <a:rPr lang="zh-CN" altLang="en-US" smtClean="0">
                <a:solidFill>
                  <a:prstClr val="black">
                    <a:tint val="75000"/>
                  </a:prstClr>
                </a:solidFill>
              </a:rPr>
              <a:pPr/>
              <a:t>2020-9-24</a:t>
            </a:fld>
            <a:endParaRPr lang="zh-CN" altLang="en-US">
              <a:solidFill>
                <a:prstClr val="black">
                  <a:tint val="75000"/>
                </a:prstClr>
              </a:solidFill>
            </a:endParaRPr>
          </a:p>
        </p:txBody>
      </p:sp>
      <p:sp>
        <p:nvSpPr>
          <p:cNvPr id="5" name="页脚占位符 4">
            <a:extLst>
              <a:ext uri="{FF2B5EF4-FFF2-40B4-BE49-F238E27FC236}">
                <a16:creationId xmlns:a16="http://schemas.microsoft.com/office/drawing/2014/main" xmlns="" id="{90C31381-CAE8-4749-A926-861B212A5C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a:extLst>
              <a:ext uri="{FF2B5EF4-FFF2-40B4-BE49-F238E27FC236}">
                <a16:creationId xmlns:a16="http://schemas.microsoft.com/office/drawing/2014/main" xmlns="" id="{D21BA647-A5FF-44CC-8738-B3278B5ACC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177D4B-BE40-44ED-B2F9-57277853497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6127595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9.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26.png"/><Relationship Id="rId11" Type="http://schemas.openxmlformats.org/officeDocument/2006/relationships/image" Target="../media/image29.png"/><Relationship Id="rId5" Type="http://schemas.openxmlformats.org/officeDocument/2006/relationships/image" Target="../media/image25.jpeg"/><Relationship Id="rId10" Type="http://schemas.microsoft.com/office/2007/relationships/hdphoto" Target="../media/hdphoto2.wdp"/><Relationship Id="rId4" Type="http://schemas.openxmlformats.org/officeDocument/2006/relationships/image" Target="../media/image24.jpe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tags" Target="../tags/tag5.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11.jpe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3.png"/><Relationship Id="rId7" Type="http://schemas.openxmlformats.org/officeDocument/2006/relationships/image" Target="../media/image46.jpeg"/><Relationship Id="rId12" Type="http://schemas.openxmlformats.org/officeDocument/2006/relationships/image" Target="../media/image51.jpeg"/><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44.jpeg"/><Relationship Id="rId10" Type="http://schemas.openxmlformats.org/officeDocument/2006/relationships/image" Target="../media/image49.jpeg"/><Relationship Id="rId4" Type="http://schemas.openxmlformats.org/officeDocument/2006/relationships/image" Target="../media/image15.png"/><Relationship Id="rId9" Type="http://schemas.openxmlformats.org/officeDocument/2006/relationships/image" Target="../media/image48.jpeg"/></Relationships>
</file>

<file path=ppt/slides/_rels/slide21.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3.png"/><Relationship Id="rId7" Type="http://schemas.openxmlformats.org/officeDocument/2006/relationships/image" Target="../media/image54.jpe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3.png"/><Relationship Id="rId7" Type="http://schemas.openxmlformats.org/officeDocument/2006/relationships/image" Target="../media/image58.jpeg"/><Relationship Id="rId2" Type="http://schemas.openxmlformats.org/officeDocument/2006/relationships/notesSlide" Target="../notesSlides/notesSlide21.xml"/><Relationship Id="rId1" Type="http://schemas.openxmlformats.org/officeDocument/2006/relationships/slideLayout" Target="../slideLayouts/slideLayout15.xml"/><Relationship Id="rId6" Type="http://schemas.openxmlformats.org/officeDocument/2006/relationships/image" Target="../media/image57.jpeg"/><Relationship Id="rId5" Type="http://schemas.openxmlformats.org/officeDocument/2006/relationships/image" Target="../media/image56.jpeg"/><Relationship Id="rId10" Type="http://schemas.openxmlformats.org/officeDocument/2006/relationships/image" Target="../media/image61.jpeg"/><Relationship Id="rId4" Type="http://schemas.openxmlformats.org/officeDocument/2006/relationships/image" Target="../media/image15.png"/><Relationship Id="rId9" Type="http://schemas.openxmlformats.org/officeDocument/2006/relationships/image" Target="../media/image60.jpeg"/></Relationships>
</file>

<file path=ppt/slides/_rels/slide23.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3.png"/><Relationship Id="rId7"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15.png"/><Relationship Id="rId9" Type="http://schemas.openxmlformats.org/officeDocument/2006/relationships/image" Target="../media/image66.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67.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9.xml"/><Relationship Id="rId1" Type="http://schemas.openxmlformats.org/officeDocument/2006/relationships/tags" Target="../tags/tag6.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5.xml"/><Relationship Id="rId4" Type="http://schemas.openxmlformats.org/officeDocument/2006/relationships/image" Target="../media/image68.jpeg"/></Relationships>
</file>

<file path=ppt/slides/_rels/slide2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7.xml"/><Relationship Id="rId1" Type="http://schemas.openxmlformats.org/officeDocument/2006/relationships/slideLayout" Target="../slideLayouts/slideLayout15.xml"/><Relationship Id="rId4" Type="http://schemas.openxmlformats.org/officeDocument/2006/relationships/image" Target="../media/image70.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9.xml"/><Relationship Id="rId1" Type="http://schemas.openxmlformats.org/officeDocument/2006/relationships/tags" Target="../tags/tag7.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image" Target="../media/image71.jpeg"/><Relationship Id="rId7" Type="http://schemas.openxmlformats.org/officeDocument/2006/relationships/image" Target="../media/image75.jpeg"/><Relationship Id="rId2" Type="http://schemas.openxmlformats.org/officeDocument/2006/relationships/notesSlide" Target="../notesSlides/notesSlide30.xml"/><Relationship Id="rId1" Type="http://schemas.openxmlformats.org/officeDocument/2006/relationships/slideLayout" Target="../slideLayouts/slideLayout15.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32.xml.rels><?xml version="1.0" encoding="UTF-8" standalone="yes"?>
<Relationships xmlns="http://schemas.openxmlformats.org/package/2006/relationships"><Relationship Id="rId3" Type="http://schemas.openxmlformats.org/officeDocument/2006/relationships/image" Target="../media/image77.jpeg"/><Relationship Id="rId7" Type="http://schemas.openxmlformats.org/officeDocument/2006/relationships/image" Target="../media/image81.jpeg"/><Relationship Id="rId2" Type="http://schemas.openxmlformats.org/officeDocument/2006/relationships/notesSlide" Target="../notesSlides/notesSlide31.xml"/><Relationship Id="rId1" Type="http://schemas.openxmlformats.org/officeDocument/2006/relationships/slideLayout" Target="../slideLayouts/slideLayout15.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s>
</file>

<file path=ppt/slides/_rels/slide33.xml.rels><?xml version="1.0" encoding="UTF-8" standalone="yes"?>
<Relationships xmlns="http://schemas.openxmlformats.org/package/2006/relationships"><Relationship Id="rId8" Type="http://schemas.openxmlformats.org/officeDocument/2006/relationships/image" Target="../media/image86.jpeg"/><Relationship Id="rId3" Type="http://schemas.openxmlformats.org/officeDocument/2006/relationships/image" Target="../media/image3.png"/><Relationship Id="rId7" Type="http://schemas.openxmlformats.org/officeDocument/2006/relationships/image" Target="../media/image85.jpeg"/><Relationship Id="rId2" Type="http://schemas.openxmlformats.org/officeDocument/2006/relationships/notesSlide" Target="../notesSlides/notesSlide32.xml"/><Relationship Id="rId1" Type="http://schemas.openxmlformats.org/officeDocument/2006/relationships/slideLayout" Target="../slideLayouts/slideLayout15.xml"/><Relationship Id="rId6" Type="http://schemas.openxmlformats.org/officeDocument/2006/relationships/image" Target="../media/image84.jpeg"/><Relationship Id="rId5" Type="http://schemas.openxmlformats.org/officeDocument/2006/relationships/image" Target="../media/image83.jpeg"/><Relationship Id="rId10" Type="http://schemas.openxmlformats.org/officeDocument/2006/relationships/image" Target="../media/image88.jpeg"/><Relationship Id="rId4" Type="http://schemas.openxmlformats.org/officeDocument/2006/relationships/image" Target="../media/image82.jpeg"/><Relationship Id="rId9" Type="http://schemas.openxmlformats.org/officeDocument/2006/relationships/image" Target="../media/image87.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5.xml"/><Relationship Id="rId4" Type="http://schemas.openxmlformats.org/officeDocument/2006/relationships/image" Target="../media/image89.jpeg"/></Relationships>
</file>

<file path=ppt/slides/_rels/slide35.xml.rels><?xml version="1.0" encoding="UTF-8" standalone="yes"?>
<Relationships xmlns="http://schemas.openxmlformats.org/package/2006/relationships"><Relationship Id="rId8" Type="http://schemas.openxmlformats.org/officeDocument/2006/relationships/image" Target="../media/image94.jpeg"/><Relationship Id="rId3" Type="http://schemas.openxmlformats.org/officeDocument/2006/relationships/image" Target="../media/image3.png"/><Relationship Id="rId7" Type="http://schemas.openxmlformats.org/officeDocument/2006/relationships/image" Target="../media/image93.jpeg"/><Relationship Id="rId2" Type="http://schemas.openxmlformats.org/officeDocument/2006/relationships/notesSlide" Target="../notesSlides/notesSlide34.xml"/><Relationship Id="rId1" Type="http://schemas.openxmlformats.org/officeDocument/2006/relationships/slideLayout" Target="../slideLayouts/slideLayout15.xml"/><Relationship Id="rId6" Type="http://schemas.openxmlformats.org/officeDocument/2006/relationships/image" Target="../media/image92.png"/><Relationship Id="rId5" Type="http://schemas.openxmlformats.org/officeDocument/2006/relationships/image" Target="../media/image91.jpeg"/><Relationship Id="rId4" Type="http://schemas.openxmlformats.org/officeDocument/2006/relationships/image" Target="../media/image90.jpeg"/><Relationship Id="rId9" Type="http://schemas.openxmlformats.org/officeDocument/2006/relationships/image" Target="../media/image95.jpeg"/></Relationships>
</file>

<file path=ppt/slides/_rels/slide36.xml.rels><?xml version="1.0" encoding="UTF-8" standalone="yes"?>
<Relationships xmlns="http://schemas.openxmlformats.org/package/2006/relationships"><Relationship Id="rId8" Type="http://schemas.openxmlformats.org/officeDocument/2006/relationships/image" Target="../media/image100.jpeg"/><Relationship Id="rId3" Type="http://schemas.openxmlformats.org/officeDocument/2006/relationships/image" Target="../media/image3.png"/><Relationship Id="rId7" Type="http://schemas.openxmlformats.org/officeDocument/2006/relationships/image" Target="../media/image99.jpeg"/><Relationship Id="rId2" Type="http://schemas.openxmlformats.org/officeDocument/2006/relationships/notesSlide" Target="../notesSlides/notesSlide35.xml"/><Relationship Id="rId1" Type="http://schemas.openxmlformats.org/officeDocument/2006/relationships/slideLayout" Target="../slideLayouts/slideLayout15.xml"/><Relationship Id="rId6" Type="http://schemas.openxmlformats.org/officeDocument/2006/relationships/image" Target="../media/image98.jpeg"/><Relationship Id="rId5" Type="http://schemas.openxmlformats.org/officeDocument/2006/relationships/image" Target="../media/image97.jpeg"/><Relationship Id="rId4" Type="http://schemas.openxmlformats.org/officeDocument/2006/relationships/image" Target="../media/image96.jpeg"/></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9.xml"/><Relationship Id="rId1" Type="http://schemas.openxmlformats.org/officeDocument/2006/relationships/tags" Target="../tags/tag8.xml"/><Relationship Id="rId5" Type="http://schemas.openxmlformats.org/officeDocument/2006/relationships/image" Target="../media/image101.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9.xml"/><Relationship Id="rId1" Type="http://schemas.openxmlformats.org/officeDocument/2006/relationships/tags" Target="../tags/tag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3.xml"/><Relationship Id="rId5" Type="http://schemas.openxmlformats.org/officeDocument/2006/relationships/image" Target="../media/image1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矩形 70"/>
          <p:cNvSpPr/>
          <p:nvPr/>
        </p:nvSpPr>
        <p:spPr>
          <a:xfrm>
            <a:off x="3257550" y="2451040"/>
            <a:ext cx="342142" cy="531685"/>
          </a:xfrm>
          <a:prstGeom prst="rect">
            <a:avLst/>
          </a:prstGeom>
          <a:solidFill>
            <a:srgbClr val="0D5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03" y="4201055"/>
            <a:ext cx="12171337" cy="2667740"/>
          </a:xfrm>
          <a:prstGeom prst="rect">
            <a:avLst/>
          </a:prstGeom>
        </p:spPr>
      </p:pic>
      <p:pic>
        <p:nvPicPr>
          <p:cNvPr id="18" name="图片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12944" y="373521"/>
            <a:ext cx="2155747" cy="618343"/>
          </a:xfrm>
          <a:prstGeom prst="rect">
            <a:avLst/>
          </a:prstGeom>
        </p:spPr>
      </p:pic>
      <p:sp>
        <p:nvSpPr>
          <p:cNvPr id="19" name="MH_Others_1"/>
          <p:cNvSpPr txBox="1"/>
          <p:nvPr>
            <p:custDataLst>
              <p:tags r:id="rId1"/>
            </p:custDataLst>
          </p:nvPr>
        </p:nvSpPr>
        <p:spPr>
          <a:xfrm>
            <a:off x="-752598" y="-3412731"/>
            <a:ext cx="13770222" cy="2631490"/>
          </a:xfrm>
          <a:prstGeom prst="rect">
            <a:avLst/>
          </a:prstGeom>
          <a:noFill/>
        </p:spPr>
        <p:txBody>
          <a:bodyPr vert="horz" wrap="square" lIns="0" tIns="0" rIns="0" bIns="0" rtlCol="0" anchor="ctr" anchorCtr="0">
            <a:spAutoFit/>
          </a:bodyPr>
          <a:lstStyle/>
          <a:p>
            <a:pPr algn="ctr">
              <a:lnSpc>
                <a:spcPct val="150000"/>
              </a:lnSpc>
            </a:pPr>
            <a:r>
              <a:rPr lang="zh-CN" altLang="en-US" sz="6600" dirty="0">
                <a:solidFill>
                  <a:schemeClr val="bg1"/>
                </a:solidFill>
                <a:latin typeface="汉仪尚巍手书W" panose="00020600040101010101" pitchFamily="18" charset="-122"/>
                <a:ea typeface="汉仪尚巍手书W" panose="00020600040101010101" pitchFamily="18" charset="-122"/>
                <a:sym typeface="Arial" panose="020B0604020202020204" pitchFamily="34" charset="0"/>
              </a:rPr>
              <a:t>全面动员 全校参与 </a:t>
            </a:r>
            <a:endParaRPr lang="en-US" altLang="zh-CN" sz="6600" dirty="0" smtClean="0">
              <a:solidFill>
                <a:schemeClr val="bg1"/>
              </a:solidFill>
              <a:latin typeface="汉仪尚巍手书W" panose="00020600040101010101" pitchFamily="18" charset="-122"/>
              <a:ea typeface="汉仪尚巍手书W" panose="00020600040101010101" pitchFamily="18" charset="-122"/>
              <a:sym typeface="Arial" panose="020B0604020202020204" pitchFamily="34" charset="0"/>
            </a:endParaRPr>
          </a:p>
          <a:p>
            <a:pPr algn="ctr">
              <a:lnSpc>
                <a:spcPct val="150000"/>
              </a:lnSpc>
            </a:pPr>
            <a:r>
              <a:rPr lang="zh-CN" altLang="en-US" sz="4800" dirty="0" smtClean="0">
                <a:solidFill>
                  <a:schemeClr val="bg1"/>
                </a:solidFill>
                <a:latin typeface="汉仪尚巍手书W" panose="00020600040101010101" pitchFamily="18" charset="-122"/>
                <a:ea typeface="汉仪尚巍手书W" panose="00020600040101010101" pitchFamily="18" charset="-122"/>
                <a:sym typeface="Arial" panose="020B0604020202020204" pitchFamily="34" charset="0"/>
              </a:rPr>
              <a:t>培养</a:t>
            </a:r>
            <a:r>
              <a:rPr lang="zh-CN" altLang="en-US" sz="4800" dirty="0">
                <a:solidFill>
                  <a:schemeClr val="bg1"/>
                </a:solidFill>
                <a:latin typeface="汉仪尚巍手书W" panose="00020600040101010101" pitchFamily="18" charset="-122"/>
                <a:ea typeface="汉仪尚巍手书W" panose="00020600040101010101" pitchFamily="18" charset="-122"/>
                <a:sym typeface="Arial" panose="020B0604020202020204" pitchFamily="34" charset="0"/>
              </a:rPr>
              <a:t>爱粮节粮好习惯，践行垃圾</a:t>
            </a:r>
            <a:r>
              <a:rPr lang="zh-CN" altLang="en-US" sz="4800" dirty="0" smtClean="0">
                <a:solidFill>
                  <a:schemeClr val="bg1"/>
                </a:solidFill>
                <a:latin typeface="汉仪尚巍手书W" panose="00020600040101010101" pitchFamily="18" charset="-122"/>
                <a:ea typeface="汉仪尚巍手书W" panose="00020600040101010101" pitchFamily="18" charset="-122"/>
                <a:sym typeface="Arial" panose="020B0604020202020204" pitchFamily="34" charset="0"/>
              </a:rPr>
              <a:t>分类新时尚</a:t>
            </a:r>
            <a:endParaRPr lang="zh-CN" altLang="en-US" sz="4800" dirty="0">
              <a:solidFill>
                <a:schemeClr val="bg1"/>
              </a:solidFill>
              <a:latin typeface="汉仪尚巍手书W" panose="00020600040101010101" pitchFamily="18" charset="-122"/>
              <a:ea typeface="汉仪尚巍手书W" panose="00020600040101010101" pitchFamily="18" charset="-122"/>
              <a:sym typeface="Arial" panose="020B0604020202020204" pitchFamily="34" charset="0"/>
            </a:endParaRPr>
          </a:p>
        </p:txBody>
      </p:sp>
      <p:sp>
        <p:nvSpPr>
          <p:cNvPr id="6" name="矩形 5"/>
          <p:cNvSpPr/>
          <p:nvPr/>
        </p:nvSpPr>
        <p:spPr>
          <a:xfrm>
            <a:off x="4690451" y="4274009"/>
            <a:ext cx="2884123" cy="1482650"/>
          </a:xfrm>
          <a:prstGeom prst="rect">
            <a:avLst/>
          </a:prstGeom>
        </p:spPr>
        <p:txBody>
          <a:bodyPr wrap="none">
            <a:spAutoFit/>
          </a:bodyPr>
          <a:lstStyle/>
          <a:p>
            <a:pPr algn="ctr">
              <a:lnSpc>
                <a:spcPct val="150000"/>
              </a:lnSpc>
            </a:pPr>
            <a:r>
              <a:rPr lang="zh-CN" altLang="en-US" sz="3200" b="1" spc="600" dirty="0">
                <a:solidFill>
                  <a:schemeClr val="bg1"/>
                </a:solidFill>
                <a:latin typeface="微软雅黑" panose="020B0503020204020204" pitchFamily="34" charset="-122"/>
                <a:ea typeface="微软雅黑" panose="020B0503020204020204" pitchFamily="34" charset="-122"/>
              </a:rPr>
              <a:t>陈伟</a:t>
            </a:r>
            <a:endParaRPr lang="en-US" altLang="zh-CN" sz="3200" b="1" spc="600" dirty="0">
              <a:solidFill>
                <a:schemeClr val="bg1"/>
              </a:solidFill>
              <a:latin typeface="微软雅黑" panose="020B0503020204020204" pitchFamily="34" charset="-122"/>
              <a:ea typeface="微软雅黑" panose="020B0503020204020204" pitchFamily="34" charset="-122"/>
            </a:endParaRPr>
          </a:p>
          <a:p>
            <a:pPr algn="ctr">
              <a:lnSpc>
                <a:spcPct val="150000"/>
              </a:lnSpc>
            </a:pPr>
            <a:r>
              <a:rPr lang="en-US" altLang="zh-CN" sz="3200" b="1" spc="600" dirty="0">
                <a:solidFill>
                  <a:schemeClr val="bg1"/>
                </a:solidFill>
                <a:latin typeface="微软雅黑" panose="020B0503020204020204" pitchFamily="34" charset="-122"/>
                <a:ea typeface="微软雅黑" panose="020B0503020204020204" pitchFamily="34" charset="-122"/>
              </a:rPr>
              <a:t>2020.9.25</a:t>
            </a:r>
            <a:endParaRPr lang="zh-CN" altLang="en-US" sz="3200" b="1" spc="600" dirty="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5"/>
          <a:stretch>
            <a:fillRect/>
          </a:stretch>
        </p:blipFill>
        <p:spPr>
          <a:xfrm>
            <a:off x="10503" y="1700351"/>
            <a:ext cx="12192000" cy="256474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9B22C3B0-400E-422A-9D38-8A07A54CAAFC}"/>
              </a:ext>
            </a:extLst>
          </p:cNvPr>
          <p:cNvGrpSpPr/>
          <p:nvPr/>
        </p:nvGrpSpPr>
        <p:grpSpPr>
          <a:xfrm>
            <a:off x="344526" y="294139"/>
            <a:ext cx="1049495" cy="834089"/>
            <a:chOff x="344526" y="294139"/>
            <a:chExt cx="1049495" cy="834089"/>
          </a:xfrm>
        </p:grpSpPr>
        <p:sp>
          <p:nvSpPr>
            <p:cNvPr id="6" name="矩形 5">
              <a:extLst>
                <a:ext uri="{FF2B5EF4-FFF2-40B4-BE49-F238E27FC236}">
                  <a16:creationId xmlns:a16="http://schemas.microsoft.com/office/drawing/2014/main" xmlns="" id="{BD60C99B-92B0-4D2B-91C0-44014A32B72B}"/>
                </a:ext>
              </a:extLst>
            </p:cNvPr>
            <p:cNvSpPr/>
            <p:nvPr/>
          </p:nvSpPr>
          <p:spPr>
            <a:xfrm>
              <a:off x="390819" y="341506"/>
              <a:ext cx="709699" cy="707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ea typeface="微软雅黑" panose="020B0503020204020204" pitchFamily="34" charset="-122"/>
              </a:endParaRPr>
            </a:p>
          </p:txBody>
        </p:sp>
        <p:sp>
          <p:nvSpPr>
            <p:cNvPr id="7" name="矩形 6">
              <a:extLst>
                <a:ext uri="{FF2B5EF4-FFF2-40B4-BE49-F238E27FC236}">
                  <a16:creationId xmlns:a16="http://schemas.microsoft.com/office/drawing/2014/main" xmlns="" id="{70D12230-8C86-4B81-9EA2-74F60B478190}"/>
                </a:ext>
              </a:extLst>
            </p:cNvPr>
            <p:cNvSpPr/>
            <p:nvPr/>
          </p:nvSpPr>
          <p:spPr>
            <a:xfrm>
              <a:off x="1209290" y="758896"/>
              <a:ext cx="184731" cy="369332"/>
            </a:xfrm>
            <a:prstGeom prst="rect">
              <a:avLst/>
            </a:prstGeom>
          </p:spPr>
          <p:txBody>
            <a:bodyPr wrap="none">
              <a:spAutoFit/>
            </a:bodyPr>
            <a:lstStyle/>
            <a:p>
              <a:endParaRPr lang="zh-CN" altLang="en-US" dirty="0">
                <a:solidFill>
                  <a:srgbClr val="B4120A"/>
                </a:solidFill>
                <a:ea typeface="微软雅黑" panose="020B0503020204020204" pitchFamily="34" charset="-122"/>
              </a:endParaRPr>
            </a:p>
          </p:txBody>
        </p:sp>
        <p:pic>
          <p:nvPicPr>
            <p:cNvPr id="8" name="图片 7">
              <a:extLst>
                <a:ext uri="{FF2B5EF4-FFF2-40B4-BE49-F238E27FC236}">
                  <a16:creationId xmlns:a16="http://schemas.microsoft.com/office/drawing/2014/main" xmlns="" id="{90942FEA-1B12-425F-A89E-F52B39D508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526" y="294139"/>
              <a:ext cx="802284" cy="802284"/>
            </a:xfrm>
            <a:prstGeom prst="rect">
              <a:avLst/>
            </a:prstGeom>
            <a:solidFill>
              <a:srgbClr val="315597"/>
            </a:solidFill>
          </p:spPr>
        </p:pic>
      </p:grpSp>
      <p:grpSp>
        <p:nvGrpSpPr>
          <p:cNvPr id="3" name="组合 2"/>
          <p:cNvGrpSpPr/>
          <p:nvPr/>
        </p:nvGrpSpPr>
        <p:grpSpPr>
          <a:xfrm>
            <a:off x="512362" y="1035131"/>
            <a:ext cx="8400102" cy="5012354"/>
            <a:chOff x="1311165" y="725963"/>
            <a:chExt cx="8939569" cy="5334255"/>
          </a:xfrm>
        </p:grpSpPr>
        <p:pic>
          <p:nvPicPr>
            <p:cNvPr id="2" name="Picture 1">
              <a:extLst>
                <a:ext uri="{FF2B5EF4-FFF2-40B4-BE49-F238E27FC236}">
                  <a16:creationId xmlns:a16="http://schemas.microsoft.com/office/drawing/2014/main" xmlns="" id="{770E3A2D-4189-403D-850B-C32C807945B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56501" y="1096423"/>
              <a:ext cx="8783884" cy="4963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矩形 36">
              <a:extLst>
                <a:ext uri="{FF2B5EF4-FFF2-40B4-BE49-F238E27FC236}">
                  <a16:creationId xmlns:a16="http://schemas.microsoft.com/office/drawing/2014/main" xmlns="" id="{1350FD16-3F6A-44D9-8791-82DBC7AFC9E3}"/>
                </a:ext>
              </a:extLst>
            </p:cNvPr>
            <p:cNvSpPr/>
            <p:nvPr/>
          </p:nvSpPr>
          <p:spPr>
            <a:xfrm>
              <a:off x="1466850" y="1096423"/>
              <a:ext cx="8783884" cy="4963795"/>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框 3">
              <a:extLst>
                <a:ext uri="{FF2B5EF4-FFF2-40B4-BE49-F238E27FC236}">
                  <a16:creationId xmlns:a16="http://schemas.microsoft.com/office/drawing/2014/main" xmlns="" id="{EB04EF10-4FE8-4CF9-9C90-EACEEE9B9E54}"/>
                </a:ext>
              </a:extLst>
            </p:cNvPr>
            <p:cNvSpPr txBox="1"/>
            <p:nvPr/>
          </p:nvSpPr>
          <p:spPr>
            <a:xfrm>
              <a:off x="4024280" y="3106540"/>
              <a:ext cx="1988269" cy="988347"/>
            </a:xfrm>
            <a:prstGeom prst="rect">
              <a:avLst/>
            </a:prstGeom>
            <a:noFill/>
          </p:spPr>
          <p:txBody>
            <a:bodyPr wrap="square" rtlCol="0">
              <a:spAutoFit/>
            </a:bodyPr>
            <a:lstStyle>
              <a:defPPr>
                <a:defRPr lang="zh-CN"/>
              </a:defPPr>
              <a:lvl1pPr algn="r">
                <a:lnSpc>
                  <a:spcPct val="150000"/>
                </a:lnSpc>
                <a:defRPr sz="2400" b="1">
                  <a:solidFill>
                    <a:srgbClr val="0D509E"/>
                  </a:solidFill>
                </a:defRPr>
              </a:lvl1pPr>
            </a:lstStyle>
            <a:p>
              <a:r>
                <a:rPr lang="en-US" altLang="zh-CN" sz="4400" dirty="0">
                  <a:latin typeface="+mn-ea"/>
                </a:rPr>
                <a:t>A</a:t>
              </a:r>
              <a:r>
                <a:rPr lang="zh-CN" altLang="en-US" sz="4400" dirty="0">
                  <a:latin typeface="+mn-ea"/>
                </a:rPr>
                <a:t>区</a:t>
              </a:r>
            </a:p>
          </p:txBody>
        </p:sp>
        <p:sp>
          <p:nvSpPr>
            <p:cNvPr id="9" name="文本框 8">
              <a:extLst>
                <a:ext uri="{FF2B5EF4-FFF2-40B4-BE49-F238E27FC236}">
                  <a16:creationId xmlns:a16="http://schemas.microsoft.com/office/drawing/2014/main" xmlns="" id="{BDA7BEB7-139C-4912-855E-74E66BC59EEE}"/>
                </a:ext>
              </a:extLst>
            </p:cNvPr>
            <p:cNvSpPr txBox="1"/>
            <p:nvPr/>
          </p:nvSpPr>
          <p:spPr>
            <a:xfrm>
              <a:off x="2821701" y="3854451"/>
              <a:ext cx="3778249" cy="972189"/>
            </a:xfrm>
            <a:prstGeom prst="rect">
              <a:avLst/>
            </a:prstGeom>
            <a:noFill/>
          </p:spPr>
          <p:txBody>
            <a:bodyPr wrap="square" rtlCol="0">
              <a:spAutoFit/>
            </a:bodyPr>
            <a:lstStyle/>
            <a:p>
              <a:pPr algn="r">
                <a:lnSpc>
                  <a:spcPct val="150000"/>
                </a:lnSpc>
              </a:pPr>
              <a:r>
                <a:rPr lang="zh-CN" altLang="zh-CN" sz="2400" b="1" dirty="0">
                  <a:solidFill>
                    <a:srgbClr val="0D509E"/>
                  </a:solidFill>
                  <a:sym typeface="+mn-ea"/>
                </a:rPr>
                <a:t>设立</a:t>
              </a:r>
              <a:r>
                <a:rPr lang="en-US" altLang="zh-CN" sz="2400" b="1" dirty="0">
                  <a:solidFill>
                    <a:srgbClr val="0D509E"/>
                  </a:solidFill>
                  <a:sym typeface="+mn-ea"/>
                </a:rPr>
                <a:t>4</a:t>
              </a:r>
              <a:r>
                <a:rPr lang="zh-CN" altLang="zh-CN" sz="2400" b="1" dirty="0">
                  <a:solidFill>
                    <a:srgbClr val="0D509E"/>
                  </a:solidFill>
                  <a:sym typeface="+mn-ea"/>
                </a:rPr>
                <a:t>个投放点</a:t>
              </a:r>
              <a:endParaRPr lang="en-US" altLang="zh-CN" sz="1600" b="1" dirty="0">
                <a:solidFill>
                  <a:srgbClr val="0D509E"/>
                </a:solidFill>
              </a:endParaRPr>
            </a:p>
            <a:p>
              <a:pPr algn="r">
                <a:lnSpc>
                  <a:spcPct val="150000"/>
                </a:lnSpc>
              </a:pPr>
              <a:endParaRPr lang="zh-CN" altLang="en-US" sz="1600" b="1" dirty="0">
                <a:solidFill>
                  <a:srgbClr val="0D509E"/>
                </a:solidFill>
                <a:latin typeface="字魂35号-经典雅黑" panose="02000000000000000000" pitchFamily="2" charset="-122"/>
                <a:ea typeface="字魂35号-经典雅黑" panose="02000000000000000000" pitchFamily="2" charset="-122"/>
              </a:endParaRPr>
            </a:p>
          </p:txBody>
        </p:sp>
        <p:sp>
          <p:nvSpPr>
            <p:cNvPr id="10" name="文本框 9">
              <a:extLst>
                <a:ext uri="{FF2B5EF4-FFF2-40B4-BE49-F238E27FC236}">
                  <a16:creationId xmlns:a16="http://schemas.microsoft.com/office/drawing/2014/main" xmlns="" id="{AFD77D0A-BD33-4DB3-ACC2-611C3B1E9C5E}"/>
                </a:ext>
              </a:extLst>
            </p:cNvPr>
            <p:cNvSpPr txBox="1"/>
            <p:nvPr/>
          </p:nvSpPr>
          <p:spPr>
            <a:xfrm>
              <a:off x="1547754" y="4712727"/>
              <a:ext cx="3778249" cy="1131848"/>
            </a:xfrm>
            <a:prstGeom prst="rect">
              <a:avLst/>
            </a:prstGeom>
            <a:noFill/>
          </p:spPr>
          <p:txBody>
            <a:bodyPr wrap="square" rtlCol="0">
              <a:spAutoFit/>
            </a:bodyPr>
            <a:lstStyle>
              <a:defPPr>
                <a:defRPr lang="zh-CN"/>
              </a:defPPr>
              <a:lvl1pPr algn="r">
                <a:lnSpc>
                  <a:spcPct val="150000"/>
                </a:lnSpc>
                <a:defRPr sz="2400" b="1">
                  <a:solidFill>
                    <a:srgbClr val="0D509E"/>
                  </a:solidFill>
                </a:defRPr>
              </a:lvl1pPr>
            </a:lstStyle>
            <a:p>
              <a:pPr algn="ctr"/>
              <a:r>
                <a:rPr lang="zh-CN" altLang="en-US" dirty="0">
                  <a:sym typeface="+mn-ea"/>
                </a:rPr>
                <a:t>设立</a:t>
              </a:r>
              <a:r>
                <a:rPr lang="en-US" altLang="zh-CN" dirty="0">
                  <a:sym typeface="+mn-ea"/>
                </a:rPr>
                <a:t>1</a:t>
              </a:r>
              <a:r>
                <a:rPr lang="zh-CN" altLang="zh-CN" dirty="0">
                  <a:sym typeface="+mn-ea"/>
                </a:rPr>
                <a:t>个投放点</a:t>
              </a:r>
              <a:endParaRPr lang="en-US" altLang="zh-CN" dirty="0"/>
            </a:p>
            <a:p>
              <a:endParaRPr lang="zh-CN" altLang="en-US" dirty="0"/>
            </a:p>
          </p:txBody>
        </p:sp>
        <p:sp>
          <p:nvSpPr>
            <p:cNvPr id="11" name="文本框 10">
              <a:extLst>
                <a:ext uri="{FF2B5EF4-FFF2-40B4-BE49-F238E27FC236}">
                  <a16:creationId xmlns:a16="http://schemas.microsoft.com/office/drawing/2014/main" xmlns="" id="{7375CEC7-44D2-4561-B967-82D6FFEE19CB}"/>
                </a:ext>
              </a:extLst>
            </p:cNvPr>
            <p:cNvSpPr txBox="1"/>
            <p:nvPr/>
          </p:nvSpPr>
          <p:spPr>
            <a:xfrm>
              <a:off x="4710826" y="1488093"/>
              <a:ext cx="3778249" cy="580415"/>
            </a:xfrm>
            <a:prstGeom prst="rect">
              <a:avLst/>
            </a:prstGeom>
            <a:noFill/>
          </p:spPr>
          <p:txBody>
            <a:bodyPr wrap="square" rtlCol="0">
              <a:spAutoFit/>
            </a:bodyPr>
            <a:lstStyle>
              <a:defPPr>
                <a:defRPr lang="zh-CN"/>
              </a:defPPr>
              <a:lvl1pPr algn="r">
                <a:lnSpc>
                  <a:spcPct val="150000"/>
                </a:lnSpc>
                <a:defRPr sz="2400" b="1">
                  <a:solidFill>
                    <a:srgbClr val="0D509E"/>
                  </a:solidFill>
                </a:defRPr>
              </a:lvl1pPr>
            </a:lstStyle>
            <a:p>
              <a:pPr algn="ctr"/>
              <a:r>
                <a:rPr lang="zh-CN" altLang="zh-CN" dirty="0">
                  <a:sym typeface="+mn-ea"/>
                </a:rPr>
                <a:t>设立2个投放点</a:t>
              </a:r>
              <a:endParaRPr lang="zh-CN" altLang="en-US" dirty="0"/>
            </a:p>
          </p:txBody>
        </p:sp>
        <p:sp>
          <p:nvSpPr>
            <p:cNvPr id="12" name="文本框 11">
              <a:extLst>
                <a:ext uri="{FF2B5EF4-FFF2-40B4-BE49-F238E27FC236}">
                  <a16:creationId xmlns:a16="http://schemas.microsoft.com/office/drawing/2014/main" xmlns="" id="{DE0F3AAE-A379-4099-AEE7-1ED031EA8512}"/>
                </a:ext>
              </a:extLst>
            </p:cNvPr>
            <p:cNvSpPr txBox="1"/>
            <p:nvPr/>
          </p:nvSpPr>
          <p:spPr>
            <a:xfrm>
              <a:off x="1311165" y="1844335"/>
              <a:ext cx="3778249" cy="580415"/>
            </a:xfrm>
            <a:prstGeom prst="rect">
              <a:avLst/>
            </a:prstGeom>
            <a:noFill/>
          </p:spPr>
          <p:txBody>
            <a:bodyPr wrap="square" rtlCol="0">
              <a:spAutoFit/>
            </a:bodyPr>
            <a:lstStyle>
              <a:defPPr>
                <a:defRPr lang="zh-CN"/>
              </a:defPPr>
              <a:lvl1pPr algn="r">
                <a:lnSpc>
                  <a:spcPct val="150000"/>
                </a:lnSpc>
                <a:defRPr sz="2400" b="1">
                  <a:solidFill>
                    <a:srgbClr val="0D509E"/>
                  </a:solidFill>
                </a:defRPr>
              </a:lvl1pPr>
            </a:lstStyle>
            <a:p>
              <a:pPr algn="ctr"/>
              <a:r>
                <a:rPr lang="zh-CN" altLang="zh-CN" dirty="0">
                  <a:sym typeface="+mn-ea"/>
                </a:rPr>
                <a:t>设立</a:t>
              </a:r>
              <a:r>
                <a:rPr lang="en-US" altLang="zh-CN" dirty="0">
                  <a:sym typeface="+mn-ea"/>
                </a:rPr>
                <a:t>1</a:t>
              </a:r>
              <a:r>
                <a:rPr lang="zh-CN" altLang="zh-CN" dirty="0">
                  <a:sym typeface="+mn-ea"/>
                </a:rPr>
                <a:t>个投放点</a:t>
              </a:r>
              <a:endParaRPr lang="zh-CN" altLang="en-US" dirty="0"/>
            </a:p>
          </p:txBody>
        </p:sp>
        <p:sp>
          <p:nvSpPr>
            <p:cNvPr id="16" name="文本框 15">
              <a:extLst>
                <a:ext uri="{FF2B5EF4-FFF2-40B4-BE49-F238E27FC236}">
                  <a16:creationId xmlns:a16="http://schemas.microsoft.com/office/drawing/2014/main" xmlns="" id="{473F9BF2-FA05-466F-96C5-328B2DF5D13A}"/>
                </a:ext>
              </a:extLst>
            </p:cNvPr>
            <p:cNvSpPr txBox="1"/>
            <p:nvPr/>
          </p:nvSpPr>
          <p:spPr>
            <a:xfrm>
              <a:off x="2193810" y="1032432"/>
              <a:ext cx="1521393" cy="988347"/>
            </a:xfrm>
            <a:prstGeom prst="rect">
              <a:avLst/>
            </a:prstGeom>
            <a:noFill/>
          </p:spPr>
          <p:txBody>
            <a:bodyPr wrap="square" rtlCol="0">
              <a:spAutoFit/>
            </a:bodyPr>
            <a:lstStyle>
              <a:defPPr>
                <a:defRPr lang="zh-CN"/>
              </a:defPPr>
              <a:lvl1pPr algn="r">
                <a:lnSpc>
                  <a:spcPct val="150000"/>
                </a:lnSpc>
                <a:defRPr sz="2400" b="1">
                  <a:solidFill>
                    <a:srgbClr val="0D509E"/>
                  </a:solidFill>
                </a:defRPr>
              </a:lvl1pPr>
            </a:lstStyle>
            <a:p>
              <a:r>
                <a:rPr lang="en-US" altLang="zh-CN" sz="4400" dirty="0">
                  <a:latin typeface="+mn-ea"/>
                </a:rPr>
                <a:t>D</a:t>
              </a:r>
              <a:r>
                <a:rPr lang="zh-CN" altLang="en-US" sz="4400" dirty="0">
                  <a:latin typeface="+mn-ea"/>
                </a:rPr>
                <a:t>区</a:t>
              </a:r>
            </a:p>
          </p:txBody>
        </p:sp>
        <p:sp>
          <p:nvSpPr>
            <p:cNvPr id="18" name="文本框 17">
              <a:extLst>
                <a:ext uri="{FF2B5EF4-FFF2-40B4-BE49-F238E27FC236}">
                  <a16:creationId xmlns:a16="http://schemas.microsoft.com/office/drawing/2014/main" xmlns="" id="{FBA0771C-6D87-4281-87CF-CFA65E66E869}"/>
                </a:ext>
              </a:extLst>
            </p:cNvPr>
            <p:cNvSpPr txBox="1"/>
            <p:nvPr/>
          </p:nvSpPr>
          <p:spPr>
            <a:xfrm>
              <a:off x="5026162" y="725963"/>
              <a:ext cx="2200859" cy="988347"/>
            </a:xfrm>
            <a:prstGeom prst="rect">
              <a:avLst/>
            </a:prstGeom>
            <a:noFill/>
          </p:spPr>
          <p:txBody>
            <a:bodyPr wrap="square" rtlCol="0">
              <a:spAutoFit/>
            </a:bodyPr>
            <a:lstStyle>
              <a:defPPr>
                <a:defRPr lang="zh-CN"/>
              </a:defPPr>
              <a:lvl1pPr algn="r">
                <a:lnSpc>
                  <a:spcPct val="150000"/>
                </a:lnSpc>
                <a:defRPr sz="4400" b="1">
                  <a:solidFill>
                    <a:srgbClr val="0D509E"/>
                  </a:solidFill>
                  <a:latin typeface="+mn-ea"/>
                </a:defRPr>
              </a:lvl1pPr>
            </a:lstStyle>
            <a:p>
              <a:r>
                <a:rPr lang="en-US" altLang="zh-CN" dirty="0"/>
                <a:t>C</a:t>
              </a:r>
              <a:r>
                <a:rPr lang="zh-CN" altLang="en-US" dirty="0"/>
                <a:t>区</a:t>
              </a:r>
            </a:p>
          </p:txBody>
        </p:sp>
        <p:sp>
          <p:nvSpPr>
            <p:cNvPr id="36" name="文本框 35">
              <a:extLst>
                <a:ext uri="{FF2B5EF4-FFF2-40B4-BE49-F238E27FC236}">
                  <a16:creationId xmlns:a16="http://schemas.microsoft.com/office/drawing/2014/main" xmlns="" id="{AF874AF4-9B20-4DD6-A0AA-9FE062E6FF07}"/>
                </a:ext>
              </a:extLst>
            </p:cNvPr>
            <p:cNvSpPr txBox="1"/>
            <p:nvPr/>
          </p:nvSpPr>
          <p:spPr>
            <a:xfrm>
              <a:off x="1993273" y="3983587"/>
              <a:ext cx="2196904" cy="988347"/>
            </a:xfrm>
            <a:prstGeom prst="rect">
              <a:avLst/>
            </a:prstGeom>
            <a:noFill/>
          </p:spPr>
          <p:txBody>
            <a:bodyPr wrap="square" rtlCol="0">
              <a:spAutoFit/>
            </a:bodyPr>
            <a:lstStyle>
              <a:defPPr>
                <a:defRPr lang="zh-CN"/>
              </a:defPPr>
              <a:lvl1pPr algn="r">
                <a:lnSpc>
                  <a:spcPct val="150000"/>
                </a:lnSpc>
                <a:defRPr sz="4400" b="1">
                  <a:solidFill>
                    <a:srgbClr val="0D509E"/>
                  </a:solidFill>
                  <a:latin typeface="+mn-ea"/>
                </a:defRPr>
              </a:lvl1pPr>
            </a:lstStyle>
            <a:p>
              <a:r>
                <a:rPr lang="en-US" altLang="zh-CN" dirty="0"/>
                <a:t>B</a:t>
              </a:r>
              <a:r>
                <a:rPr lang="zh-CN" altLang="en-US" dirty="0"/>
                <a:t>区</a:t>
              </a:r>
            </a:p>
          </p:txBody>
        </p:sp>
        <p:sp>
          <p:nvSpPr>
            <p:cNvPr id="38" name="矩形 37">
              <a:extLst>
                <a:ext uri="{FF2B5EF4-FFF2-40B4-BE49-F238E27FC236}">
                  <a16:creationId xmlns:a16="http://schemas.microsoft.com/office/drawing/2014/main" xmlns="" id="{E181DF9B-D6A6-4E03-9D93-6C9B989E4731}"/>
                </a:ext>
              </a:extLst>
            </p:cNvPr>
            <p:cNvSpPr/>
            <p:nvPr/>
          </p:nvSpPr>
          <p:spPr>
            <a:xfrm>
              <a:off x="8219975" y="3253339"/>
              <a:ext cx="1751798" cy="548640"/>
            </a:xfrm>
            <a:prstGeom prst="rect">
              <a:avLst/>
            </a:prstGeom>
            <a:solidFill>
              <a:srgbClr val="0D5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共</a:t>
              </a:r>
              <a:r>
                <a:rPr lang="en-US" altLang="zh-CN" b="1" dirty="0"/>
                <a:t>8</a:t>
              </a:r>
              <a:r>
                <a:rPr lang="zh-CN" altLang="en-US" b="1" dirty="0"/>
                <a:t>个垃圾房</a:t>
              </a:r>
            </a:p>
          </p:txBody>
        </p:sp>
      </p:grpSp>
      <p:grpSp>
        <p:nvGrpSpPr>
          <p:cNvPr id="21" name="组合 20"/>
          <p:cNvGrpSpPr/>
          <p:nvPr/>
        </p:nvGrpSpPr>
        <p:grpSpPr>
          <a:xfrm>
            <a:off x="9040184" y="1280418"/>
            <a:ext cx="2290742" cy="1644108"/>
            <a:chOff x="666750" y="2001867"/>
            <a:chExt cx="3459480" cy="3295303"/>
          </a:xfrm>
        </p:grpSpPr>
        <p:pic>
          <p:nvPicPr>
            <p:cNvPr id="22" name="Picture 2" descr="D:\桌面\垃圾分类\微信图片_20190916143639.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t="10102" b="7182"/>
            <a:stretch/>
          </p:blipFill>
          <p:spPr bwMode="auto">
            <a:xfrm>
              <a:off x="666750" y="2001867"/>
              <a:ext cx="3459480" cy="2895252"/>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p:cNvSpPr/>
            <p:nvPr/>
          </p:nvSpPr>
          <p:spPr>
            <a:xfrm>
              <a:off x="667384" y="4897120"/>
              <a:ext cx="3458846" cy="400050"/>
            </a:xfrm>
            <a:prstGeom prst="rect">
              <a:avLst/>
            </a:prstGeom>
            <a:solidFill>
              <a:srgbClr val="0D5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n w="10160">
                    <a:noFill/>
                    <a:prstDash val="solid"/>
                  </a:ln>
                  <a:solidFill>
                    <a:srgbClr val="FFFFFF"/>
                  </a:solidFill>
                  <a:effectLst>
                    <a:outerShdw blurRad="38100" dist="22860" dir="5400000" algn="tl" rotWithShape="0">
                      <a:srgbClr val="000000">
                        <a:alpha val="30000"/>
                      </a:srgbClr>
                    </a:outerShdw>
                  </a:effectLst>
                  <a:latin typeface="+mn-ea"/>
                  <a:cs typeface="华文中宋" panose="02010600040101010101" charset="-122"/>
                </a:rPr>
                <a:t>南</a:t>
              </a:r>
              <a:r>
                <a:rPr lang="en-US" altLang="zh-CN" sz="1200" b="1" dirty="0">
                  <a:ln w="10160">
                    <a:noFill/>
                    <a:prstDash val="solid"/>
                  </a:ln>
                  <a:solidFill>
                    <a:srgbClr val="FFFFFF"/>
                  </a:solidFill>
                  <a:effectLst>
                    <a:outerShdw blurRad="38100" dist="22860" dir="5400000" algn="tl" rotWithShape="0">
                      <a:srgbClr val="000000">
                        <a:alpha val="30000"/>
                      </a:srgbClr>
                    </a:outerShdw>
                  </a:effectLst>
                  <a:latin typeface="+mn-ea"/>
                  <a:cs typeface="华文中宋" panose="02010600040101010101" charset="-122"/>
                </a:rPr>
                <a:t>12</a:t>
              </a:r>
              <a:r>
                <a:rPr lang="zh-CN" altLang="en-US" sz="1200" b="1" dirty="0">
                  <a:ln w="10160">
                    <a:noFill/>
                    <a:prstDash val="solid"/>
                  </a:ln>
                  <a:solidFill>
                    <a:srgbClr val="FFFFFF"/>
                  </a:solidFill>
                  <a:effectLst>
                    <a:outerShdw blurRad="38100" dist="22860" dir="5400000" algn="tl" rotWithShape="0">
                      <a:srgbClr val="000000">
                        <a:alpha val="30000"/>
                      </a:srgbClr>
                    </a:outerShdw>
                  </a:effectLst>
                  <a:latin typeface="+mn-ea"/>
                  <a:cs typeface="华文中宋" panose="02010600040101010101" charset="-122"/>
                </a:rPr>
                <a:t>舍垃圾房</a:t>
              </a:r>
            </a:p>
          </p:txBody>
        </p:sp>
      </p:grpSp>
      <p:pic>
        <p:nvPicPr>
          <p:cNvPr id="24" name="图片 23" descr="微信图片_20191129230132"/>
          <p:cNvPicPr>
            <a:picLocks noChangeAspect="1"/>
          </p:cNvPicPr>
          <p:nvPr/>
        </p:nvPicPr>
        <p:blipFill rotWithShape="1">
          <a:blip r:embed="rId6" cstate="screen">
            <a:extLst>
              <a:ext uri="{28A0092B-C50C-407E-A947-70E740481C1C}">
                <a14:useLocalDpi xmlns:a14="http://schemas.microsoft.com/office/drawing/2010/main"/>
              </a:ext>
            </a:extLst>
          </a:blip>
          <a:srcRect t="13040" b="11101"/>
          <a:stretch/>
        </p:blipFill>
        <p:spPr>
          <a:xfrm>
            <a:off x="9040184" y="2920482"/>
            <a:ext cx="2290742" cy="1484712"/>
          </a:xfrm>
          <a:prstGeom prst="rect">
            <a:avLst/>
          </a:prstGeom>
        </p:spPr>
      </p:pic>
      <p:sp>
        <p:nvSpPr>
          <p:cNvPr id="25" name="矩形 24"/>
          <p:cNvSpPr/>
          <p:nvPr/>
        </p:nvSpPr>
        <p:spPr>
          <a:xfrm>
            <a:off x="9040184" y="4405194"/>
            <a:ext cx="2290742" cy="267853"/>
          </a:xfrm>
          <a:prstGeom prst="rect">
            <a:avLst/>
          </a:prstGeom>
          <a:solidFill>
            <a:srgbClr val="0D5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a:ln w="10160">
                  <a:noFill/>
                  <a:prstDash val="solid"/>
                </a:ln>
                <a:solidFill>
                  <a:srgbClr val="FFFFFF"/>
                </a:solidFill>
                <a:effectLst>
                  <a:outerShdw blurRad="38100" dist="22860" dir="5400000" algn="tl" rotWithShape="0">
                    <a:srgbClr val="000000">
                      <a:alpha val="30000"/>
                    </a:srgbClr>
                  </a:outerShdw>
                </a:effectLst>
                <a:latin typeface="+mn-ea"/>
                <a:cs typeface="华文中宋" panose="02010600040101010101" charset="-122"/>
              </a:rPr>
              <a:t>南</a:t>
            </a:r>
            <a:r>
              <a:rPr lang="en-US" altLang="zh-CN" sz="1200" b="1">
                <a:ln w="10160">
                  <a:noFill/>
                  <a:prstDash val="solid"/>
                </a:ln>
                <a:solidFill>
                  <a:srgbClr val="FFFFFF"/>
                </a:solidFill>
                <a:effectLst>
                  <a:outerShdw blurRad="38100" dist="22860" dir="5400000" algn="tl" rotWithShape="0">
                    <a:srgbClr val="000000">
                      <a:alpha val="30000"/>
                    </a:srgbClr>
                  </a:outerShdw>
                </a:effectLst>
                <a:latin typeface="+mn-ea"/>
                <a:cs typeface="华文中宋" panose="02010600040101010101" charset="-122"/>
              </a:rPr>
              <a:t>3</a:t>
            </a:r>
            <a:r>
              <a:rPr lang="zh-CN" altLang="en-US" sz="1200" b="1">
                <a:ln w="10160">
                  <a:noFill/>
                  <a:prstDash val="solid"/>
                </a:ln>
                <a:solidFill>
                  <a:srgbClr val="FFFFFF"/>
                </a:solidFill>
                <a:effectLst>
                  <a:outerShdw blurRad="38100" dist="22860" dir="5400000" algn="tl" rotWithShape="0">
                    <a:srgbClr val="000000">
                      <a:alpha val="30000"/>
                    </a:srgbClr>
                  </a:outerShdw>
                </a:effectLst>
                <a:latin typeface="+mn-ea"/>
                <a:cs typeface="华文中宋" panose="02010600040101010101" charset="-122"/>
              </a:rPr>
              <a:t>舍垃圾房</a:t>
            </a:r>
          </a:p>
        </p:txBody>
      </p:sp>
      <p:pic>
        <p:nvPicPr>
          <p:cNvPr id="26" name="图片 25" descr="微信图片_20191129230149"/>
          <p:cNvPicPr>
            <a:picLocks noChangeAspect="1"/>
          </p:cNvPicPr>
          <p:nvPr/>
        </p:nvPicPr>
        <p:blipFill rotWithShape="1">
          <a:blip r:embed="rId7" cstate="screen">
            <a:extLst>
              <a:ext uri="{28A0092B-C50C-407E-A947-70E740481C1C}">
                <a14:useLocalDpi xmlns:a14="http://schemas.microsoft.com/office/drawing/2010/main"/>
              </a:ext>
            </a:extLst>
          </a:blip>
          <a:srcRect t="25096" b="20328"/>
          <a:stretch/>
        </p:blipFill>
        <p:spPr>
          <a:xfrm>
            <a:off x="9040184" y="4674290"/>
            <a:ext cx="2290742" cy="1106750"/>
          </a:xfrm>
          <a:prstGeom prst="rect">
            <a:avLst/>
          </a:prstGeom>
        </p:spPr>
      </p:pic>
      <p:sp>
        <p:nvSpPr>
          <p:cNvPr id="27" name="矩形 26"/>
          <p:cNvSpPr/>
          <p:nvPr/>
        </p:nvSpPr>
        <p:spPr>
          <a:xfrm>
            <a:off x="9040184" y="5781040"/>
            <a:ext cx="2290742" cy="267853"/>
          </a:xfrm>
          <a:prstGeom prst="rect">
            <a:avLst/>
          </a:prstGeom>
          <a:solidFill>
            <a:srgbClr val="0D5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ln w="10160">
                  <a:noFill/>
                  <a:prstDash val="solid"/>
                </a:ln>
                <a:solidFill>
                  <a:srgbClr val="FFFFFF"/>
                </a:solidFill>
                <a:effectLst>
                  <a:outerShdw blurRad="38100" dist="22860" dir="5400000" algn="tl" rotWithShape="0">
                    <a:srgbClr val="000000">
                      <a:alpha val="30000"/>
                    </a:srgbClr>
                  </a:outerShdw>
                </a:effectLst>
                <a:latin typeface="+mn-ea"/>
                <a:cs typeface="华文中宋" panose="02010600040101010101" charset="-122"/>
              </a:rPr>
              <a:t>南</a:t>
            </a:r>
            <a:r>
              <a:rPr lang="en-US" altLang="zh-CN" sz="1200" b="1" dirty="0" smtClean="0">
                <a:ln w="10160">
                  <a:noFill/>
                  <a:prstDash val="solid"/>
                </a:ln>
                <a:solidFill>
                  <a:srgbClr val="FFFFFF"/>
                </a:solidFill>
                <a:effectLst>
                  <a:outerShdw blurRad="38100" dist="22860" dir="5400000" algn="tl" rotWithShape="0">
                    <a:srgbClr val="000000">
                      <a:alpha val="30000"/>
                    </a:srgbClr>
                  </a:outerShdw>
                </a:effectLst>
                <a:latin typeface="+mn-ea"/>
                <a:cs typeface="华文中宋" panose="02010600040101010101" charset="-122"/>
              </a:rPr>
              <a:t>7</a:t>
            </a:r>
            <a:r>
              <a:rPr lang="zh-CN" altLang="en-US" sz="1200" b="1" dirty="0" smtClean="0">
                <a:ln w="10160">
                  <a:noFill/>
                  <a:prstDash val="solid"/>
                </a:ln>
                <a:solidFill>
                  <a:srgbClr val="FFFFFF"/>
                </a:solidFill>
                <a:effectLst>
                  <a:outerShdw blurRad="38100" dist="22860" dir="5400000" algn="tl" rotWithShape="0">
                    <a:srgbClr val="000000">
                      <a:alpha val="30000"/>
                    </a:srgbClr>
                  </a:outerShdw>
                </a:effectLst>
                <a:latin typeface="+mn-ea"/>
                <a:cs typeface="华文中宋" panose="02010600040101010101" charset="-122"/>
              </a:rPr>
              <a:t>舍</a:t>
            </a:r>
            <a:r>
              <a:rPr lang="zh-CN" altLang="en-US" sz="1200" b="1" dirty="0">
                <a:ln w="10160">
                  <a:noFill/>
                  <a:prstDash val="solid"/>
                </a:ln>
                <a:solidFill>
                  <a:srgbClr val="FFFFFF"/>
                </a:solidFill>
                <a:effectLst>
                  <a:outerShdw blurRad="38100" dist="22860" dir="5400000" algn="tl" rotWithShape="0">
                    <a:srgbClr val="000000">
                      <a:alpha val="30000"/>
                    </a:srgbClr>
                  </a:outerShdw>
                </a:effectLst>
                <a:latin typeface="+mn-ea"/>
                <a:cs typeface="华文中宋" panose="02010600040101010101" charset="-122"/>
              </a:rPr>
              <a:t>垃圾房</a:t>
            </a:r>
          </a:p>
        </p:txBody>
      </p:sp>
      <p:grpSp>
        <p:nvGrpSpPr>
          <p:cNvPr id="28" name="组合 27">
            <a:extLst>
              <a:ext uri="{FF2B5EF4-FFF2-40B4-BE49-F238E27FC236}">
                <a16:creationId xmlns:a16="http://schemas.microsoft.com/office/drawing/2014/main" xmlns="" id="{CBC4B0BF-0545-4ABF-9CD9-CBD28F9498B4}"/>
              </a:ext>
            </a:extLst>
          </p:cNvPr>
          <p:cNvGrpSpPr/>
          <p:nvPr/>
        </p:nvGrpSpPr>
        <p:grpSpPr>
          <a:xfrm>
            <a:off x="641256" y="291641"/>
            <a:ext cx="7226001" cy="658288"/>
            <a:chOff x="667273" y="499893"/>
            <a:chExt cx="4749718" cy="432699"/>
          </a:xfrm>
        </p:grpSpPr>
        <p:sp>
          <p:nvSpPr>
            <p:cNvPr id="29" name="文本框 28">
              <a:extLst>
                <a:ext uri="{FF2B5EF4-FFF2-40B4-BE49-F238E27FC236}">
                  <a16:creationId xmlns:a16="http://schemas.microsoft.com/office/drawing/2014/main" xmlns="" id="{0FC0388C-785E-4630-B10C-69FBFD5B374C}"/>
                </a:ext>
              </a:extLst>
            </p:cNvPr>
            <p:cNvSpPr txBox="1"/>
            <p:nvPr/>
          </p:nvSpPr>
          <p:spPr>
            <a:xfrm>
              <a:off x="667273" y="588675"/>
              <a:ext cx="121425" cy="343917"/>
            </a:xfrm>
            <a:prstGeom prst="rect">
              <a:avLst/>
            </a:prstGeom>
            <a:noFill/>
          </p:spPr>
          <p:txBody>
            <a:bodyPr wrap="none" rtlCol="0">
              <a:spAutoFit/>
            </a:bodyPr>
            <a:lstStyle/>
            <a:p>
              <a:pPr algn="ctr"/>
              <a:endParaRPr lang="zh-CN" altLang="en-US" sz="2800" b="1" spc="300" dirty="0">
                <a:solidFill>
                  <a:srgbClr val="305494"/>
                </a:solidFill>
                <a:latin typeface="+mn-ea"/>
              </a:endParaRPr>
            </a:p>
          </p:txBody>
        </p:sp>
        <p:sp>
          <p:nvSpPr>
            <p:cNvPr id="30" name="矩形 29">
              <a:extLst>
                <a:ext uri="{FF2B5EF4-FFF2-40B4-BE49-F238E27FC236}">
                  <a16:creationId xmlns:a16="http://schemas.microsoft.com/office/drawing/2014/main" xmlns="" id="{85BE23D4-B7E4-4AF9-862B-A720EF81BFC7}"/>
                </a:ext>
              </a:extLst>
            </p:cNvPr>
            <p:cNvSpPr/>
            <p:nvPr/>
          </p:nvSpPr>
          <p:spPr>
            <a:xfrm>
              <a:off x="1047216" y="499893"/>
              <a:ext cx="4369775" cy="303457"/>
            </a:xfrm>
            <a:prstGeom prst="rect">
              <a:avLst/>
            </a:prstGeom>
          </p:spPr>
          <p:txBody>
            <a:bodyPr wrap="none">
              <a:spAutoFit/>
            </a:bodyPr>
            <a:lstStyle/>
            <a:p>
              <a:r>
                <a:rPr lang="zh-CN" altLang="en-US" sz="2400" b="1" dirty="0" smtClean="0">
                  <a:solidFill>
                    <a:schemeClr val="tx1">
                      <a:lumMod val="65000"/>
                      <a:lumOff val="35000"/>
                    </a:schemeClr>
                  </a:solidFill>
                  <a:latin typeface="+mj-ea"/>
                  <a:ea typeface="+mj-ea"/>
                </a:rPr>
                <a:t>二、完善</a:t>
              </a:r>
              <a:r>
                <a:rPr lang="zh-CN" altLang="en-US" sz="2400" b="1" dirty="0">
                  <a:solidFill>
                    <a:schemeClr val="tx1">
                      <a:lumMod val="65000"/>
                      <a:lumOff val="35000"/>
                    </a:schemeClr>
                  </a:solidFill>
                  <a:latin typeface="+mj-ea"/>
                  <a:ea typeface="+mj-ea"/>
                </a:rPr>
                <a:t>管理机制，提升校园垃圾分类工作实效</a:t>
              </a:r>
            </a:p>
          </p:txBody>
        </p:sp>
      </p:grpSp>
      <p:sp>
        <p:nvSpPr>
          <p:cNvPr id="31" name="文本框 30"/>
          <p:cNvSpPr txBox="1"/>
          <p:nvPr/>
        </p:nvSpPr>
        <p:spPr>
          <a:xfrm>
            <a:off x="1219283" y="753306"/>
            <a:ext cx="2077813" cy="646331"/>
          </a:xfrm>
          <a:prstGeom prst="rect">
            <a:avLst/>
          </a:prstGeom>
          <a:noFill/>
        </p:spPr>
        <p:txBody>
          <a:bodyPr wrap="none" rtlCol="0">
            <a:spAutoFit/>
          </a:bodyPr>
          <a:lstStyle/>
          <a:p>
            <a:r>
              <a:rPr lang="en-US" altLang="zh-CN" b="1" dirty="0" smtClean="0">
                <a:solidFill>
                  <a:srgbClr val="0D509E"/>
                </a:solidFill>
                <a:latin typeface="+mn-ea"/>
              </a:rPr>
              <a:t>1. </a:t>
            </a:r>
            <a:r>
              <a:rPr lang="zh-CN" altLang="en-US" b="1" dirty="0" smtClean="0">
                <a:solidFill>
                  <a:srgbClr val="0D509E"/>
                </a:solidFill>
                <a:latin typeface="+mn-ea"/>
              </a:rPr>
              <a:t>垃圾房</a:t>
            </a:r>
            <a:r>
              <a:rPr lang="zh-CN" altLang="en-US" b="1" dirty="0">
                <a:solidFill>
                  <a:srgbClr val="0D509E"/>
                </a:solidFill>
                <a:latin typeface="+mn-ea"/>
              </a:rPr>
              <a:t>、垃圾桶</a:t>
            </a:r>
          </a:p>
          <a:p>
            <a:endParaRPr lang="zh-CN" altLang="en-US" b="1" dirty="0">
              <a:solidFill>
                <a:srgbClr val="0D509E"/>
              </a:solidFill>
              <a:latin typeface="+mn-ea"/>
            </a:endParaRPr>
          </a:p>
        </p:txBody>
      </p:sp>
    </p:spTree>
    <p:extLst>
      <p:ext uri="{BB962C8B-B14F-4D97-AF65-F5344CB8AC3E}">
        <p14:creationId xmlns:p14="http://schemas.microsoft.com/office/powerpoint/2010/main" val="4190512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44526" y="294139"/>
            <a:ext cx="1049495" cy="834089"/>
            <a:chOff x="344526" y="294139"/>
            <a:chExt cx="1049495" cy="834089"/>
          </a:xfrm>
        </p:grpSpPr>
        <p:sp>
          <p:nvSpPr>
            <p:cNvPr id="11" name="矩形 10"/>
            <p:cNvSpPr/>
            <p:nvPr/>
          </p:nvSpPr>
          <p:spPr>
            <a:xfrm>
              <a:off x="390819" y="341506"/>
              <a:ext cx="709699" cy="707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ea typeface="微软雅黑" panose="020B0503020204020204" pitchFamily="34" charset="-122"/>
              </a:endParaRPr>
            </a:p>
          </p:txBody>
        </p:sp>
        <p:sp>
          <p:nvSpPr>
            <p:cNvPr id="12" name="矩形 11"/>
            <p:cNvSpPr/>
            <p:nvPr/>
          </p:nvSpPr>
          <p:spPr>
            <a:xfrm>
              <a:off x="1209290" y="758896"/>
              <a:ext cx="184731" cy="369332"/>
            </a:xfrm>
            <a:prstGeom prst="rect">
              <a:avLst/>
            </a:prstGeom>
          </p:spPr>
          <p:txBody>
            <a:bodyPr wrap="none">
              <a:spAutoFit/>
            </a:bodyPr>
            <a:lstStyle/>
            <a:p>
              <a:endParaRPr lang="zh-CN" altLang="en-US" dirty="0">
                <a:solidFill>
                  <a:srgbClr val="B4120A"/>
                </a:solidFill>
                <a:ea typeface="微软雅黑" panose="020B0503020204020204" pitchFamily="34" charset="-122"/>
              </a:endParaRPr>
            </a:p>
          </p:txBody>
        </p:sp>
        <p:pic>
          <p:nvPicPr>
            <p:cNvPr id="13" name="图片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526" y="294139"/>
              <a:ext cx="802284" cy="802284"/>
            </a:xfrm>
            <a:prstGeom prst="rect">
              <a:avLst/>
            </a:prstGeom>
            <a:solidFill>
              <a:srgbClr val="315597"/>
            </a:solidFill>
          </p:spPr>
        </p:pic>
      </p:grpSp>
      <p:pic>
        <p:nvPicPr>
          <p:cNvPr id="22" name="图片 21" descr="微信图片_20191130003248"/>
          <p:cNvPicPr>
            <a:picLocks noChangeAspect="1"/>
          </p:cNvPicPr>
          <p:nvPr/>
        </p:nvPicPr>
        <p:blipFill rotWithShape="1">
          <a:blip r:embed="rId4" cstate="screen">
            <a:extLst>
              <a:ext uri="{28A0092B-C50C-407E-A947-70E740481C1C}">
                <a14:useLocalDpi xmlns:a14="http://schemas.microsoft.com/office/drawing/2010/main"/>
              </a:ext>
            </a:extLst>
          </a:blip>
          <a:srcRect b="11570"/>
          <a:stretch/>
        </p:blipFill>
        <p:spPr>
          <a:xfrm>
            <a:off x="1394021" y="2030333"/>
            <a:ext cx="3340735" cy="3171144"/>
          </a:xfrm>
          <a:prstGeom prst="rect">
            <a:avLst/>
          </a:prstGeom>
        </p:spPr>
      </p:pic>
      <p:sp>
        <p:nvSpPr>
          <p:cNvPr id="26" name="矩形 25"/>
          <p:cNvSpPr/>
          <p:nvPr/>
        </p:nvSpPr>
        <p:spPr>
          <a:xfrm>
            <a:off x="1394021" y="5195887"/>
            <a:ext cx="3340735" cy="400050"/>
          </a:xfrm>
          <a:prstGeom prst="rect">
            <a:avLst/>
          </a:prstGeom>
          <a:solidFill>
            <a:srgbClr val="0D5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垃圾桶</a:t>
            </a:r>
          </a:p>
        </p:txBody>
      </p:sp>
      <p:sp>
        <p:nvSpPr>
          <p:cNvPr id="27" name="Rectangle 1"/>
          <p:cNvSpPr>
            <a:spLocks noChangeArrowheads="1"/>
          </p:cNvSpPr>
          <p:nvPr/>
        </p:nvSpPr>
        <p:spPr bwMode="auto">
          <a:xfrm>
            <a:off x="4963523" y="2528564"/>
            <a:ext cx="6375037" cy="3462486"/>
          </a:xfrm>
          <a:prstGeom prst="rect">
            <a:avLst/>
          </a:prstGeom>
          <a:noFill/>
          <a:ln w="9525">
            <a:noFill/>
            <a:miter lim="800000"/>
          </a:ln>
          <a:effectLst/>
        </p:spPr>
        <p:txBody>
          <a:bodyPr vert="horz" wrap="square" lIns="91440" tIns="45720" rIns="91440" bIns="45720" numCol="1" anchor="ctr" anchorCtr="0" compatLnSpc="1">
            <a:spAutoFit/>
          </a:bodyPr>
          <a:lstStyle/>
          <a:p>
            <a:pPr marL="285750" lvl="0" indent="-285750" fontAlgn="base">
              <a:lnSpc>
                <a:spcPct val="200000"/>
              </a:lnSpc>
              <a:spcBef>
                <a:spcPct val="0"/>
              </a:spcBef>
              <a:spcAft>
                <a:spcPct val="0"/>
              </a:spcAft>
              <a:buClr>
                <a:srgbClr val="29487F"/>
              </a:buClr>
              <a:buFont typeface="Wingdings" panose="05000000000000000000" pitchFamily="2" charset="2"/>
              <a:buChar char="n"/>
            </a:pPr>
            <a:r>
              <a:rPr lang="zh-CN" altLang="en-US" sz="1600" dirty="0">
                <a:latin typeface="微软雅黑" panose="020B0503020204020204" pitchFamily="34" charset="-122"/>
                <a:ea typeface="微软雅黑" panose="020B0503020204020204" pitchFamily="34" charset="-122"/>
                <a:sym typeface="+mn-ea"/>
              </a:rPr>
              <a:t>垃圾桶按照垃圾分类标准放置在垃圾房、教学楼、学院楼等位置。</a:t>
            </a:r>
          </a:p>
          <a:p>
            <a:pPr marL="285750" lvl="0" indent="-285750" fontAlgn="base">
              <a:lnSpc>
                <a:spcPct val="200000"/>
              </a:lnSpc>
              <a:spcBef>
                <a:spcPct val="0"/>
              </a:spcBef>
              <a:spcAft>
                <a:spcPct val="0"/>
              </a:spcAft>
              <a:buClr>
                <a:srgbClr val="29487F"/>
              </a:buClr>
              <a:buFont typeface="Wingdings" panose="05000000000000000000" pitchFamily="2" charset="2"/>
              <a:buChar char="n"/>
            </a:pPr>
            <a:r>
              <a:rPr lang="zh-CN" altLang="en-US" sz="1600" dirty="0" smtClean="0">
                <a:latin typeface="微软雅黑" panose="020B0503020204020204" pitchFamily="34" charset="-122"/>
                <a:ea typeface="微软雅黑" panose="020B0503020204020204" pitchFamily="34" charset="-122"/>
                <a:sym typeface="+mn-ea"/>
              </a:rPr>
              <a:t>根据</a:t>
            </a:r>
            <a:r>
              <a:rPr lang="zh-CN" altLang="en-US" sz="1600" dirty="0">
                <a:latin typeface="微软雅黑" panose="020B0503020204020204" pitchFamily="34" charset="-122"/>
                <a:ea typeface="微软雅黑" panose="020B0503020204020204" pitchFamily="34" charset="-122"/>
                <a:sym typeface="+mn-ea"/>
              </a:rPr>
              <a:t>学校师生垃圾产生情况，对垃圾桶的放置进行了调整。</a:t>
            </a:r>
            <a:r>
              <a:rPr lang="zh-CN" altLang="en-US" sz="1600" b="1" dirty="0">
                <a:solidFill>
                  <a:srgbClr val="002060"/>
                </a:solidFill>
                <a:latin typeface="微软雅黑" panose="020B0503020204020204" pitchFamily="34" charset="-122"/>
                <a:ea typeface="微软雅黑" panose="020B0503020204020204" pitchFamily="34" charset="-122"/>
                <a:sym typeface="+mn-ea"/>
              </a:rPr>
              <a:t>垃圾房</a:t>
            </a:r>
            <a:r>
              <a:rPr lang="zh-CN" altLang="en-US" sz="1600" dirty="0">
                <a:latin typeface="微软雅黑" panose="020B0503020204020204" pitchFamily="34" charset="-122"/>
                <a:ea typeface="微软雅黑" panose="020B0503020204020204" pitchFamily="34" charset="-122"/>
                <a:sym typeface="+mn-ea"/>
              </a:rPr>
              <a:t>内垃圾桶以干垃圾为主，放置少量湿垃圾桶；</a:t>
            </a:r>
            <a:r>
              <a:rPr lang="zh-CN" altLang="en-US" sz="1600" b="1" dirty="0">
                <a:solidFill>
                  <a:srgbClr val="002060"/>
                </a:solidFill>
                <a:latin typeface="微软雅黑" panose="020B0503020204020204" pitchFamily="34" charset="-122"/>
                <a:ea typeface="微软雅黑" panose="020B0503020204020204" pitchFamily="34" charset="-122"/>
                <a:sym typeface="+mn-ea"/>
              </a:rPr>
              <a:t>学院楼、办公楼</a:t>
            </a:r>
            <a:r>
              <a:rPr lang="zh-CN" altLang="en-US" sz="1600" dirty="0">
                <a:latin typeface="微软雅黑" panose="020B0503020204020204" pitchFamily="34" charset="-122"/>
                <a:ea typeface="微软雅黑" panose="020B0503020204020204" pitchFamily="34" charset="-122"/>
                <a:sym typeface="+mn-ea"/>
              </a:rPr>
              <a:t>进门处各一组四分类（共10组），每层办公区域设干垃圾、湿垃圾、可回收垃圾三分类垃圾桶；</a:t>
            </a:r>
            <a:r>
              <a:rPr lang="zh-CN" altLang="en-US" sz="1600" b="1" dirty="0">
                <a:solidFill>
                  <a:srgbClr val="002060"/>
                </a:solidFill>
                <a:latin typeface="微软雅黑" panose="020B0503020204020204" pitchFamily="34" charset="-122"/>
                <a:ea typeface="微软雅黑" panose="020B0503020204020204" pitchFamily="34" charset="-122"/>
                <a:sym typeface="+mn-ea"/>
              </a:rPr>
              <a:t>教学楼区域</a:t>
            </a:r>
            <a:r>
              <a:rPr lang="zh-CN" altLang="en-US" sz="1600" dirty="0">
                <a:latin typeface="微软雅黑" panose="020B0503020204020204" pitchFamily="34" charset="-122"/>
                <a:ea typeface="微软雅黑" panose="020B0503020204020204" pitchFamily="34" charset="-122"/>
                <a:sym typeface="+mn-ea"/>
              </a:rPr>
              <a:t>每个楼层放置干垃圾和可回收垃圾两分类垃圾桶。</a:t>
            </a:r>
          </a:p>
          <a:p>
            <a:pPr lvl="0" indent="0" fontAlgn="base">
              <a:lnSpc>
                <a:spcPct val="150000"/>
              </a:lnSpc>
              <a:spcBef>
                <a:spcPct val="0"/>
              </a:spcBef>
              <a:spcAft>
                <a:spcPct val="0"/>
              </a:spcAft>
              <a:buClr>
                <a:srgbClr val="29487F"/>
              </a:buClr>
              <a:buFont typeface="Wingdings" panose="05000000000000000000" pitchFamily="2" charset="2"/>
              <a:buNone/>
            </a:pPr>
            <a:endParaRPr lang="zh-CN" altLang="en-US" dirty="0">
              <a:latin typeface="微软雅黑" panose="020B0503020204020204" pitchFamily="34" charset="-122"/>
              <a:ea typeface="微软雅黑" panose="020B0503020204020204" pitchFamily="34" charset="-122"/>
            </a:endParaRPr>
          </a:p>
        </p:txBody>
      </p:sp>
      <p:grpSp>
        <p:nvGrpSpPr>
          <p:cNvPr id="14" name="组合 13">
            <a:extLst>
              <a:ext uri="{FF2B5EF4-FFF2-40B4-BE49-F238E27FC236}">
                <a16:creationId xmlns:a16="http://schemas.microsoft.com/office/drawing/2014/main" xmlns="" id="{CBC4B0BF-0545-4ABF-9CD9-CBD28F9498B4}"/>
              </a:ext>
            </a:extLst>
          </p:cNvPr>
          <p:cNvGrpSpPr/>
          <p:nvPr/>
        </p:nvGrpSpPr>
        <p:grpSpPr>
          <a:xfrm>
            <a:off x="641256" y="291641"/>
            <a:ext cx="7226001" cy="658288"/>
            <a:chOff x="667273" y="499893"/>
            <a:chExt cx="4749718" cy="432699"/>
          </a:xfrm>
        </p:grpSpPr>
        <p:sp>
          <p:nvSpPr>
            <p:cNvPr id="15" name="文本框 14">
              <a:extLst>
                <a:ext uri="{FF2B5EF4-FFF2-40B4-BE49-F238E27FC236}">
                  <a16:creationId xmlns:a16="http://schemas.microsoft.com/office/drawing/2014/main" xmlns="" id="{0FC0388C-785E-4630-B10C-69FBFD5B374C}"/>
                </a:ext>
              </a:extLst>
            </p:cNvPr>
            <p:cNvSpPr txBox="1"/>
            <p:nvPr/>
          </p:nvSpPr>
          <p:spPr>
            <a:xfrm>
              <a:off x="667273" y="588675"/>
              <a:ext cx="121425" cy="343917"/>
            </a:xfrm>
            <a:prstGeom prst="rect">
              <a:avLst/>
            </a:prstGeom>
            <a:noFill/>
          </p:spPr>
          <p:txBody>
            <a:bodyPr wrap="none" rtlCol="0">
              <a:spAutoFit/>
            </a:bodyPr>
            <a:lstStyle/>
            <a:p>
              <a:pPr algn="ctr"/>
              <a:endParaRPr lang="zh-CN" altLang="en-US" sz="2800" b="1" spc="300" dirty="0">
                <a:solidFill>
                  <a:srgbClr val="305494"/>
                </a:solidFill>
                <a:latin typeface="+mn-ea"/>
              </a:endParaRPr>
            </a:p>
          </p:txBody>
        </p:sp>
        <p:sp>
          <p:nvSpPr>
            <p:cNvPr id="16" name="矩形 15">
              <a:extLst>
                <a:ext uri="{FF2B5EF4-FFF2-40B4-BE49-F238E27FC236}">
                  <a16:creationId xmlns:a16="http://schemas.microsoft.com/office/drawing/2014/main" xmlns="" id="{85BE23D4-B7E4-4AF9-862B-A720EF81BFC7}"/>
                </a:ext>
              </a:extLst>
            </p:cNvPr>
            <p:cNvSpPr/>
            <p:nvPr/>
          </p:nvSpPr>
          <p:spPr>
            <a:xfrm>
              <a:off x="1047216" y="499893"/>
              <a:ext cx="4369775" cy="303457"/>
            </a:xfrm>
            <a:prstGeom prst="rect">
              <a:avLst/>
            </a:prstGeom>
          </p:spPr>
          <p:txBody>
            <a:bodyPr wrap="none">
              <a:spAutoFit/>
            </a:bodyPr>
            <a:lstStyle/>
            <a:p>
              <a:r>
                <a:rPr lang="zh-CN" altLang="en-US" sz="2400" b="1" dirty="0" smtClean="0">
                  <a:solidFill>
                    <a:schemeClr val="tx1">
                      <a:lumMod val="65000"/>
                      <a:lumOff val="35000"/>
                    </a:schemeClr>
                  </a:solidFill>
                  <a:latin typeface="+mj-ea"/>
                  <a:ea typeface="+mj-ea"/>
                </a:rPr>
                <a:t>二、完善</a:t>
              </a:r>
              <a:r>
                <a:rPr lang="zh-CN" altLang="en-US" sz="2400" b="1" dirty="0">
                  <a:solidFill>
                    <a:schemeClr val="tx1">
                      <a:lumMod val="65000"/>
                      <a:lumOff val="35000"/>
                    </a:schemeClr>
                  </a:solidFill>
                  <a:latin typeface="+mj-ea"/>
                  <a:ea typeface="+mj-ea"/>
                </a:rPr>
                <a:t>管理机制，提升校园垃圾分类工作实效</a:t>
              </a:r>
            </a:p>
          </p:txBody>
        </p:sp>
      </p:grpSp>
      <p:sp>
        <p:nvSpPr>
          <p:cNvPr id="17" name="文本框 16"/>
          <p:cNvSpPr txBox="1"/>
          <p:nvPr/>
        </p:nvSpPr>
        <p:spPr>
          <a:xfrm>
            <a:off x="1219283" y="753306"/>
            <a:ext cx="2077813" cy="369332"/>
          </a:xfrm>
          <a:prstGeom prst="rect">
            <a:avLst/>
          </a:prstGeom>
          <a:noFill/>
        </p:spPr>
        <p:txBody>
          <a:bodyPr wrap="none" rtlCol="0">
            <a:spAutoFit/>
          </a:bodyPr>
          <a:lstStyle/>
          <a:p>
            <a:r>
              <a:rPr lang="en-US" altLang="zh-CN" b="1" dirty="0">
                <a:solidFill>
                  <a:srgbClr val="0D509E"/>
                </a:solidFill>
                <a:latin typeface="+mn-ea"/>
              </a:rPr>
              <a:t>1. </a:t>
            </a:r>
            <a:r>
              <a:rPr lang="zh-CN" altLang="en-US" b="1" dirty="0">
                <a:solidFill>
                  <a:srgbClr val="0D509E"/>
                </a:solidFill>
                <a:latin typeface="+mn-ea"/>
              </a:rPr>
              <a:t>垃圾房、垃圾桶</a:t>
            </a:r>
          </a:p>
        </p:txBody>
      </p:sp>
    </p:spTree>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rot="6163">
            <a:off x="667404" y="309778"/>
            <a:ext cx="5683905" cy="460375"/>
          </a:xfrm>
          <a:prstGeom prst="rect">
            <a:avLst/>
          </a:prstGeom>
          <a:noFill/>
        </p:spPr>
        <p:txBody>
          <a:bodyPr wrap="square" rtlCol="0">
            <a:spAutoFit/>
          </a:bodyPr>
          <a:lstStyle/>
          <a:p>
            <a:r>
              <a:rPr lang="en-US" altLang="zh-CN" sz="2400" b="1" dirty="0">
                <a:solidFill>
                  <a:prstClr val="white"/>
                </a:solidFill>
                <a:latin typeface="微软雅黑" panose="020B0503020204020204" pitchFamily="34" charset="-122"/>
                <a:ea typeface="微软雅黑" panose="020B0503020204020204" pitchFamily="34" charset="-122"/>
              </a:rPr>
              <a:t>2.</a:t>
            </a:r>
            <a:r>
              <a:rPr lang="zh-CN" altLang="en-US" sz="2400" b="1" dirty="0">
                <a:solidFill>
                  <a:prstClr val="white"/>
                </a:solidFill>
                <a:latin typeface="微软雅黑" panose="020B0503020204020204" pitchFamily="34" charset="-122"/>
                <a:ea typeface="微软雅黑" panose="020B0503020204020204" pitchFamily="34" charset="-122"/>
              </a:rPr>
              <a:t>我们所面的服务对象</a:t>
            </a:r>
          </a:p>
        </p:txBody>
      </p:sp>
      <p:grpSp>
        <p:nvGrpSpPr>
          <p:cNvPr id="9" name="组合 8"/>
          <p:cNvGrpSpPr/>
          <p:nvPr/>
        </p:nvGrpSpPr>
        <p:grpSpPr>
          <a:xfrm>
            <a:off x="344526" y="294139"/>
            <a:ext cx="1049495" cy="834089"/>
            <a:chOff x="344526" y="294139"/>
            <a:chExt cx="1049495" cy="834089"/>
          </a:xfrm>
        </p:grpSpPr>
        <p:sp>
          <p:nvSpPr>
            <p:cNvPr id="11" name="矩形 10"/>
            <p:cNvSpPr/>
            <p:nvPr/>
          </p:nvSpPr>
          <p:spPr>
            <a:xfrm>
              <a:off x="390819" y="341506"/>
              <a:ext cx="709699" cy="707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ea typeface="微软雅黑" panose="020B0503020204020204" pitchFamily="34" charset="-122"/>
              </a:endParaRPr>
            </a:p>
          </p:txBody>
        </p:sp>
        <p:sp>
          <p:nvSpPr>
            <p:cNvPr id="12" name="矩形 11"/>
            <p:cNvSpPr/>
            <p:nvPr/>
          </p:nvSpPr>
          <p:spPr>
            <a:xfrm>
              <a:off x="1209290" y="758896"/>
              <a:ext cx="184731" cy="369332"/>
            </a:xfrm>
            <a:prstGeom prst="rect">
              <a:avLst/>
            </a:prstGeom>
          </p:spPr>
          <p:txBody>
            <a:bodyPr wrap="none">
              <a:spAutoFit/>
            </a:bodyPr>
            <a:lstStyle/>
            <a:p>
              <a:endParaRPr lang="zh-CN" altLang="en-US" dirty="0">
                <a:solidFill>
                  <a:srgbClr val="B4120A"/>
                </a:solidFill>
                <a:ea typeface="微软雅黑" panose="020B0503020204020204" pitchFamily="34" charset="-122"/>
              </a:endParaRPr>
            </a:p>
          </p:txBody>
        </p:sp>
        <p:pic>
          <p:nvPicPr>
            <p:cNvPr id="13" name="图片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526" y="294139"/>
              <a:ext cx="802284" cy="802284"/>
            </a:xfrm>
            <a:prstGeom prst="rect">
              <a:avLst/>
            </a:prstGeom>
            <a:solidFill>
              <a:srgbClr val="315597"/>
            </a:solidFill>
          </p:spPr>
        </p:pic>
      </p:grpSp>
      <p:grpSp>
        <p:nvGrpSpPr>
          <p:cNvPr id="2" name="组合 1"/>
          <p:cNvGrpSpPr/>
          <p:nvPr/>
        </p:nvGrpSpPr>
        <p:grpSpPr>
          <a:xfrm>
            <a:off x="1353190" y="1571261"/>
            <a:ext cx="2567143" cy="2157498"/>
            <a:chOff x="510742" y="2447896"/>
            <a:chExt cx="3750945" cy="3152398"/>
          </a:xfrm>
        </p:grpSpPr>
        <p:pic>
          <p:nvPicPr>
            <p:cNvPr id="4" name="Picture 2" descr="d:\Users\zhouqb\Desktop\PPT\戴戴\_MG_2770.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t="29181"/>
            <a:stretch/>
          </p:blipFill>
          <p:spPr bwMode="auto">
            <a:xfrm>
              <a:off x="510742" y="2447896"/>
              <a:ext cx="3750309" cy="3152398"/>
            </a:xfrm>
            <a:prstGeom prst="rect">
              <a:avLst/>
            </a:prstGeom>
            <a:noFill/>
            <a:extLst>
              <a:ext uri="{909E8E84-426E-40DD-AFC4-6F175D3DCCD1}">
                <a14:hiddenFill xmlns:a14="http://schemas.microsoft.com/office/drawing/2010/main">
                  <a:solidFill>
                    <a:srgbClr val="FFFFFF"/>
                  </a:solidFill>
                </a14:hiddenFill>
              </a:ext>
            </a:extLst>
          </p:spPr>
        </p:pic>
        <p:sp>
          <p:nvSpPr>
            <p:cNvPr id="14" name="矩形 13"/>
            <p:cNvSpPr/>
            <p:nvPr/>
          </p:nvSpPr>
          <p:spPr>
            <a:xfrm>
              <a:off x="510742" y="5205324"/>
              <a:ext cx="3750945" cy="394970"/>
            </a:xfrm>
            <a:prstGeom prst="rect">
              <a:avLst/>
            </a:prstGeom>
            <a:gradFill>
              <a:gsLst>
                <a:gs pos="26000">
                  <a:srgbClr val="165E9A"/>
                </a:gs>
                <a:gs pos="100000">
                  <a:srgbClr val="1F86DB">
                    <a:alpha val="6000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mn-ea"/>
                </a:rPr>
                <a:t>垃圾处理站</a:t>
              </a:r>
            </a:p>
          </p:txBody>
        </p:sp>
      </p:grpSp>
      <p:grpSp>
        <p:nvGrpSpPr>
          <p:cNvPr id="15" name="组合 14"/>
          <p:cNvGrpSpPr/>
          <p:nvPr/>
        </p:nvGrpSpPr>
        <p:grpSpPr>
          <a:xfrm>
            <a:off x="1353191" y="3728759"/>
            <a:ext cx="2567169" cy="2105854"/>
            <a:chOff x="8081277" y="3089322"/>
            <a:chExt cx="3321685" cy="2384319"/>
          </a:xfrm>
        </p:grpSpPr>
        <p:pic>
          <p:nvPicPr>
            <p:cNvPr id="16"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081879" y="3089322"/>
              <a:ext cx="3321050" cy="2037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矩形 16"/>
            <p:cNvSpPr/>
            <p:nvPr/>
          </p:nvSpPr>
          <p:spPr>
            <a:xfrm>
              <a:off x="8081277" y="5124689"/>
              <a:ext cx="3321685" cy="348952"/>
            </a:xfrm>
            <a:prstGeom prst="rect">
              <a:avLst/>
            </a:prstGeom>
            <a:gradFill>
              <a:gsLst>
                <a:gs pos="26000">
                  <a:srgbClr val="165E9A"/>
                </a:gs>
                <a:gs pos="100000">
                  <a:srgbClr val="1F86DB">
                    <a:alpha val="6000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latin typeface="+mn-ea"/>
                </a:rPr>
                <a:t>垃圾处理站环境</a:t>
              </a:r>
            </a:p>
          </p:txBody>
        </p:sp>
      </p:grpSp>
      <p:grpSp>
        <p:nvGrpSpPr>
          <p:cNvPr id="21" name="组合 20">
            <a:extLst>
              <a:ext uri="{FF2B5EF4-FFF2-40B4-BE49-F238E27FC236}">
                <a16:creationId xmlns:a16="http://schemas.microsoft.com/office/drawing/2014/main" xmlns="" id="{CBC4B0BF-0545-4ABF-9CD9-CBD28F9498B4}"/>
              </a:ext>
            </a:extLst>
          </p:cNvPr>
          <p:cNvGrpSpPr/>
          <p:nvPr/>
        </p:nvGrpSpPr>
        <p:grpSpPr>
          <a:xfrm>
            <a:off x="641256" y="291641"/>
            <a:ext cx="7226001" cy="658288"/>
            <a:chOff x="667273" y="499893"/>
            <a:chExt cx="4749718" cy="432699"/>
          </a:xfrm>
        </p:grpSpPr>
        <p:sp>
          <p:nvSpPr>
            <p:cNvPr id="22" name="文本框 21">
              <a:extLst>
                <a:ext uri="{FF2B5EF4-FFF2-40B4-BE49-F238E27FC236}">
                  <a16:creationId xmlns:a16="http://schemas.microsoft.com/office/drawing/2014/main" xmlns="" id="{0FC0388C-785E-4630-B10C-69FBFD5B374C}"/>
                </a:ext>
              </a:extLst>
            </p:cNvPr>
            <p:cNvSpPr txBox="1"/>
            <p:nvPr/>
          </p:nvSpPr>
          <p:spPr>
            <a:xfrm>
              <a:off x="667273" y="588675"/>
              <a:ext cx="121425" cy="343917"/>
            </a:xfrm>
            <a:prstGeom prst="rect">
              <a:avLst/>
            </a:prstGeom>
            <a:noFill/>
          </p:spPr>
          <p:txBody>
            <a:bodyPr wrap="none" rtlCol="0">
              <a:spAutoFit/>
            </a:bodyPr>
            <a:lstStyle/>
            <a:p>
              <a:pPr algn="ctr"/>
              <a:endParaRPr lang="zh-CN" altLang="en-US" sz="2800" b="1" spc="300" dirty="0">
                <a:solidFill>
                  <a:srgbClr val="305494"/>
                </a:solidFill>
                <a:latin typeface="+mn-ea"/>
              </a:endParaRPr>
            </a:p>
          </p:txBody>
        </p:sp>
        <p:sp>
          <p:nvSpPr>
            <p:cNvPr id="23" name="矩形 22">
              <a:extLst>
                <a:ext uri="{FF2B5EF4-FFF2-40B4-BE49-F238E27FC236}">
                  <a16:creationId xmlns:a16="http://schemas.microsoft.com/office/drawing/2014/main" xmlns="" id="{85BE23D4-B7E4-4AF9-862B-A720EF81BFC7}"/>
                </a:ext>
              </a:extLst>
            </p:cNvPr>
            <p:cNvSpPr/>
            <p:nvPr/>
          </p:nvSpPr>
          <p:spPr>
            <a:xfrm>
              <a:off x="1047216" y="499893"/>
              <a:ext cx="4369775" cy="303457"/>
            </a:xfrm>
            <a:prstGeom prst="rect">
              <a:avLst/>
            </a:prstGeom>
          </p:spPr>
          <p:txBody>
            <a:bodyPr wrap="none">
              <a:spAutoFit/>
            </a:bodyPr>
            <a:lstStyle/>
            <a:p>
              <a:r>
                <a:rPr lang="zh-CN" altLang="en-US" sz="2400" b="1" dirty="0" smtClean="0">
                  <a:solidFill>
                    <a:schemeClr val="tx1">
                      <a:lumMod val="65000"/>
                      <a:lumOff val="35000"/>
                    </a:schemeClr>
                  </a:solidFill>
                  <a:latin typeface="+mj-ea"/>
                  <a:ea typeface="+mj-ea"/>
                </a:rPr>
                <a:t>二、完善</a:t>
              </a:r>
              <a:r>
                <a:rPr lang="zh-CN" altLang="en-US" sz="2400" b="1" dirty="0">
                  <a:solidFill>
                    <a:schemeClr val="tx1">
                      <a:lumMod val="65000"/>
                      <a:lumOff val="35000"/>
                    </a:schemeClr>
                  </a:solidFill>
                  <a:latin typeface="+mj-ea"/>
                  <a:ea typeface="+mj-ea"/>
                </a:rPr>
                <a:t>管理机制，提升校园垃圾分类工作实效</a:t>
              </a:r>
            </a:p>
          </p:txBody>
        </p:sp>
      </p:grpSp>
      <p:sp>
        <p:nvSpPr>
          <p:cNvPr id="24" name="文本框 23"/>
          <p:cNvSpPr txBox="1"/>
          <p:nvPr/>
        </p:nvSpPr>
        <p:spPr>
          <a:xfrm>
            <a:off x="1219283" y="753306"/>
            <a:ext cx="1846980" cy="369332"/>
          </a:xfrm>
          <a:prstGeom prst="rect">
            <a:avLst/>
          </a:prstGeom>
          <a:noFill/>
        </p:spPr>
        <p:txBody>
          <a:bodyPr wrap="none" rtlCol="0">
            <a:spAutoFit/>
          </a:bodyPr>
          <a:lstStyle/>
          <a:p>
            <a:r>
              <a:rPr lang="en-US" altLang="zh-CN" b="1" dirty="0" smtClean="0">
                <a:solidFill>
                  <a:srgbClr val="0D509E"/>
                </a:solidFill>
                <a:latin typeface="+mn-ea"/>
              </a:rPr>
              <a:t>2. </a:t>
            </a:r>
            <a:r>
              <a:rPr lang="zh-CN" altLang="en-US" b="1" dirty="0" smtClean="0">
                <a:solidFill>
                  <a:srgbClr val="0D509E"/>
                </a:solidFill>
                <a:latin typeface="+mn-ea"/>
              </a:rPr>
              <a:t>湿</a:t>
            </a:r>
            <a:r>
              <a:rPr lang="zh-CN" altLang="en-US" b="1" dirty="0">
                <a:solidFill>
                  <a:srgbClr val="0D509E"/>
                </a:solidFill>
                <a:latin typeface="+mn-ea"/>
              </a:rPr>
              <a:t>垃圾处理站</a:t>
            </a:r>
          </a:p>
        </p:txBody>
      </p:sp>
      <p:pic>
        <p:nvPicPr>
          <p:cNvPr id="26" name="图片 25"/>
          <p:cNvPicPr>
            <a:picLocks noChangeAspect="1"/>
          </p:cNvPicPr>
          <p:nvPr/>
        </p:nvPicPr>
        <p:blipFill rotWithShape="1">
          <a:blip r:embed="rId6" cstate="screen">
            <a:duotone>
              <a:schemeClr val="bg2">
                <a:shade val="45000"/>
                <a:satMod val="135000"/>
              </a:schemeClr>
              <a:prstClr val="white"/>
            </a:duotone>
            <a:extLst>
              <a:ext uri="{BEBA8EAE-BF5A-486C-A8C5-ECC9F3942E4B}">
                <a14:imgProps xmlns:a14="http://schemas.microsoft.com/office/drawing/2010/main">
                  <a14:imgLayer r:embed="rId7">
                    <a14:imgEffect>
                      <a14:backgroundRemoval t="9160" b="100000" l="0" r="89919">
                        <a14:foregroundMark x1="20968" y1="73282" x2="20968" y2="73282"/>
                        <a14:foregroundMark x1="34677" y1="68702" x2="34677" y2="68702"/>
                        <a14:foregroundMark x1="52016" y1="67939" x2="52016" y2="67939"/>
                        <a14:foregroundMark x1="67339" y1="67939" x2="67339" y2="67939"/>
                        <a14:backgroundMark x1="27016" y1="63359" x2="27016" y2="63359"/>
                        <a14:backgroundMark x1="27016" y1="38931" x2="27016" y2="38931"/>
                        <a14:backgroundMark x1="16532" y1="37405" x2="16532" y2="37405"/>
                        <a14:backgroundMark x1="14919" y1="49618" x2="14919" y2="49618"/>
                        <a14:backgroundMark x1="58065" y1="76336" x2="58065" y2="76336"/>
                        <a14:backgroundMark x1="55645" y1="64122" x2="55645" y2="64122"/>
                        <a14:backgroundMark x1="44355" y1="71756" x2="44355" y2="71756"/>
                        <a14:backgroundMark x1="38306" y1="80153" x2="41935" y2="82443"/>
                        <a14:backgroundMark x1="76613" y1="82443" x2="79839" y2="81679"/>
                      </a14:backgroundRemoval>
                    </a14:imgEffect>
                  </a14:imgLayer>
                </a14:imgProps>
              </a:ext>
              <a:ext uri="{28A0092B-C50C-407E-A947-70E740481C1C}">
                <a14:useLocalDpi xmlns:a14="http://schemas.microsoft.com/office/drawing/2010/main"/>
              </a:ext>
            </a:extLst>
          </a:blip>
          <a:srcRect/>
          <a:stretch>
            <a:fillRect/>
          </a:stretch>
        </p:blipFill>
        <p:spPr>
          <a:xfrm>
            <a:off x="5293485" y="3724843"/>
            <a:ext cx="1341364" cy="711502"/>
          </a:xfrm>
          <a:prstGeom prst="rect">
            <a:avLst/>
          </a:prstGeom>
        </p:spPr>
      </p:pic>
      <p:pic>
        <p:nvPicPr>
          <p:cNvPr id="27" name="图片 26"/>
          <p:cNvPicPr>
            <a:picLocks noChangeAspect="1"/>
          </p:cNvPicPr>
          <p:nvPr/>
        </p:nvPicPr>
        <p:blipFill rotWithShape="1">
          <a:blip r:embed="rId8" cstate="screen">
            <a:extLst>
              <a:ext uri="{28A0092B-C50C-407E-A947-70E740481C1C}">
                <a14:useLocalDpi xmlns:a14="http://schemas.microsoft.com/office/drawing/2010/main"/>
              </a:ext>
            </a:extLst>
          </a:blip>
          <a:srcRect/>
          <a:stretch>
            <a:fillRect/>
          </a:stretch>
        </p:blipFill>
        <p:spPr>
          <a:xfrm>
            <a:off x="8664409" y="2829650"/>
            <a:ext cx="832234" cy="1060268"/>
          </a:xfrm>
          <a:prstGeom prst="rect">
            <a:avLst/>
          </a:prstGeom>
          <a:solidFill>
            <a:schemeClr val="accent1"/>
          </a:solidFill>
          <a:ln>
            <a:noFill/>
          </a:ln>
        </p:spPr>
      </p:pic>
      <p:sp>
        <p:nvSpPr>
          <p:cNvPr id="28" name="箭头: 右 19"/>
          <p:cNvSpPr/>
          <p:nvPr/>
        </p:nvSpPr>
        <p:spPr>
          <a:xfrm>
            <a:off x="6634849" y="3931162"/>
            <a:ext cx="557064" cy="228284"/>
          </a:xfrm>
          <a:prstGeom prst="rightArrow">
            <a:avLst/>
          </a:prstGeom>
          <a:gradFill>
            <a:gsLst>
              <a:gs pos="100000">
                <a:srgbClr val="165E9A">
                  <a:alpha val="69000"/>
                </a:srgbClr>
              </a:gs>
              <a:gs pos="0">
                <a:srgbClr val="1F86DB">
                  <a:alpha val="0"/>
                </a:srgbClr>
              </a:gs>
            </a:gsLst>
            <a:lin ang="0" scaled="0"/>
          </a:gradFill>
          <a:ln>
            <a:noFill/>
          </a:ln>
        </p:spPr>
        <p:txBody>
          <a:bodyPr vert="horz" wrap="square" lIns="91440" tIns="45720" rIns="91440" bIns="45720" numCol="1" anchor="t" anchorCtr="0" compatLnSpc="1">
            <a:noAutofit/>
          </a:bodyPr>
          <a:lstStyle/>
          <a:p>
            <a:endParaRPr lang="zh-CN" altLang="en-US" sz="1400">
              <a:solidFill>
                <a:schemeClr val="tx1"/>
              </a:solidFill>
              <a:latin typeface="+mn-ea"/>
            </a:endParaRPr>
          </a:p>
        </p:txBody>
      </p:sp>
      <p:sp>
        <p:nvSpPr>
          <p:cNvPr id="29" name="箭头: 右 22"/>
          <p:cNvSpPr/>
          <p:nvPr/>
        </p:nvSpPr>
        <p:spPr>
          <a:xfrm>
            <a:off x="7955158" y="3393716"/>
            <a:ext cx="557064" cy="228284"/>
          </a:xfrm>
          <a:prstGeom prst="rightArrow">
            <a:avLst/>
          </a:prstGeom>
          <a:gradFill>
            <a:gsLst>
              <a:gs pos="100000">
                <a:srgbClr val="165E9A">
                  <a:alpha val="69000"/>
                </a:srgbClr>
              </a:gs>
              <a:gs pos="0">
                <a:srgbClr val="1F86DB">
                  <a:alpha val="0"/>
                </a:srgbClr>
              </a:gs>
            </a:gsLst>
            <a:lin ang="0" scaled="0"/>
          </a:gradFill>
          <a:ln>
            <a:noFill/>
          </a:ln>
        </p:spPr>
        <p:txBody>
          <a:bodyPr vert="horz" wrap="square" lIns="91440" tIns="45720" rIns="91440" bIns="45720" numCol="1" anchor="t" anchorCtr="0" compatLnSpc="1">
            <a:noAutofit/>
          </a:bodyPr>
          <a:lstStyle/>
          <a:p>
            <a:endParaRPr lang="zh-CN" altLang="en-US" sz="1400">
              <a:solidFill>
                <a:schemeClr val="tx1"/>
              </a:solidFill>
              <a:latin typeface="+mn-ea"/>
            </a:endParaRPr>
          </a:p>
        </p:txBody>
      </p:sp>
      <p:sp>
        <p:nvSpPr>
          <p:cNvPr id="30" name="箭头: 右 23"/>
          <p:cNvSpPr/>
          <p:nvPr/>
        </p:nvSpPr>
        <p:spPr>
          <a:xfrm>
            <a:off x="7955158" y="4372283"/>
            <a:ext cx="557064" cy="228284"/>
          </a:xfrm>
          <a:prstGeom prst="rightArrow">
            <a:avLst/>
          </a:prstGeom>
          <a:gradFill>
            <a:gsLst>
              <a:gs pos="100000">
                <a:srgbClr val="165E9A">
                  <a:alpha val="69000"/>
                </a:srgbClr>
              </a:gs>
              <a:gs pos="0">
                <a:srgbClr val="1F86DB">
                  <a:alpha val="0"/>
                </a:srgbClr>
              </a:gs>
            </a:gsLst>
            <a:lin ang="0" scaled="0"/>
          </a:gradFill>
          <a:ln>
            <a:noFill/>
          </a:ln>
        </p:spPr>
        <p:txBody>
          <a:bodyPr vert="horz" wrap="square" lIns="91440" tIns="45720" rIns="91440" bIns="45720" numCol="1" anchor="t" anchorCtr="0" compatLnSpc="1">
            <a:noAutofit/>
          </a:bodyPr>
          <a:lstStyle/>
          <a:p>
            <a:endParaRPr lang="zh-CN" altLang="en-US" sz="1400">
              <a:solidFill>
                <a:schemeClr val="tx1"/>
              </a:solidFill>
              <a:latin typeface="+mn-ea"/>
            </a:endParaRPr>
          </a:p>
        </p:txBody>
      </p:sp>
      <p:pic>
        <p:nvPicPr>
          <p:cNvPr id="31" name="图片 30"/>
          <p:cNvPicPr>
            <a:picLocks noChangeAspect="1"/>
          </p:cNvPicPr>
          <p:nvPr/>
        </p:nvPicPr>
        <p:blipFill rotWithShape="1">
          <a:blip r:embed="rId9" cstate="screen">
            <a:duotone>
              <a:schemeClr val="bg2">
                <a:shade val="45000"/>
                <a:satMod val="135000"/>
              </a:schemeClr>
              <a:prstClr val="white"/>
            </a:duotone>
            <a:extLst>
              <a:ext uri="{BEBA8EAE-BF5A-486C-A8C5-ECC9F3942E4B}">
                <a14:imgProps xmlns:a14="http://schemas.microsoft.com/office/drawing/2010/main">
                  <a14:imgLayer r:embed="rId10">
                    <a14:imgEffect>
                      <a14:backgroundRemoval t="9804" b="89216" l="9244" r="89076">
                        <a14:foregroundMark x1="64706" y1="51961" x2="64706" y2="51961"/>
                      </a14:backgroundRemoval>
                    </a14:imgEffect>
                  </a14:imgLayer>
                </a14:imgProps>
              </a:ext>
              <a:ext uri="{28A0092B-C50C-407E-A947-70E740481C1C}">
                <a14:useLocalDpi xmlns:a14="http://schemas.microsoft.com/office/drawing/2010/main"/>
              </a:ext>
            </a:extLst>
          </a:blip>
          <a:srcRect/>
          <a:stretch>
            <a:fillRect/>
          </a:stretch>
        </p:blipFill>
        <p:spPr>
          <a:xfrm>
            <a:off x="7234924" y="4127287"/>
            <a:ext cx="832234" cy="711503"/>
          </a:xfrm>
          <a:prstGeom prst="rect">
            <a:avLst/>
          </a:prstGeom>
        </p:spPr>
      </p:pic>
      <p:grpSp>
        <p:nvGrpSpPr>
          <p:cNvPr id="32" name="组合 31"/>
          <p:cNvGrpSpPr/>
          <p:nvPr/>
        </p:nvGrpSpPr>
        <p:grpSpPr>
          <a:xfrm>
            <a:off x="8814718" y="4080594"/>
            <a:ext cx="835477" cy="783979"/>
            <a:chOff x="3033713" y="6677025"/>
            <a:chExt cx="1493838" cy="1401763"/>
          </a:xfrm>
          <a:solidFill>
            <a:srgbClr val="1F86DB"/>
          </a:solidFill>
        </p:grpSpPr>
        <p:sp>
          <p:nvSpPr>
            <p:cNvPr id="40" name="Freeform 3807"/>
            <p:cNvSpPr/>
            <p:nvPr/>
          </p:nvSpPr>
          <p:spPr bwMode="auto">
            <a:xfrm>
              <a:off x="3579813" y="6677025"/>
              <a:ext cx="598488" cy="457200"/>
            </a:xfrm>
            <a:custGeom>
              <a:avLst/>
              <a:gdLst>
                <a:gd name="T0" fmla="*/ 130 w 188"/>
                <a:gd name="T1" fmla="*/ 5 h 144"/>
                <a:gd name="T2" fmla="*/ 188 w 188"/>
                <a:gd name="T3" fmla="*/ 87 h 144"/>
                <a:gd name="T4" fmla="*/ 107 w 188"/>
                <a:gd name="T5" fmla="*/ 144 h 144"/>
                <a:gd name="T6" fmla="*/ 0 w 188"/>
                <a:gd name="T7" fmla="*/ 1 h 144"/>
                <a:gd name="T8" fmla="*/ 130 w 188"/>
                <a:gd name="T9" fmla="*/ 5 h 144"/>
              </a:gdLst>
              <a:ahLst/>
              <a:cxnLst>
                <a:cxn ang="0">
                  <a:pos x="T0" y="T1"/>
                </a:cxn>
                <a:cxn ang="0">
                  <a:pos x="T2" y="T3"/>
                </a:cxn>
                <a:cxn ang="0">
                  <a:pos x="T4" y="T5"/>
                </a:cxn>
                <a:cxn ang="0">
                  <a:pos x="T6" y="T7"/>
                </a:cxn>
                <a:cxn ang="0">
                  <a:pos x="T8" y="T9"/>
                </a:cxn>
              </a:cxnLst>
              <a:rect l="0" t="0" r="r" b="b"/>
              <a:pathLst>
                <a:path w="188" h="144">
                  <a:moveTo>
                    <a:pt x="130" y="5"/>
                  </a:moveTo>
                  <a:cubicBezTo>
                    <a:pt x="146" y="10"/>
                    <a:pt x="161" y="35"/>
                    <a:pt x="188" y="87"/>
                  </a:cubicBezTo>
                  <a:cubicBezTo>
                    <a:pt x="161" y="106"/>
                    <a:pt x="134" y="125"/>
                    <a:pt x="107" y="144"/>
                  </a:cubicBezTo>
                  <a:cubicBezTo>
                    <a:pt x="80" y="92"/>
                    <a:pt x="36" y="2"/>
                    <a:pt x="0" y="1"/>
                  </a:cubicBezTo>
                  <a:cubicBezTo>
                    <a:pt x="1" y="0"/>
                    <a:pt x="125" y="5"/>
                    <a:pt x="130" y="5"/>
                  </a:cubicBezTo>
                  <a:close/>
                </a:path>
              </a:pathLst>
            </a:custGeom>
            <a:gradFill>
              <a:gsLst>
                <a:gs pos="26000">
                  <a:srgbClr val="165E9A"/>
                </a:gs>
                <a:gs pos="100000">
                  <a:srgbClr val="1F86DB">
                    <a:alpha val="60000"/>
                  </a:srgbClr>
                </a:gs>
              </a:gsLst>
              <a:lin ang="15600000" scaled="0"/>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latin typeface="+mn-ea"/>
              </a:endParaRPr>
            </a:p>
          </p:txBody>
        </p:sp>
        <p:sp>
          <p:nvSpPr>
            <p:cNvPr id="41" name="Freeform 3808"/>
            <p:cNvSpPr/>
            <p:nvPr/>
          </p:nvSpPr>
          <p:spPr bwMode="auto">
            <a:xfrm>
              <a:off x="3795713" y="6854825"/>
              <a:ext cx="471488" cy="330200"/>
            </a:xfrm>
            <a:custGeom>
              <a:avLst/>
              <a:gdLst>
                <a:gd name="T0" fmla="*/ 297 w 297"/>
                <a:gd name="T1" fmla="*/ 0 h 208"/>
                <a:gd name="T2" fmla="*/ 227 w 297"/>
                <a:gd name="T3" fmla="*/ 208 h 208"/>
                <a:gd name="T4" fmla="*/ 0 w 297"/>
                <a:gd name="T5" fmla="*/ 208 h 208"/>
                <a:gd name="T6" fmla="*/ 297 w 297"/>
                <a:gd name="T7" fmla="*/ 0 h 208"/>
              </a:gdLst>
              <a:ahLst/>
              <a:cxnLst>
                <a:cxn ang="0">
                  <a:pos x="T0" y="T1"/>
                </a:cxn>
                <a:cxn ang="0">
                  <a:pos x="T2" y="T3"/>
                </a:cxn>
                <a:cxn ang="0">
                  <a:pos x="T4" y="T5"/>
                </a:cxn>
                <a:cxn ang="0">
                  <a:pos x="T6" y="T7"/>
                </a:cxn>
              </a:cxnLst>
              <a:rect l="0" t="0" r="r" b="b"/>
              <a:pathLst>
                <a:path w="297" h="208">
                  <a:moveTo>
                    <a:pt x="297" y="0"/>
                  </a:moveTo>
                  <a:lnTo>
                    <a:pt x="227" y="208"/>
                  </a:lnTo>
                  <a:lnTo>
                    <a:pt x="0" y="208"/>
                  </a:lnTo>
                  <a:lnTo>
                    <a:pt x="297" y="0"/>
                  </a:lnTo>
                  <a:close/>
                </a:path>
              </a:pathLst>
            </a:custGeom>
            <a:gradFill>
              <a:gsLst>
                <a:gs pos="26000">
                  <a:srgbClr val="165E9A"/>
                </a:gs>
                <a:gs pos="100000">
                  <a:srgbClr val="1F86DB">
                    <a:alpha val="60000"/>
                  </a:srgbClr>
                </a:gs>
              </a:gsLst>
              <a:lin ang="15600000" scaled="0"/>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latin typeface="+mn-ea"/>
              </a:endParaRPr>
            </a:p>
          </p:txBody>
        </p:sp>
        <p:sp>
          <p:nvSpPr>
            <p:cNvPr id="42" name="Freeform 3809"/>
            <p:cNvSpPr/>
            <p:nvPr/>
          </p:nvSpPr>
          <p:spPr bwMode="auto">
            <a:xfrm>
              <a:off x="3335338" y="6705600"/>
              <a:ext cx="415925" cy="415925"/>
            </a:xfrm>
            <a:custGeom>
              <a:avLst/>
              <a:gdLst>
                <a:gd name="T0" fmla="*/ 96 w 131"/>
                <a:gd name="T1" fmla="*/ 131 h 131"/>
                <a:gd name="T2" fmla="*/ 0 w 131"/>
                <a:gd name="T3" fmla="*/ 104 h 131"/>
                <a:gd name="T4" fmla="*/ 31 w 131"/>
                <a:gd name="T5" fmla="*/ 30 h 131"/>
                <a:gd name="T6" fmla="*/ 67 w 131"/>
                <a:gd name="T7" fmla="*/ 5 h 131"/>
                <a:gd name="T8" fmla="*/ 108 w 131"/>
                <a:gd name="T9" fmla="*/ 35 h 131"/>
                <a:gd name="T10" fmla="*/ 126 w 131"/>
                <a:gd name="T11" fmla="*/ 64 h 131"/>
                <a:gd name="T12" fmla="*/ 96 w 131"/>
                <a:gd name="T13" fmla="*/ 131 h 131"/>
              </a:gdLst>
              <a:ahLst/>
              <a:cxnLst>
                <a:cxn ang="0">
                  <a:pos x="T0" y="T1"/>
                </a:cxn>
                <a:cxn ang="0">
                  <a:pos x="T2" y="T3"/>
                </a:cxn>
                <a:cxn ang="0">
                  <a:pos x="T4" y="T5"/>
                </a:cxn>
                <a:cxn ang="0">
                  <a:pos x="T6" y="T7"/>
                </a:cxn>
                <a:cxn ang="0">
                  <a:pos x="T8" y="T9"/>
                </a:cxn>
                <a:cxn ang="0">
                  <a:pos x="T10" y="T11"/>
                </a:cxn>
                <a:cxn ang="0">
                  <a:pos x="T12" y="T13"/>
                </a:cxn>
              </a:cxnLst>
              <a:rect l="0" t="0" r="r" b="b"/>
              <a:pathLst>
                <a:path w="131" h="131">
                  <a:moveTo>
                    <a:pt x="96" y="131"/>
                  </a:moveTo>
                  <a:cubicBezTo>
                    <a:pt x="0" y="104"/>
                    <a:pt x="0" y="104"/>
                    <a:pt x="0" y="104"/>
                  </a:cubicBezTo>
                  <a:cubicBezTo>
                    <a:pt x="0" y="104"/>
                    <a:pt x="14" y="57"/>
                    <a:pt x="31" y="30"/>
                  </a:cubicBezTo>
                  <a:cubicBezTo>
                    <a:pt x="51" y="0"/>
                    <a:pt x="56" y="1"/>
                    <a:pt x="67" y="5"/>
                  </a:cubicBezTo>
                  <a:cubicBezTo>
                    <a:pt x="80" y="9"/>
                    <a:pt x="94" y="18"/>
                    <a:pt x="108" y="35"/>
                  </a:cubicBezTo>
                  <a:cubicBezTo>
                    <a:pt x="131" y="63"/>
                    <a:pt x="126" y="64"/>
                    <a:pt x="126" y="64"/>
                  </a:cubicBezTo>
                  <a:lnTo>
                    <a:pt x="96" y="131"/>
                  </a:lnTo>
                  <a:close/>
                </a:path>
              </a:pathLst>
            </a:custGeom>
            <a:gradFill>
              <a:gsLst>
                <a:gs pos="26000">
                  <a:srgbClr val="165E9A"/>
                </a:gs>
                <a:gs pos="100000">
                  <a:srgbClr val="1F86DB">
                    <a:alpha val="60000"/>
                  </a:srgbClr>
                </a:gs>
              </a:gsLst>
              <a:lin ang="15600000" scaled="0"/>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latin typeface="+mn-ea"/>
              </a:endParaRPr>
            </a:p>
          </p:txBody>
        </p:sp>
        <p:sp>
          <p:nvSpPr>
            <p:cNvPr id="43" name="Freeform 3810"/>
            <p:cNvSpPr/>
            <p:nvPr/>
          </p:nvSpPr>
          <p:spPr bwMode="auto">
            <a:xfrm>
              <a:off x="3929063" y="7615238"/>
              <a:ext cx="569913" cy="365125"/>
            </a:xfrm>
            <a:custGeom>
              <a:avLst/>
              <a:gdLst>
                <a:gd name="T0" fmla="*/ 101 w 179"/>
                <a:gd name="T1" fmla="*/ 105 h 115"/>
                <a:gd name="T2" fmla="*/ 1 w 179"/>
                <a:gd name="T3" fmla="*/ 106 h 115"/>
                <a:gd name="T4" fmla="*/ 0 w 179"/>
                <a:gd name="T5" fmla="*/ 7 h 115"/>
                <a:gd name="T6" fmla="*/ 179 w 179"/>
                <a:gd name="T7" fmla="*/ 0 h 115"/>
                <a:gd name="T8" fmla="*/ 101 w 179"/>
                <a:gd name="T9" fmla="*/ 105 h 115"/>
              </a:gdLst>
              <a:ahLst/>
              <a:cxnLst>
                <a:cxn ang="0">
                  <a:pos x="T0" y="T1"/>
                </a:cxn>
                <a:cxn ang="0">
                  <a:pos x="T2" y="T3"/>
                </a:cxn>
                <a:cxn ang="0">
                  <a:pos x="T4" y="T5"/>
                </a:cxn>
                <a:cxn ang="0">
                  <a:pos x="T6" y="T7"/>
                </a:cxn>
                <a:cxn ang="0">
                  <a:pos x="T8" y="T9"/>
                </a:cxn>
              </a:cxnLst>
              <a:rect l="0" t="0" r="r" b="b"/>
              <a:pathLst>
                <a:path w="179" h="115">
                  <a:moveTo>
                    <a:pt x="101" y="105"/>
                  </a:moveTo>
                  <a:cubicBezTo>
                    <a:pt x="88" y="115"/>
                    <a:pt x="60" y="113"/>
                    <a:pt x="1" y="106"/>
                  </a:cubicBezTo>
                  <a:cubicBezTo>
                    <a:pt x="1" y="73"/>
                    <a:pt x="1" y="40"/>
                    <a:pt x="0" y="7"/>
                  </a:cubicBezTo>
                  <a:cubicBezTo>
                    <a:pt x="59" y="14"/>
                    <a:pt x="157" y="29"/>
                    <a:pt x="179" y="0"/>
                  </a:cubicBezTo>
                  <a:cubicBezTo>
                    <a:pt x="179" y="1"/>
                    <a:pt x="104" y="101"/>
                    <a:pt x="101" y="105"/>
                  </a:cubicBezTo>
                  <a:close/>
                </a:path>
              </a:pathLst>
            </a:custGeom>
            <a:gradFill>
              <a:gsLst>
                <a:gs pos="26000">
                  <a:srgbClr val="165E9A"/>
                </a:gs>
                <a:gs pos="100000">
                  <a:srgbClr val="1F86DB">
                    <a:alpha val="60000"/>
                  </a:srgbClr>
                </a:gs>
              </a:gsLst>
              <a:lin ang="15600000" scaled="0"/>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latin typeface="+mn-ea"/>
              </a:endParaRPr>
            </a:p>
          </p:txBody>
        </p:sp>
        <p:sp>
          <p:nvSpPr>
            <p:cNvPr id="44" name="Freeform 3811"/>
            <p:cNvSpPr/>
            <p:nvPr/>
          </p:nvSpPr>
          <p:spPr bwMode="auto">
            <a:xfrm>
              <a:off x="3754438" y="7507288"/>
              <a:ext cx="209550" cy="571500"/>
            </a:xfrm>
            <a:custGeom>
              <a:avLst/>
              <a:gdLst>
                <a:gd name="T0" fmla="*/ 132 w 132"/>
                <a:gd name="T1" fmla="*/ 360 h 360"/>
                <a:gd name="T2" fmla="*/ 0 w 132"/>
                <a:gd name="T3" fmla="*/ 184 h 360"/>
                <a:gd name="T4" fmla="*/ 128 w 132"/>
                <a:gd name="T5" fmla="*/ 0 h 360"/>
                <a:gd name="T6" fmla="*/ 132 w 132"/>
                <a:gd name="T7" fmla="*/ 360 h 360"/>
              </a:gdLst>
              <a:ahLst/>
              <a:cxnLst>
                <a:cxn ang="0">
                  <a:pos x="T0" y="T1"/>
                </a:cxn>
                <a:cxn ang="0">
                  <a:pos x="T2" y="T3"/>
                </a:cxn>
                <a:cxn ang="0">
                  <a:pos x="T4" y="T5"/>
                </a:cxn>
                <a:cxn ang="0">
                  <a:pos x="T6" y="T7"/>
                </a:cxn>
              </a:cxnLst>
              <a:rect l="0" t="0" r="r" b="b"/>
              <a:pathLst>
                <a:path w="132" h="360">
                  <a:moveTo>
                    <a:pt x="132" y="360"/>
                  </a:moveTo>
                  <a:lnTo>
                    <a:pt x="0" y="184"/>
                  </a:lnTo>
                  <a:lnTo>
                    <a:pt x="128" y="0"/>
                  </a:lnTo>
                  <a:lnTo>
                    <a:pt x="132" y="360"/>
                  </a:lnTo>
                  <a:close/>
                </a:path>
              </a:pathLst>
            </a:custGeom>
            <a:gradFill>
              <a:gsLst>
                <a:gs pos="26000">
                  <a:srgbClr val="165E9A"/>
                </a:gs>
                <a:gs pos="100000">
                  <a:srgbClr val="1F86DB">
                    <a:alpha val="60000"/>
                  </a:srgbClr>
                </a:gs>
              </a:gsLst>
              <a:lin ang="15600000" scaled="0"/>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latin typeface="+mn-ea"/>
              </a:endParaRPr>
            </a:p>
          </p:txBody>
        </p:sp>
        <p:sp>
          <p:nvSpPr>
            <p:cNvPr id="45" name="Freeform 3812"/>
            <p:cNvSpPr/>
            <p:nvPr/>
          </p:nvSpPr>
          <p:spPr bwMode="auto">
            <a:xfrm>
              <a:off x="4102101" y="7210425"/>
              <a:ext cx="425450" cy="414338"/>
            </a:xfrm>
            <a:custGeom>
              <a:avLst/>
              <a:gdLst>
                <a:gd name="T0" fmla="*/ 0 w 134"/>
                <a:gd name="T1" fmla="*/ 63 h 130"/>
                <a:gd name="T2" fmla="*/ 77 w 134"/>
                <a:gd name="T3" fmla="*/ 0 h 130"/>
                <a:gd name="T4" fmla="*/ 120 w 134"/>
                <a:gd name="T5" fmla="*/ 68 h 130"/>
                <a:gd name="T6" fmla="*/ 120 w 134"/>
                <a:gd name="T7" fmla="*/ 111 h 130"/>
                <a:gd name="T8" fmla="*/ 72 w 134"/>
                <a:gd name="T9" fmla="*/ 128 h 130"/>
                <a:gd name="T10" fmla="*/ 38 w 134"/>
                <a:gd name="T11" fmla="*/ 127 h 130"/>
                <a:gd name="T12" fmla="*/ 0 w 134"/>
                <a:gd name="T13" fmla="*/ 63 h 130"/>
              </a:gdLst>
              <a:ahLst/>
              <a:cxnLst>
                <a:cxn ang="0">
                  <a:pos x="T0" y="T1"/>
                </a:cxn>
                <a:cxn ang="0">
                  <a:pos x="T2" y="T3"/>
                </a:cxn>
                <a:cxn ang="0">
                  <a:pos x="T4" y="T5"/>
                </a:cxn>
                <a:cxn ang="0">
                  <a:pos x="T6" y="T7"/>
                </a:cxn>
                <a:cxn ang="0">
                  <a:pos x="T8" y="T9"/>
                </a:cxn>
                <a:cxn ang="0">
                  <a:pos x="T10" y="T11"/>
                </a:cxn>
                <a:cxn ang="0">
                  <a:pos x="T12" y="T13"/>
                </a:cxn>
              </a:cxnLst>
              <a:rect l="0" t="0" r="r" b="b"/>
              <a:pathLst>
                <a:path w="134" h="130">
                  <a:moveTo>
                    <a:pt x="0" y="63"/>
                  </a:moveTo>
                  <a:cubicBezTo>
                    <a:pt x="77" y="0"/>
                    <a:pt x="77" y="0"/>
                    <a:pt x="77" y="0"/>
                  </a:cubicBezTo>
                  <a:cubicBezTo>
                    <a:pt x="77" y="0"/>
                    <a:pt x="108" y="38"/>
                    <a:pt x="120" y="68"/>
                  </a:cubicBezTo>
                  <a:cubicBezTo>
                    <a:pt x="134" y="101"/>
                    <a:pt x="129" y="104"/>
                    <a:pt x="120" y="111"/>
                  </a:cubicBezTo>
                  <a:cubicBezTo>
                    <a:pt x="109" y="119"/>
                    <a:pt x="94" y="126"/>
                    <a:pt x="72" y="128"/>
                  </a:cubicBezTo>
                  <a:cubicBezTo>
                    <a:pt x="36" y="130"/>
                    <a:pt x="38" y="127"/>
                    <a:pt x="38" y="127"/>
                  </a:cubicBezTo>
                  <a:lnTo>
                    <a:pt x="0" y="63"/>
                  </a:lnTo>
                  <a:close/>
                </a:path>
              </a:pathLst>
            </a:custGeom>
            <a:gradFill>
              <a:gsLst>
                <a:gs pos="26000">
                  <a:srgbClr val="165E9A"/>
                </a:gs>
                <a:gs pos="100000">
                  <a:srgbClr val="1F86DB">
                    <a:alpha val="60000"/>
                  </a:srgbClr>
                </a:gs>
              </a:gsLst>
              <a:lin ang="15600000" scaled="0"/>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latin typeface="+mn-ea"/>
              </a:endParaRPr>
            </a:p>
          </p:txBody>
        </p:sp>
        <p:sp>
          <p:nvSpPr>
            <p:cNvPr id="46" name="Freeform 3813"/>
            <p:cNvSpPr/>
            <p:nvPr/>
          </p:nvSpPr>
          <p:spPr bwMode="auto">
            <a:xfrm>
              <a:off x="3033713" y="7270750"/>
              <a:ext cx="438150" cy="658813"/>
            </a:xfrm>
            <a:custGeom>
              <a:avLst/>
              <a:gdLst>
                <a:gd name="T0" fmla="*/ 2 w 138"/>
                <a:gd name="T1" fmla="*/ 88 h 207"/>
                <a:gd name="T2" fmla="*/ 51 w 138"/>
                <a:gd name="T3" fmla="*/ 0 h 207"/>
                <a:gd name="T4" fmla="*/ 138 w 138"/>
                <a:gd name="T5" fmla="*/ 48 h 207"/>
                <a:gd name="T6" fmla="*/ 55 w 138"/>
                <a:gd name="T7" fmla="*/ 207 h 207"/>
                <a:gd name="T8" fmla="*/ 2 w 138"/>
                <a:gd name="T9" fmla="*/ 88 h 207"/>
              </a:gdLst>
              <a:ahLst/>
              <a:cxnLst>
                <a:cxn ang="0">
                  <a:pos x="T0" y="T1"/>
                </a:cxn>
                <a:cxn ang="0">
                  <a:pos x="T2" y="T3"/>
                </a:cxn>
                <a:cxn ang="0">
                  <a:pos x="T4" y="T5"/>
                </a:cxn>
                <a:cxn ang="0">
                  <a:pos x="T6" y="T7"/>
                </a:cxn>
                <a:cxn ang="0">
                  <a:pos x="T8" y="T9"/>
                </a:cxn>
              </a:cxnLst>
              <a:rect l="0" t="0" r="r" b="b"/>
              <a:pathLst>
                <a:path w="138" h="207">
                  <a:moveTo>
                    <a:pt x="2" y="88"/>
                  </a:moveTo>
                  <a:cubicBezTo>
                    <a:pt x="0" y="71"/>
                    <a:pt x="16" y="47"/>
                    <a:pt x="51" y="0"/>
                  </a:cubicBezTo>
                  <a:cubicBezTo>
                    <a:pt x="80" y="16"/>
                    <a:pt x="109" y="32"/>
                    <a:pt x="138" y="48"/>
                  </a:cubicBezTo>
                  <a:cubicBezTo>
                    <a:pt x="102" y="95"/>
                    <a:pt x="41" y="174"/>
                    <a:pt x="55" y="207"/>
                  </a:cubicBezTo>
                  <a:cubicBezTo>
                    <a:pt x="55" y="207"/>
                    <a:pt x="4" y="92"/>
                    <a:pt x="2" y="88"/>
                  </a:cubicBezTo>
                  <a:close/>
                </a:path>
              </a:pathLst>
            </a:custGeom>
            <a:gradFill>
              <a:gsLst>
                <a:gs pos="26000">
                  <a:srgbClr val="165E9A"/>
                </a:gs>
                <a:gs pos="100000">
                  <a:srgbClr val="1F86DB">
                    <a:alpha val="60000"/>
                  </a:srgbClr>
                </a:gs>
              </a:gsLst>
              <a:lin ang="15600000" scaled="0"/>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latin typeface="+mn-ea"/>
              </a:endParaRPr>
            </a:p>
          </p:txBody>
        </p:sp>
        <p:sp>
          <p:nvSpPr>
            <p:cNvPr id="47" name="Freeform 3814"/>
            <p:cNvSpPr/>
            <p:nvPr/>
          </p:nvSpPr>
          <p:spPr bwMode="auto">
            <a:xfrm>
              <a:off x="3068638" y="7191375"/>
              <a:ext cx="501650" cy="322263"/>
            </a:xfrm>
            <a:custGeom>
              <a:avLst/>
              <a:gdLst>
                <a:gd name="T0" fmla="*/ 0 w 316"/>
                <a:gd name="T1" fmla="*/ 26 h 203"/>
                <a:gd name="T2" fmla="*/ 218 w 316"/>
                <a:gd name="T3" fmla="*/ 0 h 203"/>
                <a:gd name="T4" fmla="*/ 316 w 316"/>
                <a:gd name="T5" fmla="*/ 203 h 203"/>
                <a:gd name="T6" fmla="*/ 0 w 316"/>
                <a:gd name="T7" fmla="*/ 26 h 203"/>
              </a:gdLst>
              <a:ahLst/>
              <a:cxnLst>
                <a:cxn ang="0">
                  <a:pos x="T0" y="T1"/>
                </a:cxn>
                <a:cxn ang="0">
                  <a:pos x="T2" y="T3"/>
                </a:cxn>
                <a:cxn ang="0">
                  <a:pos x="T4" y="T5"/>
                </a:cxn>
                <a:cxn ang="0">
                  <a:pos x="T6" y="T7"/>
                </a:cxn>
              </a:cxnLst>
              <a:rect l="0" t="0" r="r" b="b"/>
              <a:pathLst>
                <a:path w="316" h="203">
                  <a:moveTo>
                    <a:pt x="0" y="26"/>
                  </a:moveTo>
                  <a:lnTo>
                    <a:pt x="218" y="0"/>
                  </a:lnTo>
                  <a:lnTo>
                    <a:pt x="316" y="203"/>
                  </a:lnTo>
                  <a:lnTo>
                    <a:pt x="0" y="26"/>
                  </a:lnTo>
                  <a:close/>
                </a:path>
              </a:pathLst>
            </a:custGeom>
            <a:gradFill>
              <a:gsLst>
                <a:gs pos="26000">
                  <a:srgbClr val="165E9A"/>
                </a:gs>
                <a:gs pos="100000">
                  <a:srgbClr val="1F86DB">
                    <a:alpha val="60000"/>
                  </a:srgbClr>
                </a:gs>
              </a:gsLst>
              <a:lin ang="15600000" scaled="0"/>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latin typeface="+mn-ea"/>
              </a:endParaRPr>
            </a:p>
          </p:txBody>
        </p:sp>
        <p:sp>
          <p:nvSpPr>
            <p:cNvPr id="48" name="Freeform 3815"/>
            <p:cNvSpPr/>
            <p:nvPr/>
          </p:nvSpPr>
          <p:spPr bwMode="auto">
            <a:xfrm>
              <a:off x="3252788" y="7678738"/>
              <a:ext cx="384175" cy="342900"/>
            </a:xfrm>
            <a:custGeom>
              <a:avLst/>
              <a:gdLst>
                <a:gd name="T0" fmla="*/ 103 w 121"/>
                <a:gd name="T1" fmla="*/ 1 h 108"/>
                <a:gd name="T2" fmla="*/ 121 w 121"/>
                <a:gd name="T3" fmla="*/ 100 h 108"/>
                <a:gd name="T4" fmla="*/ 40 w 121"/>
                <a:gd name="T5" fmla="*/ 104 h 108"/>
                <a:gd name="T6" fmla="*/ 2 w 121"/>
                <a:gd name="T7" fmla="*/ 83 h 108"/>
                <a:gd name="T8" fmla="*/ 12 w 121"/>
                <a:gd name="T9" fmla="*/ 33 h 108"/>
                <a:gd name="T10" fmla="*/ 29 w 121"/>
                <a:gd name="T11" fmla="*/ 3 h 108"/>
                <a:gd name="T12" fmla="*/ 103 w 121"/>
                <a:gd name="T13" fmla="*/ 1 h 108"/>
              </a:gdLst>
              <a:ahLst/>
              <a:cxnLst>
                <a:cxn ang="0">
                  <a:pos x="T0" y="T1"/>
                </a:cxn>
                <a:cxn ang="0">
                  <a:pos x="T2" y="T3"/>
                </a:cxn>
                <a:cxn ang="0">
                  <a:pos x="T4" y="T5"/>
                </a:cxn>
                <a:cxn ang="0">
                  <a:pos x="T6" y="T7"/>
                </a:cxn>
                <a:cxn ang="0">
                  <a:pos x="T8" y="T9"/>
                </a:cxn>
                <a:cxn ang="0">
                  <a:pos x="T10" y="T11"/>
                </a:cxn>
                <a:cxn ang="0">
                  <a:pos x="T12" y="T13"/>
                </a:cxn>
              </a:cxnLst>
              <a:rect l="0" t="0" r="r" b="b"/>
              <a:pathLst>
                <a:path w="121" h="108">
                  <a:moveTo>
                    <a:pt x="103" y="1"/>
                  </a:moveTo>
                  <a:cubicBezTo>
                    <a:pt x="121" y="100"/>
                    <a:pt x="121" y="100"/>
                    <a:pt x="121" y="100"/>
                  </a:cubicBezTo>
                  <a:cubicBezTo>
                    <a:pt x="121" y="100"/>
                    <a:pt x="72" y="108"/>
                    <a:pt x="40" y="104"/>
                  </a:cubicBezTo>
                  <a:cubicBezTo>
                    <a:pt x="5" y="99"/>
                    <a:pt x="4" y="93"/>
                    <a:pt x="2" y="83"/>
                  </a:cubicBezTo>
                  <a:cubicBezTo>
                    <a:pt x="0" y="69"/>
                    <a:pt x="2" y="52"/>
                    <a:pt x="12" y="33"/>
                  </a:cubicBezTo>
                  <a:cubicBezTo>
                    <a:pt x="27" y="0"/>
                    <a:pt x="29" y="3"/>
                    <a:pt x="29" y="3"/>
                  </a:cubicBezTo>
                  <a:lnTo>
                    <a:pt x="103" y="1"/>
                  </a:lnTo>
                  <a:close/>
                </a:path>
              </a:pathLst>
            </a:custGeom>
            <a:gradFill>
              <a:gsLst>
                <a:gs pos="26000">
                  <a:srgbClr val="165E9A"/>
                </a:gs>
                <a:gs pos="100000">
                  <a:srgbClr val="1F86DB">
                    <a:alpha val="60000"/>
                  </a:srgbClr>
                </a:gs>
              </a:gsLst>
              <a:lin ang="15600000" scaled="0"/>
            </a:gra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lt1"/>
                </a:solidFill>
                <a:latin typeface="+mn-ea"/>
              </a:endParaRPr>
            </a:p>
          </p:txBody>
        </p:sp>
      </p:grpSp>
      <p:pic>
        <p:nvPicPr>
          <p:cNvPr id="33" name="图片 32"/>
          <p:cNvPicPr>
            <a:picLocks noChangeAspect="1"/>
          </p:cNvPicPr>
          <p:nvPr/>
        </p:nvPicPr>
        <p:blipFill>
          <a:blip r:embed="rId11">
            <a:duotone>
              <a:schemeClr val="accent3">
                <a:shade val="45000"/>
                <a:satMod val="135000"/>
              </a:schemeClr>
              <a:prstClr val="white"/>
            </a:duotone>
          </a:blip>
          <a:stretch>
            <a:fillRect/>
          </a:stretch>
        </p:blipFill>
        <p:spPr>
          <a:xfrm>
            <a:off x="7314841" y="3202742"/>
            <a:ext cx="526148" cy="522100"/>
          </a:xfrm>
          <a:prstGeom prst="rect">
            <a:avLst/>
          </a:prstGeom>
        </p:spPr>
      </p:pic>
      <p:sp>
        <p:nvSpPr>
          <p:cNvPr id="34" name="矩形 33"/>
          <p:cNvSpPr/>
          <p:nvPr/>
        </p:nvSpPr>
        <p:spPr>
          <a:xfrm>
            <a:off x="4704571" y="5105183"/>
            <a:ext cx="1332416" cy="400110"/>
          </a:xfrm>
          <a:prstGeom prst="rect">
            <a:avLst/>
          </a:prstGeom>
        </p:spPr>
        <p:txBody>
          <a:bodyPr wrap="none">
            <a:spAutoFit/>
          </a:bodyPr>
          <a:lstStyle/>
          <a:p>
            <a:pPr algn="ctr"/>
            <a:r>
              <a:rPr lang="en-US" altLang="zh-CN" sz="2000" b="1" dirty="0">
                <a:gradFill>
                  <a:gsLst>
                    <a:gs pos="100000">
                      <a:srgbClr val="165E9A"/>
                    </a:gs>
                    <a:gs pos="0">
                      <a:srgbClr val="1F86DB"/>
                    </a:gs>
                  </a:gsLst>
                  <a:lin ang="0" scaled="0"/>
                </a:gradFill>
                <a:latin typeface="+mn-ea"/>
              </a:rPr>
              <a:t>2904</a:t>
            </a:r>
            <a:r>
              <a:rPr lang="zh-CN" altLang="en-US" sz="2000" b="1" dirty="0">
                <a:gradFill>
                  <a:gsLst>
                    <a:gs pos="100000">
                      <a:srgbClr val="165E9A"/>
                    </a:gs>
                    <a:gs pos="0">
                      <a:srgbClr val="1F86DB"/>
                    </a:gs>
                  </a:gsLst>
                  <a:lin ang="0" scaled="0"/>
                </a:gradFill>
                <a:latin typeface="+mn-ea"/>
              </a:rPr>
              <a:t>余吨</a:t>
            </a:r>
          </a:p>
        </p:txBody>
      </p:sp>
      <p:sp>
        <p:nvSpPr>
          <p:cNvPr id="35" name="矩形 34"/>
          <p:cNvSpPr/>
          <p:nvPr/>
        </p:nvSpPr>
        <p:spPr>
          <a:xfrm>
            <a:off x="4543270" y="5518051"/>
            <a:ext cx="1980029" cy="307777"/>
          </a:xfrm>
          <a:prstGeom prst="rect">
            <a:avLst/>
          </a:prstGeom>
        </p:spPr>
        <p:txBody>
          <a:bodyPr wrap="none">
            <a:spAutoFit/>
          </a:bodyPr>
          <a:lstStyle/>
          <a:p>
            <a:r>
              <a:rPr lang="zh-CN" altLang="en-US" sz="1400" dirty="0">
                <a:latin typeface="+mn-ea"/>
              </a:rPr>
              <a:t>压缩处理校园生活垃圾</a:t>
            </a:r>
          </a:p>
        </p:txBody>
      </p:sp>
      <p:sp>
        <p:nvSpPr>
          <p:cNvPr id="36" name="矩形 35"/>
          <p:cNvSpPr/>
          <p:nvPr/>
        </p:nvSpPr>
        <p:spPr>
          <a:xfrm>
            <a:off x="7018507" y="5105183"/>
            <a:ext cx="1332416" cy="400110"/>
          </a:xfrm>
          <a:prstGeom prst="rect">
            <a:avLst/>
          </a:prstGeom>
        </p:spPr>
        <p:txBody>
          <a:bodyPr wrap="none">
            <a:spAutoFit/>
          </a:bodyPr>
          <a:lstStyle/>
          <a:p>
            <a:pPr algn="ctr"/>
            <a:r>
              <a:rPr lang="en-US" altLang="zh-CN" sz="2000" b="1" dirty="0">
                <a:gradFill>
                  <a:gsLst>
                    <a:gs pos="100000">
                      <a:srgbClr val="165E9A"/>
                    </a:gs>
                    <a:gs pos="0">
                      <a:srgbClr val="1F86DB"/>
                    </a:gs>
                  </a:gsLst>
                  <a:lin ang="0" scaled="0"/>
                </a:gradFill>
                <a:latin typeface="+mn-ea"/>
              </a:rPr>
              <a:t>1574</a:t>
            </a:r>
            <a:r>
              <a:rPr lang="zh-CN" altLang="en-US" sz="2000" b="1" dirty="0">
                <a:gradFill>
                  <a:gsLst>
                    <a:gs pos="100000">
                      <a:srgbClr val="165E9A"/>
                    </a:gs>
                    <a:gs pos="0">
                      <a:srgbClr val="1F86DB"/>
                    </a:gs>
                  </a:gsLst>
                  <a:lin ang="0" scaled="0"/>
                </a:gradFill>
                <a:latin typeface="+mn-ea"/>
              </a:rPr>
              <a:t>余桶</a:t>
            </a:r>
          </a:p>
        </p:txBody>
      </p:sp>
      <p:sp>
        <p:nvSpPr>
          <p:cNvPr id="37" name="矩形 36"/>
          <p:cNvSpPr/>
          <p:nvPr/>
        </p:nvSpPr>
        <p:spPr>
          <a:xfrm>
            <a:off x="6522578" y="5518051"/>
            <a:ext cx="2637260" cy="307777"/>
          </a:xfrm>
          <a:prstGeom prst="rect">
            <a:avLst/>
          </a:prstGeom>
        </p:spPr>
        <p:txBody>
          <a:bodyPr wrap="none">
            <a:spAutoFit/>
          </a:bodyPr>
          <a:lstStyle/>
          <a:p>
            <a:r>
              <a:rPr lang="zh-CN" altLang="en-US" sz="1400" dirty="0">
                <a:latin typeface="+mn-ea"/>
              </a:rPr>
              <a:t>生化处理餐饮垃圾（约</a:t>
            </a:r>
            <a:r>
              <a:rPr lang="en-US" altLang="zh-CN" sz="1400" dirty="0">
                <a:latin typeface="+mn-ea"/>
              </a:rPr>
              <a:t>190</a:t>
            </a:r>
            <a:r>
              <a:rPr lang="zh-CN" altLang="en-US" sz="1400" dirty="0">
                <a:latin typeface="+mn-ea"/>
              </a:rPr>
              <a:t>吨）</a:t>
            </a:r>
          </a:p>
        </p:txBody>
      </p:sp>
      <p:sp>
        <p:nvSpPr>
          <p:cNvPr id="38" name="矩形 37"/>
          <p:cNvSpPr/>
          <p:nvPr/>
        </p:nvSpPr>
        <p:spPr>
          <a:xfrm>
            <a:off x="9619378" y="5105183"/>
            <a:ext cx="758541" cy="400110"/>
          </a:xfrm>
          <a:prstGeom prst="rect">
            <a:avLst/>
          </a:prstGeom>
        </p:spPr>
        <p:txBody>
          <a:bodyPr wrap="none">
            <a:spAutoFit/>
          </a:bodyPr>
          <a:lstStyle/>
          <a:p>
            <a:pPr algn="ctr"/>
            <a:r>
              <a:rPr lang="en-US" altLang="zh-CN" sz="2000" b="1" dirty="0">
                <a:gradFill>
                  <a:gsLst>
                    <a:gs pos="100000">
                      <a:srgbClr val="165E9A"/>
                    </a:gs>
                    <a:gs pos="0">
                      <a:srgbClr val="1F86DB"/>
                    </a:gs>
                  </a:gsLst>
                  <a:lin ang="0" scaled="0"/>
                </a:gradFill>
                <a:latin typeface="+mn-ea"/>
              </a:rPr>
              <a:t>36</a:t>
            </a:r>
            <a:r>
              <a:rPr lang="zh-CN" altLang="en-US" sz="2000" b="1" dirty="0">
                <a:gradFill>
                  <a:gsLst>
                    <a:gs pos="100000">
                      <a:srgbClr val="165E9A"/>
                    </a:gs>
                    <a:gs pos="0">
                      <a:srgbClr val="1F86DB"/>
                    </a:gs>
                  </a:gsLst>
                  <a:lin ang="0" scaled="0"/>
                </a:gradFill>
                <a:latin typeface="+mn-ea"/>
              </a:rPr>
              <a:t>吨</a:t>
            </a:r>
          </a:p>
        </p:txBody>
      </p:sp>
      <p:sp>
        <p:nvSpPr>
          <p:cNvPr id="39" name="矩形 38"/>
          <p:cNvSpPr/>
          <p:nvPr/>
        </p:nvSpPr>
        <p:spPr>
          <a:xfrm>
            <a:off x="9098403" y="5518051"/>
            <a:ext cx="1800494" cy="307777"/>
          </a:xfrm>
          <a:prstGeom prst="rect">
            <a:avLst/>
          </a:prstGeom>
        </p:spPr>
        <p:txBody>
          <a:bodyPr wrap="none">
            <a:spAutoFit/>
          </a:bodyPr>
          <a:lstStyle/>
          <a:p>
            <a:pPr algn="ctr"/>
            <a:r>
              <a:rPr lang="zh-CN" altLang="en-US" sz="1400" dirty="0">
                <a:latin typeface="+mn-ea"/>
              </a:rPr>
              <a:t>垃圾处理后产出肥料</a:t>
            </a:r>
          </a:p>
        </p:txBody>
      </p:sp>
      <p:sp>
        <p:nvSpPr>
          <p:cNvPr id="10" name="矩形 9"/>
          <p:cNvSpPr/>
          <p:nvPr/>
        </p:nvSpPr>
        <p:spPr>
          <a:xfrm>
            <a:off x="4443954" y="1398102"/>
            <a:ext cx="6921500" cy="1338828"/>
          </a:xfrm>
          <a:prstGeom prst="rect">
            <a:avLst/>
          </a:prstGeom>
        </p:spPr>
        <p:txBody>
          <a:bodyPr wrap="square">
            <a:spAutoFit/>
          </a:bodyPr>
          <a:lstStyle/>
          <a:p>
            <a:pPr indent="457200">
              <a:lnSpc>
                <a:spcPct val="150000"/>
              </a:lnSpc>
            </a:pPr>
            <a:r>
              <a:rPr lang="zh-CN" altLang="en-US" dirty="0">
                <a:solidFill>
                  <a:schemeClr val="tx1"/>
                </a:solidFill>
                <a:latin typeface="+mn-ea"/>
                <a:sym typeface="+mn-ea"/>
              </a:rPr>
              <a:t>实现餐厨垃圾就地处理，不过夜、不出校园，日产日清，通过生化处理，变成有机肥料，全部循环利用。不仅提高垃圾利用水平，也减少了垃圾处置量，进一步实现垃圾减量化和资源整合化</a:t>
            </a:r>
            <a:r>
              <a:rPr lang="zh-CN" altLang="en-US" dirty="0" smtClean="0">
                <a:solidFill>
                  <a:schemeClr val="tx1"/>
                </a:solidFill>
                <a:latin typeface="+mn-ea"/>
                <a:sym typeface="+mn-ea"/>
              </a:rPr>
              <a:t>。</a:t>
            </a:r>
            <a:endParaRPr lang="zh-CN" altLang="en-US" dirty="0">
              <a:latin typeface="+mn-ea"/>
            </a:endParaRPr>
          </a:p>
        </p:txBody>
      </p:sp>
    </p:spTree>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3188420" y="5556070"/>
            <a:ext cx="5888186" cy="523220"/>
          </a:xfrm>
          <a:prstGeom prst="rect">
            <a:avLst/>
          </a:prstGeom>
        </p:spPr>
        <p:txBody>
          <a:bodyPr wrap="square">
            <a:spAutoFit/>
          </a:bodyPr>
          <a:lstStyle/>
          <a:p>
            <a:pPr algn="ctr"/>
            <a:r>
              <a:rPr lang="zh-CN" altLang="en-US" dirty="0"/>
              <a:t>垃圾无害化处理后沤肥浇灌全校</a:t>
            </a:r>
            <a:r>
              <a:rPr lang="en-US" altLang="zh-CN" sz="2800" b="1" dirty="0">
                <a:gradFill>
                  <a:gsLst>
                    <a:gs pos="100000">
                      <a:srgbClr val="165E9A"/>
                    </a:gs>
                    <a:gs pos="0">
                      <a:srgbClr val="1F86DB"/>
                    </a:gs>
                  </a:gsLst>
                  <a:lin ang="0" scaled="0"/>
                </a:gradFill>
                <a:latin typeface="微软雅黑" panose="020B0503020204020204" pitchFamily="34" charset="-122"/>
                <a:ea typeface="微软雅黑" panose="020B0503020204020204" pitchFamily="34" charset="-122"/>
              </a:rPr>
              <a:t>400</a:t>
            </a:r>
            <a:r>
              <a:rPr lang="zh-CN" altLang="en-US" sz="2800" b="1" dirty="0">
                <a:gradFill>
                  <a:gsLst>
                    <a:gs pos="100000">
                      <a:srgbClr val="165E9A"/>
                    </a:gs>
                    <a:gs pos="0">
                      <a:srgbClr val="1F86DB"/>
                    </a:gs>
                  </a:gsLst>
                  <a:lin ang="0" scaled="0"/>
                </a:gradFill>
                <a:latin typeface="微软雅黑" panose="020B0503020204020204" pitchFamily="34" charset="-122"/>
                <a:ea typeface="微软雅黑" panose="020B0503020204020204" pitchFamily="34" charset="-122"/>
              </a:rPr>
              <a:t>亩绿化</a:t>
            </a:r>
          </a:p>
        </p:txBody>
      </p:sp>
      <p:grpSp>
        <p:nvGrpSpPr>
          <p:cNvPr id="5" name="组合 4"/>
          <p:cNvGrpSpPr/>
          <p:nvPr/>
        </p:nvGrpSpPr>
        <p:grpSpPr>
          <a:xfrm>
            <a:off x="1219283" y="1214971"/>
            <a:ext cx="9786070" cy="4307555"/>
            <a:chOff x="942507" y="1297231"/>
            <a:chExt cx="11771856" cy="5181642"/>
          </a:xfrm>
        </p:grpSpPr>
        <p:pic>
          <p:nvPicPr>
            <p:cNvPr id="6" name="图片 5"/>
            <p:cNvPicPr>
              <a:picLocks noChangeAspect="1"/>
            </p:cNvPicPr>
            <p:nvPr/>
          </p:nvPicPr>
          <p:blipFill rotWithShape="1">
            <a:blip r:embed="rId3" cstate="screen">
              <a:extLst>
                <a:ext uri="{28A0092B-C50C-407E-A947-70E740481C1C}">
                  <a14:useLocalDpi xmlns:a14="http://schemas.microsoft.com/office/drawing/2010/main"/>
                </a:ext>
              </a:extLst>
            </a:blip>
            <a:srcRect/>
            <a:stretch>
              <a:fillRect/>
            </a:stretch>
          </p:blipFill>
          <p:spPr>
            <a:xfrm>
              <a:off x="942507" y="1359619"/>
              <a:ext cx="4574251" cy="2529702"/>
            </a:xfrm>
            <a:prstGeom prst="rect">
              <a:avLst/>
            </a:prstGeom>
          </p:spPr>
        </p:pic>
        <p:pic>
          <p:nvPicPr>
            <p:cNvPr id="7" name="图片 6"/>
            <p:cNvPicPr>
              <a:picLocks noChangeAspect="1"/>
            </p:cNvPicPr>
            <p:nvPr/>
          </p:nvPicPr>
          <p:blipFill>
            <a:blip r:embed="rId4"/>
            <a:stretch>
              <a:fillRect/>
            </a:stretch>
          </p:blipFill>
          <p:spPr>
            <a:xfrm>
              <a:off x="9281544" y="1297231"/>
              <a:ext cx="3432819" cy="5139113"/>
            </a:xfrm>
            <a:prstGeom prst="rect">
              <a:avLst/>
            </a:prstGeom>
          </p:spPr>
        </p:pic>
        <p:pic>
          <p:nvPicPr>
            <p:cNvPr id="8" name="图片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01464" y="3887145"/>
              <a:ext cx="3630456" cy="2549200"/>
            </a:xfrm>
            <a:prstGeom prst="rect">
              <a:avLst/>
            </a:prstGeom>
          </p:spPr>
        </p:pic>
        <p:pic>
          <p:nvPicPr>
            <p:cNvPr id="9" name="Picture 4" descr="https://mmbiz.qpic.cn/mmbiz_jpg/qdWB7wH8tTo3eicAU3617pdbLJ9uzIcl1KzYm1ZyXzOfMVzXhOey3EGRibwksasy0ibCqe8LTJBsKQRsYSnpcW8iaQ/640?wx_fmt=jpeg&amp;wxfrom=5&amp;wx_lazy=1&amp;wx_co=1"/>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601464" y="1359618"/>
              <a:ext cx="3595374" cy="2527527"/>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9"/>
            <p:cNvPicPr>
              <a:picLocks noChangeAspect="1"/>
            </p:cNvPicPr>
            <p:nvPr/>
          </p:nvPicPr>
          <p:blipFill rotWithShape="1">
            <a:blip r:embed="rId7" cstate="screen">
              <a:extLst>
                <a:ext uri="{28A0092B-C50C-407E-A947-70E740481C1C}">
                  <a14:useLocalDpi xmlns:a14="http://schemas.microsoft.com/office/drawing/2010/main"/>
                </a:ext>
              </a:extLst>
            </a:blip>
            <a:srcRect/>
            <a:stretch>
              <a:fillRect/>
            </a:stretch>
          </p:blipFill>
          <p:spPr>
            <a:xfrm>
              <a:off x="942507" y="3929673"/>
              <a:ext cx="4574251" cy="2549200"/>
            </a:xfrm>
            <a:prstGeom prst="rect">
              <a:avLst/>
            </a:prstGeom>
          </p:spPr>
        </p:pic>
      </p:grpSp>
      <p:grpSp>
        <p:nvGrpSpPr>
          <p:cNvPr id="14" name="组合 13">
            <a:extLst>
              <a:ext uri="{FF2B5EF4-FFF2-40B4-BE49-F238E27FC236}">
                <a16:creationId xmlns:a16="http://schemas.microsoft.com/office/drawing/2014/main" xmlns="" id="{CBC4B0BF-0545-4ABF-9CD9-CBD28F9498B4}"/>
              </a:ext>
            </a:extLst>
          </p:cNvPr>
          <p:cNvGrpSpPr/>
          <p:nvPr/>
        </p:nvGrpSpPr>
        <p:grpSpPr>
          <a:xfrm>
            <a:off x="641256" y="291641"/>
            <a:ext cx="7226001" cy="658288"/>
            <a:chOff x="667273" y="499893"/>
            <a:chExt cx="4749718" cy="432699"/>
          </a:xfrm>
        </p:grpSpPr>
        <p:sp>
          <p:nvSpPr>
            <p:cNvPr id="15" name="文本框 14">
              <a:extLst>
                <a:ext uri="{FF2B5EF4-FFF2-40B4-BE49-F238E27FC236}">
                  <a16:creationId xmlns:a16="http://schemas.microsoft.com/office/drawing/2014/main" xmlns="" id="{0FC0388C-785E-4630-B10C-69FBFD5B374C}"/>
                </a:ext>
              </a:extLst>
            </p:cNvPr>
            <p:cNvSpPr txBox="1"/>
            <p:nvPr/>
          </p:nvSpPr>
          <p:spPr>
            <a:xfrm>
              <a:off x="667273" y="588675"/>
              <a:ext cx="121425" cy="343917"/>
            </a:xfrm>
            <a:prstGeom prst="rect">
              <a:avLst/>
            </a:prstGeom>
            <a:noFill/>
          </p:spPr>
          <p:txBody>
            <a:bodyPr wrap="none" rtlCol="0">
              <a:spAutoFit/>
            </a:bodyPr>
            <a:lstStyle/>
            <a:p>
              <a:pPr algn="ctr"/>
              <a:endParaRPr lang="zh-CN" altLang="en-US" sz="2800" b="1" spc="300" dirty="0">
                <a:solidFill>
                  <a:srgbClr val="305494"/>
                </a:solidFill>
                <a:latin typeface="+mn-ea"/>
              </a:endParaRPr>
            </a:p>
          </p:txBody>
        </p:sp>
        <p:sp>
          <p:nvSpPr>
            <p:cNvPr id="16" name="矩形 15">
              <a:extLst>
                <a:ext uri="{FF2B5EF4-FFF2-40B4-BE49-F238E27FC236}">
                  <a16:creationId xmlns:a16="http://schemas.microsoft.com/office/drawing/2014/main" xmlns="" id="{85BE23D4-B7E4-4AF9-862B-A720EF81BFC7}"/>
                </a:ext>
              </a:extLst>
            </p:cNvPr>
            <p:cNvSpPr/>
            <p:nvPr/>
          </p:nvSpPr>
          <p:spPr>
            <a:xfrm>
              <a:off x="1047216" y="499893"/>
              <a:ext cx="4369775" cy="303457"/>
            </a:xfrm>
            <a:prstGeom prst="rect">
              <a:avLst/>
            </a:prstGeom>
          </p:spPr>
          <p:txBody>
            <a:bodyPr wrap="none">
              <a:spAutoFit/>
            </a:bodyPr>
            <a:lstStyle/>
            <a:p>
              <a:r>
                <a:rPr lang="zh-CN" altLang="en-US" sz="2400" b="1" dirty="0" smtClean="0">
                  <a:solidFill>
                    <a:schemeClr val="tx1">
                      <a:lumMod val="65000"/>
                      <a:lumOff val="35000"/>
                    </a:schemeClr>
                  </a:solidFill>
                  <a:latin typeface="+mj-ea"/>
                  <a:ea typeface="+mj-ea"/>
                </a:rPr>
                <a:t>二、完善</a:t>
              </a:r>
              <a:r>
                <a:rPr lang="zh-CN" altLang="en-US" sz="2400" b="1" dirty="0">
                  <a:solidFill>
                    <a:schemeClr val="tx1">
                      <a:lumMod val="65000"/>
                      <a:lumOff val="35000"/>
                    </a:schemeClr>
                  </a:solidFill>
                  <a:latin typeface="+mj-ea"/>
                  <a:ea typeface="+mj-ea"/>
                </a:rPr>
                <a:t>管理机制，提升校园垃圾分类工作实效</a:t>
              </a:r>
            </a:p>
          </p:txBody>
        </p:sp>
      </p:grpSp>
      <p:sp>
        <p:nvSpPr>
          <p:cNvPr id="17" name="文本框 16"/>
          <p:cNvSpPr txBox="1"/>
          <p:nvPr/>
        </p:nvSpPr>
        <p:spPr>
          <a:xfrm>
            <a:off x="1219283" y="753306"/>
            <a:ext cx="1846980" cy="369332"/>
          </a:xfrm>
          <a:prstGeom prst="rect">
            <a:avLst/>
          </a:prstGeom>
          <a:noFill/>
        </p:spPr>
        <p:txBody>
          <a:bodyPr wrap="none" rtlCol="0">
            <a:spAutoFit/>
          </a:bodyPr>
          <a:lstStyle/>
          <a:p>
            <a:r>
              <a:rPr lang="en-US" altLang="zh-CN" b="1" dirty="0" smtClean="0">
                <a:solidFill>
                  <a:srgbClr val="0D509E"/>
                </a:solidFill>
                <a:latin typeface="+mn-ea"/>
              </a:rPr>
              <a:t>2. </a:t>
            </a:r>
            <a:r>
              <a:rPr lang="zh-CN" altLang="en-US" b="1" dirty="0" smtClean="0">
                <a:solidFill>
                  <a:srgbClr val="0D509E"/>
                </a:solidFill>
                <a:latin typeface="+mn-ea"/>
              </a:rPr>
              <a:t>湿</a:t>
            </a:r>
            <a:r>
              <a:rPr lang="zh-CN" altLang="en-US" b="1" dirty="0">
                <a:solidFill>
                  <a:srgbClr val="0D509E"/>
                </a:solidFill>
                <a:latin typeface="+mn-ea"/>
              </a:rPr>
              <a:t>垃圾处理站</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44526" y="294139"/>
            <a:ext cx="1049495" cy="834089"/>
            <a:chOff x="344526" y="294139"/>
            <a:chExt cx="1049495" cy="834089"/>
          </a:xfrm>
        </p:grpSpPr>
        <p:sp>
          <p:nvSpPr>
            <p:cNvPr id="11" name="矩形 10"/>
            <p:cNvSpPr/>
            <p:nvPr/>
          </p:nvSpPr>
          <p:spPr>
            <a:xfrm>
              <a:off x="390819" y="341506"/>
              <a:ext cx="709699" cy="707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ea typeface="微软雅黑" panose="020B0503020204020204" pitchFamily="34" charset="-122"/>
              </a:endParaRPr>
            </a:p>
          </p:txBody>
        </p:sp>
        <p:sp>
          <p:nvSpPr>
            <p:cNvPr id="12" name="矩形 11"/>
            <p:cNvSpPr/>
            <p:nvPr/>
          </p:nvSpPr>
          <p:spPr>
            <a:xfrm>
              <a:off x="1209290" y="758896"/>
              <a:ext cx="184731" cy="369332"/>
            </a:xfrm>
            <a:prstGeom prst="rect">
              <a:avLst/>
            </a:prstGeom>
          </p:spPr>
          <p:txBody>
            <a:bodyPr wrap="none">
              <a:spAutoFit/>
            </a:bodyPr>
            <a:lstStyle/>
            <a:p>
              <a:endParaRPr lang="zh-CN" altLang="en-US" dirty="0">
                <a:solidFill>
                  <a:srgbClr val="B4120A"/>
                </a:solidFill>
                <a:ea typeface="微软雅黑" panose="020B0503020204020204" pitchFamily="34" charset="-122"/>
              </a:endParaRPr>
            </a:p>
          </p:txBody>
        </p:sp>
        <p:pic>
          <p:nvPicPr>
            <p:cNvPr id="13" name="图片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526" y="294139"/>
              <a:ext cx="802284" cy="802284"/>
            </a:xfrm>
            <a:prstGeom prst="rect">
              <a:avLst/>
            </a:prstGeom>
            <a:solidFill>
              <a:srgbClr val="315597"/>
            </a:solidFill>
          </p:spPr>
        </p:pic>
      </p:grpSp>
      <p:pic>
        <p:nvPicPr>
          <p:cNvPr id="2" name="图片 1" descr="微信图片_2019113001062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94021" y="2405296"/>
            <a:ext cx="2626359" cy="2246122"/>
          </a:xfrm>
          <a:prstGeom prst="rect">
            <a:avLst/>
          </a:prstGeom>
        </p:spPr>
      </p:pic>
      <p:sp>
        <p:nvSpPr>
          <p:cNvPr id="26" name="矩形 25"/>
          <p:cNvSpPr/>
          <p:nvPr/>
        </p:nvSpPr>
        <p:spPr>
          <a:xfrm>
            <a:off x="1394021" y="4651418"/>
            <a:ext cx="2626359" cy="669478"/>
          </a:xfrm>
          <a:prstGeom prst="rect">
            <a:avLst/>
          </a:prstGeom>
          <a:solidFill>
            <a:srgbClr val="0D5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垃圾</a:t>
            </a:r>
            <a:r>
              <a:rPr lang="zh-CN" altLang="en-US" sz="1600" b="1" dirty="0" smtClean="0"/>
              <a:t>筐，用于回收塑料瓶等可回收物</a:t>
            </a:r>
            <a:endParaRPr lang="zh-CN" altLang="en-US" sz="1600" b="1" dirty="0"/>
          </a:p>
        </p:txBody>
      </p:sp>
      <p:grpSp>
        <p:nvGrpSpPr>
          <p:cNvPr id="14" name="组合 13">
            <a:extLst>
              <a:ext uri="{FF2B5EF4-FFF2-40B4-BE49-F238E27FC236}">
                <a16:creationId xmlns:a16="http://schemas.microsoft.com/office/drawing/2014/main" xmlns="" id="{CBC4B0BF-0545-4ABF-9CD9-CBD28F9498B4}"/>
              </a:ext>
            </a:extLst>
          </p:cNvPr>
          <p:cNvGrpSpPr/>
          <p:nvPr/>
        </p:nvGrpSpPr>
        <p:grpSpPr>
          <a:xfrm>
            <a:off x="641256" y="291641"/>
            <a:ext cx="7226001" cy="658288"/>
            <a:chOff x="667273" y="499893"/>
            <a:chExt cx="4749718" cy="432699"/>
          </a:xfrm>
        </p:grpSpPr>
        <p:sp>
          <p:nvSpPr>
            <p:cNvPr id="15" name="文本框 14">
              <a:extLst>
                <a:ext uri="{FF2B5EF4-FFF2-40B4-BE49-F238E27FC236}">
                  <a16:creationId xmlns:a16="http://schemas.microsoft.com/office/drawing/2014/main" xmlns="" id="{0FC0388C-785E-4630-B10C-69FBFD5B374C}"/>
                </a:ext>
              </a:extLst>
            </p:cNvPr>
            <p:cNvSpPr txBox="1"/>
            <p:nvPr/>
          </p:nvSpPr>
          <p:spPr>
            <a:xfrm>
              <a:off x="667273" y="588675"/>
              <a:ext cx="121425" cy="343917"/>
            </a:xfrm>
            <a:prstGeom prst="rect">
              <a:avLst/>
            </a:prstGeom>
            <a:noFill/>
          </p:spPr>
          <p:txBody>
            <a:bodyPr wrap="none" rtlCol="0">
              <a:spAutoFit/>
            </a:bodyPr>
            <a:lstStyle/>
            <a:p>
              <a:pPr algn="ctr"/>
              <a:endParaRPr lang="zh-CN" altLang="en-US" sz="2800" b="1" spc="300" dirty="0">
                <a:solidFill>
                  <a:srgbClr val="305494"/>
                </a:solidFill>
                <a:latin typeface="+mn-ea"/>
              </a:endParaRPr>
            </a:p>
          </p:txBody>
        </p:sp>
        <p:sp>
          <p:nvSpPr>
            <p:cNvPr id="16" name="矩形 15">
              <a:extLst>
                <a:ext uri="{FF2B5EF4-FFF2-40B4-BE49-F238E27FC236}">
                  <a16:creationId xmlns:a16="http://schemas.microsoft.com/office/drawing/2014/main" xmlns="" id="{85BE23D4-B7E4-4AF9-862B-A720EF81BFC7}"/>
                </a:ext>
              </a:extLst>
            </p:cNvPr>
            <p:cNvSpPr/>
            <p:nvPr/>
          </p:nvSpPr>
          <p:spPr>
            <a:xfrm>
              <a:off x="1047216" y="499893"/>
              <a:ext cx="4369775" cy="303457"/>
            </a:xfrm>
            <a:prstGeom prst="rect">
              <a:avLst/>
            </a:prstGeom>
          </p:spPr>
          <p:txBody>
            <a:bodyPr wrap="none">
              <a:spAutoFit/>
            </a:bodyPr>
            <a:lstStyle/>
            <a:p>
              <a:r>
                <a:rPr lang="zh-CN" altLang="en-US" sz="2400" b="1" dirty="0" smtClean="0">
                  <a:solidFill>
                    <a:schemeClr val="tx1">
                      <a:lumMod val="65000"/>
                      <a:lumOff val="35000"/>
                    </a:schemeClr>
                  </a:solidFill>
                  <a:latin typeface="+mj-ea"/>
                  <a:ea typeface="+mj-ea"/>
                </a:rPr>
                <a:t>二、完善</a:t>
              </a:r>
              <a:r>
                <a:rPr lang="zh-CN" altLang="en-US" sz="2400" b="1" dirty="0">
                  <a:solidFill>
                    <a:schemeClr val="tx1">
                      <a:lumMod val="65000"/>
                      <a:lumOff val="35000"/>
                    </a:schemeClr>
                  </a:solidFill>
                  <a:latin typeface="+mj-ea"/>
                  <a:ea typeface="+mj-ea"/>
                </a:rPr>
                <a:t>管理机制，提升校园垃圾分类工作实效</a:t>
              </a:r>
            </a:p>
          </p:txBody>
        </p:sp>
      </p:grpSp>
      <p:sp>
        <p:nvSpPr>
          <p:cNvPr id="17" name="文本框 16"/>
          <p:cNvSpPr txBox="1"/>
          <p:nvPr/>
        </p:nvSpPr>
        <p:spPr>
          <a:xfrm>
            <a:off x="1219283" y="753306"/>
            <a:ext cx="1846980" cy="369332"/>
          </a:xfrm>
          <a:prstGeom prst="rect">
            <a:avLst/>
          </a:prstGeom>
          <a:noFill/>
        </p:spPr>
        <p:txBody>
          <a:bodyPr wrap="none" rtlCol="0">
            <a:spAutoFit/>
          </a:bodyPr>
          <a:lstStyle/>
          <a:p>
            <a:r>
              <a:rPr lang="en-US" altLang="zh-CN" b="1" dirty="0" smtClean="0">
                <a:solidFill>
                  <a:srgbClr val="0D509E"/>
                </a:solidFill>
                <a:latin typeface="+mn-ea"/>
              </a:rPr>
              <a:t>3. </a:t>
            </a:r>
            <a:r>
              <a:rPr lang="zh-CN" altLang="en-US" b="1" dirty="0" smtClean="0">
                <a:solidFill>
                  <a:srgbClr val="0D509E"/>
                </a:solidFill>
                <a:latin typeface="+mn-ea"/>
              </a:rPr>
              <a:t>垃圾</a:t>
            </a:r>
            <a:r>
              <a:rPr lang="zh-CN" altLang="en-US" b="1" dirty="0">
                <a:solidFill>
                  <a:srgbClr val="0D509E"/>
                </a:solidFill>
                <a:latin typeface="+mn-ea"/>
              </a:rPr>
              <a:t>分类容器</a:t>
            </a:r>
          </a:p>
        </p:txBody>
      </p:sp>
      <p:sp>
        <p:nvSpPr>
          <p:cNvPr id="3" name="矩形 2"/>
          <p:cNvSpPr/>
          <p:nvPr/>
        </p:nvSpPr>
        <p:spPr>
          <a:xfrm>
            <a:off x="1394021" y="1576506"/>
            <a:ext cx="9740537" cy="369332"/>
          </a:xfrm>
          <a:prstGeom prst="rect">
            <a:avLst/>
          </a:prstGeom>
        </p:spPr>
        <p:txBody>
          <a:bodyPr wrap="square">
            <a:spAutoFit/>
          </a:bodyPr>
          <a:lstStyle/>
          <a:p>
            <a:r>
              <a:rPr lang="zh-CN" altLang="zh-CN" b="1" dirty="0">
                <a:solidFill>
                  <a:srgbClr val="000000"/>
                </a:solidFill>
                <a:latin typeface="+mn-ea"/>
                <a:cs typeface="宋体" panose="02010600030101010101" pitchFamily="2" charset="-122"/>
              </a:rPr>
              <a:t>此外，我校建立了与生活垃圾分类投放相配套的</a:t>
            </a:r>
            <a:r>
              <a:rPr lang="zh-CN" altLang="zh-CN" b="1" dirty="0">
                <a:solidFill>
                  <a:srgbClr val="0D509E"/>
                </a:solidFill>
                <a:latin typeface="+mn-ea"/>
                <a:cs typeface="宋体" panose="02010600030101010101" pitchFamily="2" charset="-122"/>
              </a:rPr>
              <a:t>分类收集</a:t>
            </a:r>
            <a:r>
              <a:rPr lang="zh-CN" altLang="zh-CN" b="1" dirty="0">
                <a:solidFill>
                  <a:srgbClr val="000000"/>
                </a:solidFill>
                <a:latin typeface="+mn-ea"/>
                <a:cs typeface="宋体" panose="02010600030101010101" pitchFamily="2" charset="-122"/>
              </a:rPr>
              <a:t>、分类运输体系及转运机制。</a:t>
            </a:r>
            <a:endParaRPr lang="zh-CN" altLang="en-US" b="1" dirty="0">
              <a:latin typeface="+mn-ea"/>
            </a:endParaRPr>
          </a:p>
        </p:txBody>
      </p:sp>
      <p:sp>
        <p:nvSpPr>
          <p:cNvPr id="22" name="文本框 15"/>
          <p:cNvSpPr txBox="1"/>
          <p:nvPr/>
        </p:nvSpPr>
        <p:spPr>
          <a:xfrm>
            <a:off x="9170529" y="1592527"/>
            <a:ext cx="2738690" cy="338554"/>
          </a:xfrm>
          <a:prstGeom prst="rect">
            <a:avLst/>
          </a:prstGeom>
          <a:noFill/>
          <a:ln>
            <a:noFill/>
          </a:ln>
        </p:spPr>
        <p:txBody>
          <a:bodyPr wrap="square" rtlCol="0">
            <a:spAutoFit/>
          </a:bodyPr>
          <a:lstStyle/>
          <a:p>
            <a:pPr algn="ctr">
              <a:spcBef>
                <a:spcPts val="1800"/>
              </a:spcBef>
            </a:pPr>
            <a:endParaRPr lang="zh-CN" altLang="en-US" sz="1600" dirty="0">
              <a:solidFill>
                <a:schemeClr val="bg1"/>
              </a:solidFill>
              <a:effectLst>
                <a:outerShdw blurRad="38100" dist="38100" dir="2700000" algn="tl">
                  <a:srgbClr val="000000">
                    <a:alpha val="43137"/>
                  </a:srgbClr>
                </a:outerShdw>
              </a:effectLst>
              <a:latin typeface="+mj-ea"/>
              <a:ea typeface="+mj-ea"/>
            </a:endParaRPr>
          </a:p>
        </p:txBody>
      </p:sp>
      <p:grpSp>
        <p:nvGrpSpPr>
          <p:cNvPr id="4" name="组合 3"/>
          <p:cNvGrpSpPr/>
          <p:nvPr/>
        </p:nvGrpSpPr>
        <p:grpSpPr>
          <a:xfrm>
            <a:off x="4864530" y="2415778"/>
            <a:ext cx="2049031" cy="2926082"/>
            <a:chOff x="233045" y="1328009"/>
            <a:chExt cx="3238173" cy="4627023"/>
          </a:xfrm>
        </p:grpSpPr>
        <p:pic>
          <p:nvPicPr>
            <p:cNvPr id="25" name="图片 24" descr="169017647663381977"/>
            <p:cNvPicPr>
              <a:picLocks noChangeAspect="1"/>
            </p:cNvPicPr>
            <p:nvPr/>
          </p:nvPicPr>
          <p:blipFill rotWithShape="1">
            <a:blip r:embed="rId5" cstate="screen">
              <a:extLst>
                <a:ext uri="{28A0092B-C50C-407E-A947-70E740481C1C}">
                  <a14:useLocalDpi xmlns:a14="http://schemas.microsoft.com/office/drawing/2010/main"/>
                </a:ext>
              </a:extLst>
            </a:blip>
            <a:srcRect t="5928"/>
            <a:stretch/>
          </p:blipFill>
          <p:spPr>
            <a:xfrm>
              <a:off x="233353" y="1328009"/>
              <a:ext cx="3237865" cy="3883393"/>
            </a:xfrm>
            <a:prstGeom prst="rect">
              <a:avLst/>
            </a:prstGeom>
          </p:spPr>
        </p:pic>
        <p:sp>
          <p:nvSpPr>
            <p:cNvPr id="24" name="矩形 23"/>
            <p:cNvSpPr/>
            <p:nvPr/>
          </p:nvSpPr>
          <p:spPr>
            <a:xfrm>
              <a:off x="233045" y="5211402"/>
              <a:ext cx="3237865" cy="743630"/>
            </a:xfrm>
            <a:prstGeom prst="rect">
              <a:avLst/>
            </a:prstGeom>
            <a:solidFill>
              <a:srgbClr val="0D5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旧衣物回收箱</a:t>
              </a:r>
            </a:p>
          </p:txBody>
        </p:sp>
      </p:grpSp>
      <p:grpSp>
        <p:nvGrpSpPr>
          <p:cNvPr id="5" name="组合 4"/>
          <p:cNvGrpSpPr/>
          <p:nvPr/>
        </p:nvGrpSpPr>
        <p:grpSpPr>
          <a:xfrm>
            <a:off x="7758094" y="2415778"/>
            <a:ext cx="2247638" cy="2915600"/>
            <a:chOff x="6504476" y="2394816"/>
            <a:chExt cx="3726180" cy="4833540"/>
          </a:xfrm>
        </p:grpSpPr>
        <p:pic>
          <p:nvPicPr>
            <p:cNvPr id="28" name="Picture 6" descr="D:\桌面\垃圾分类\微信图片_20190916143633.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505111" y="2394816"/>
              <a:ext cx="3725545" cy="4505960"/>
            </a:xfrm>
            <a:prstGeom prst="rect">
              <a:avLst/>
            </a:prstGeom>
            <a:noFill/>
            <a:extLst>
              <a:ext uri="{909E8E84-426E-40DD-AFC4-6F175D3DCCD1}">
                <a14:hiddenFill xmlns:a14="http://schemas.microsoft.com/office/drawing/2010/main">
                  <a:solidFill>
                    <a:srgbClr val="FFFFFF"/>
                  </a:solidFill>
                </a14:hiddenFill>
              </a:ext>
            </a:extLst>
          </p:spPr>
        </p:pic>
        <p:sp>
          <p:nvSpPr>
            <p:cNvPr id="29" name="矩形 28"/>
            <p:cNvSpPr/>
            <p:nvPr/>
          </p:nvSpPr>
          <p:spPr>
            <a:xfrm>
              <a:off x="6504476" y="6448748"/>
              <a:ext cx="3726180" cy="779608"/>
            </a:xfrm>
            <a:prstGeom prst="rect">
              <a:avLst/>
            </a:prstGeom>
            <a:solidFill>
              <a:srgbClr val="0D5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电池回收器</a:t>
              </a:r>
            </a:p>
          </p:txBody>
        </p:sp>
      </p:grpSp>
    </p:spTree>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44526" y="294139"/>
            <a:ext cx="1049495" cy="834089"/>
            <a:chOff x="344526" y="294139"/>
            <a:chExt cx="1049495" cy="834089"/>
          </a:xfrm>
        </p:grpSpPr>
        <p:sp>
          <p:nvSpPr>
            <p:cNvPr id="11" name="矩形 10"/>
            <p:cNvSpPr/>
            <p:nvPr/>
          </p:nvSpPr>
          <p:spPr>
            <a:xfrm>
              <a:off x="390819" y="341506"/>
              <a:ext cx="709699" cy="707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ea typeface="微软雅黑" panose="020B0503020204020204" pitchFamily="34" charset="-122"/>
              </a:endParaRPr>
            </a:p>
          </p:txBody>
        </p:sp>
        <p:sp>
          <p:nvSpPr>
            <p:cNvPr id="12" name="矩形 11"/>
            <p:cNvSpPr/>
            <p:nvPr/>
          </p:nvSpPr>
          <p:spPr>
            <a:xfrm>
              <a:off x="1209290" y="758896"/>
              <a:ext cx="184731" cy="369332"/>
            </a:xfrm>
            <a:prstGeom prst="rect">
              <a:avLst/>
            </a:prstGeom>
          </p:spPr>
          <p:txBody>
            <a:bodyPr wrap="none">
              <a:spAutoFit/>
            </a:bodyPr>
            <a:lstStyle/>
            <a:p>
              <a:endParaRPr lang="zh-CN" altLang="en-US" dirty="0">
                <a:solidFill>
                  <a:srgbClr val="B4120A"/>
                </a:solidFill>
                <a:ea typeface="微软雅黑" panose="020B0503020204020204" pitchFamily="34" charset="-122"/>
              </a:endParaRPr>
            </a:p>
          </p:txBody>
        </p:sp>
        <p:pic>
          <p:nvPicPr>
            <p:cNvPr id="13" name="图片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526" y="294139"/>
              <a:ext cx="802284" cy="802284"/>
            </a:xfrm>
            <a:prstGeom prst="rect">
              <a:avLst/>
            </a:prstGeom>
            <a:solidFill>
              <a:srgbClr val="315597"/>
            </a:solidFill>
          </p:spPr>
        </p:pic>
      </p:grpSp>
      <p:grpSp>
        <p:nvGrpSpPr>
          <p:cNvPr id="14" name="组合 13">
            <a:extLst>
              <a:ext uri="{FF2B5EF4-FFF2-40B4-BE49-F238E27FC236}">
                <a16:creationId xmlns:a16="http://schemas.microsoft.com/office/drawing/2014/main" xmlns="" id="{CBC4B0BF-0545-4ABF-9CD9-CBD28F9498B4}"/>
              </a:ext>
            </a:extLst>
          </p:cNvPr>
          <p:cNvGrpSpPr/>
          <p:nvPr/>
        </p:nvGrpSpPr>
        <p:grpSpPr>
          <a:xfrm>
            <a:off x="641256" y="291641"/>
            <a:ext cx="7226001" cy="658288"/>
            <a:chOff x="667273" y="499893"/>
            <a:chExt cx="4749718" cy="432699"/>
          </a:xfrm>
        </p:grpSpPr>
        <p:sp>
          <p:nvSpPr>
            <p:cNvPr id="15" name="文本框 14">
              <a:extLst>
                <a:ext uri="{FF2B5EF4-FFF2-40B4-BE49-F238E27FC236}">
                  <a16:creationId xmlns:a16="http://schemas.microsoft.com/office/drawing/2014/main" xmlns="" id="{0FC0388C-785E-4630-B10C-69FBFD5B374C}"/>
                </a:ext>
              </a:extLst>
            </p:cNvPr>
            <p:cNvSpPr txBox="1"/>
            <p:nvPr/>
          </p:nvSpPr>
          <p:spPr>
            <a:xfrm>
              <a:off x="667273" y="588675"/>
              <a:ext cx="121425" cy="343917"/>
            </a:xfrm>
            <a:prstGeom prst="rect">
              <a:avLst/>
            </a:prstGeom>
            <a:noFill/>
          </p:spPr>
          <p:txBody>
            <a:bodyPr wrap="none" rtlCol="0">
              <a:spAutoFit/>
            </a:bodyPr>
            <a:lstStyle/>
            <a:p>
              <a:pPr algn="ctr"/>
              <a:endParaRPr lang="zh-CN" altLang="en-US" sz="2800" b="1" spc="300" dirty="0">
                <a:solidFill>
                  <a:srgbClr val="305494"/>
                </a:solidFill>
                <a:latin typeface="+mn-ea"/>
              </a:endParaRPr>
            </a:p>
          </p:txBody>
        </p:sp>
        <p:sp>
          <p:nvSpPr>
            <p:cNvPr id="16" name="矩形 15">
              <a:extLst>
                <a:ext uri="{FF2B5EF4-FFF2-40B4-BE49-F238E27FC236}">
                  <a16:creationId xmlns:a16="http://schemas.microsoft.com/office/drawing/2014/main" xmlns="" id="{85BE23D4-B7E4-4AF9-862B-A720EF81BFC7}"/>
                </a:ext>
              </a:extLst>
            </p:cNvPr>
            <p:cNvSpPr/>
            <p:nvPr/>
          </p:nvSpPr>
          <p:spPr>
            <a:xfrm>
              <a:off x="1047216" y="499893"/>
              <a:ext cx="4369775" cy="303457"/>
            </a:xfrm>
            <a:prstGeom prst="rect">
              <a:avLst/>
            </a:prstGeom>
          </p:spPr>
          <p:txBody>
            <a:bodyPr wrap="none">
              <a:spAutoFit/>
            </a:bodyPr>
            <a:lstStyle/>
            <a:p>
              <a:r>
                <a:rPr lang="zh-CN" altLang="en-US" sz="2400" b="1" dirty="0" smtClean="0">
                  <a:solidFill>
                    <a:schemeClr val="tx1">
                      <a:lumMod val="65000"/>
                      <a:lumOff val="35000"/>
                    </a:schemeClr>
                  </a:solidFill>
                  <a:latin typeface="+mj-ea"/>
                  <a:ea typeface="+mj-ea"/>
                </a:rPr>
                <a:t>二、完善</a:t>
              </a:r>
              <a:r>
                <a:rPr lang="zh-CN" altLang="en-US" sz="2400" b="1" dirty="0">
                  <a:solidFill>
                    <a:schemeClr val="tx1">
                      <a:lumMod val="65000"/>
                      <a:lumOff val="35000"/>
                    </a:schemeClr>
                  </a:solidFill>
                  <a:latin typeface="+mj-ea"/>
                  <a:ea typeface="+mj-ea"/>
                </a:rPr>
                <a:t>管理机制，提升校园垃圾分类工作实效</a:t>
              </a:r>
            </a:p>
          </p:txBody>
        </p:sp>
      </p:grpSp>
      <p:sp>
        <p:nvSpPr>
          <p:cNvPr id="17" name="文本框 16"/>
          <p:cNvSpPr txBox="1"/>
          <p:nvPr/>
        </p:nvSpPr>
        <p:spPr>
          <a:xfrm>
            <a:off x="1219283" y="753306"/>
            <a:ext cx="1616148" cy="369332"/>
          </a:xfrm>
          <a:prstGeom prst="rect">
            <a:avLst/>
          </a:prstGeom>
          <a:noFill/>
        </p:spPr>
        <p:txBody>
          <a:bodyPr wrap="none" rtlCol="0">
            <a:spAutoFit/>
          </a:bodyPr>
          <a:lstStyle/>
          <a:p>
            <a:r>
              <a:rPr lang="en-US" altLang="zh-CN" b="1" dirty="0" smtClean="0">
                <a:solidFill>
                  <a:srgbClr val="0D509E"/>
                </a:solidFill>
                <a:latin typeface="+mn-ea"/>
              </a:rPr>
              <a:t>4. </a:t>
            </a:r>
            <a:r>
              <a:rPr lang="zh-CN" altLang="en-US" b="1" dirty="0" smtClean="0">
                <a:solidFill>
                  <a:srgbClr val="0D509E"/>
                </a:solidFill>
                <a:latin typeface="+mn-ea"/>
              </a:rPr>
              <a:t>垃圾</a:t>
            </a:r>
            <a:r>
              <a:rPr lang="zh-CN" altLang="en-US" b="1" dirty="0">
                <a:solidFill>
                  <a:srgbClr val="0D509E"/>
                </a:solidFill>
                <a:latin typeface="+mn-ea"/>
              </a:rPr>
              <a:t>清运车</a:t>
            </a:r>
          </a:p>
        </p:txBody>
      </p:sp>
      <p:sp>
        <p:nvSpPr>
          <p:cNvPr id="3" name="矩形 2"/>
          <p:cNvSpPr/>
          <p:nvPr/>
        </p:nvSpPr>
        <p:spPr>
          <a:xfrm>
            <a:off x="1394021" y="1445618"/>
            <a:ext cx="9740537" cy="369332"/>
          </a:xfrm>
          <a:prstGeom prst="rect">
            <a:avLst/>
          </a:prstGeom>
        </p:spPr>
        <p:txBody>
          <a:bodyPr wrap="square">
            <a:spAutoFit/>
          </a:bodyPr>
          <a:lstStyle/>
          <a:p>
            <a:r>
              <a:rPr lang="zh-CN" altLang="zh-CN" b="1" dirty="0">
                <a:solidFill>
                  <a:srgbClr val="000000"/>
                </a:solidFill>
                <a:latin typeface="+mn-ea"/>
                <a:cs typeface="宋体" panose="02010600030101010101" pitchFamily="2" charset="-122"/>
              </a:rPr>
              <a:t>此外，我校建立了与生活垃圾分类投放相配套的分类收集、</a:t>
            </a:r>
            <a:r>
              <a:rPr lang="zh-CN" altLang="zh-CN" b="1" dirty="0">
                <a:solidFill>
                  <a:srgbClr val="0D509E"/>
                </a:solidFill>
                <a:latin typeface="+mn-ea"/>
                <a:cs typeface="宋体" panose="02010600030101010101" pitchFamily="2" charset="-122"/>
              </a:rPr>
              <a:t>分类运输体系及转运机制</a:t>
            </a:r>
            <a:r>
              <a:rPr lang="zh-CN" altLang="zh-CN" b="1" dirty="0">
                <a:solidFill>
                  <a:srgbClr val="000000"/>
                </a:solidFill>
                <a:latin typeface="+mn-ea"/>
                <a:cs typeface="宋体" panose="02010600030101010101" pitchFamily="2" charset="-122"/>
              </a:rPr>
              <a:t>。</a:t>
            </a:r>
            <a:endParaRPr lang="zh-CN" altLang="en-US" b="1" dirty="0">
              <a:latin typeface="+mn-ea"/>
            </a:endParaRPr>
          </a:p>
        </p:txBody>
      </p:sp>
      <p:pic>
        <p:nvPicPr>
          <p:cNvPr id="31" name="图片 30" descr="微信图片_2019113011215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94021" y="2173808"/>
            <a:ext cx="3049533" cy="1989844"/>
          </a:xfrm>
          <a:prstGeom prst="rect">
            <a:avLst/>
          </a:prstGeom>
        </p:spPr>
      </p:pic>
      <p:sp>
        <p:nvSpPr>
          <p:cNvPr id="32" name="矩形 31"/>
          <p:cNvSpPr/>
          <p:nvPr/>
        </p:nvSpPr>
        <p:spPr>
          <a:xfrm>
            <a:off x="1394522" y="3849781"/>
            <a:ext cx="3049531" cy="313871"/>
          </a:xfrm>
          <a:prstGeom prst="rect">
            <a:avLst/>
          </a:prstGeom>
          <a:solidFill>
            <a:srgbClr val="0D5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校内垃圾转运车</a:t>
            </a:r>
          </a:p>
        </p:txBody>
      </p:sp>
      <p:pic>
        <p:nvPicPr>
          <p:cNvPr id="33" name="图片 32" descr="微信图片_2019113011213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94021" y="4230545"/>
            <a:ext cx="3050031" cy="1658535"/>
          </a:xfrm>
          <a:prstGeom prst="rect">
            <a:avLst/>
          </a:prstGeom>
        </p:spPr>
      </p:pic>
      <p:sp>
        <p:nvSpPr>
          <p:cNvPr id="34" name="矩形 33"/>
          <p:cNvSpPr/>
          <p:nvPr/>
        </p:nvSpPr>
        <p:spPr>
          <a:xfrm>
            <a:off x="1394522" y="5890195"/>
            <a:ext cx="3049531" cy="313871"/>
          </a:xfrm>
          <a:prstGeom prst="rect">
            <a:avLst/>
          </a:prstGeom>
          <a:solidFill>
            <a:srgbClr val="0D5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干垃圾专运车</a:t>
            </a:r>
          </a:p>
        </p:txBody>
      </p:sp>
      <p:sp>
        <p:nvSpPr>
          <p:cNvPr id="7" name="矩形 6"/>
          <p:cNvSpPr/>
          <p:nvPr/>
        </p:nvSpPr>
        <p:spPr>
          <a:xfrm>
            <a:off x="4794478" y="4766690"/>
            <a:ext cx="6493177" cy="1338828"/>
          </a:xfrm>
          <a:prstGeom prst="rect">
            <a:avLst/>
          </a:prstGeom>
        </p:spPr>
        <p:txBody>
          <a:bodyPr wrap="square">
            <a:spAutoFit/>
          </a:bodyPr>
          <a:lstStyle/>
          <a:p>
            <a:pPr indent="304800" algn="just">
              <a:lnSpc>
                <a:spcPct val="150000"/>
              </a:lnSpc>
              <a:spcAft>
                <a:spcPts val="0"/>
              </a:spcAft>
            </a:pPr>
            <a:endParaRPr lang="en-US" altLang="zh-CN" kern="0" dirty="0">
              <a:solidFill>
                <a:srgbClr val="000000"/>
              </a:solidFill>
              <a:latin typeface="+mn-ea"/>
              <a:cs typeface="宋体" panose="02010600030101010101" pitchFamily="2" charset="-122"/>
            </a:endParaRPr>
          </a:p>
          <a:p>
            <a:pPr indent="304800" algn="just">
              <a:lnSpc>
                <a:spcPct val="150000"/>
              </a:lnSpc>
            </a:pPr>
            <a:r>
              <a:rPr lang="zh-CN" altLang="zh-CN" kern="0" dirty="0">
                <a:solidFill>
                  <a:srgbClr val="000000"/>
                </a:solidFill>
                <a:latin typeface="+mn-ea"/>
                <a:cs typeface="宋体" panose="02010600030101010101" pitchFamily="2" charset="-122"/>
              </a:rPr>
              <a:t>负责清运从校内到校外垃圾点的干垃圾清运工作</a:t>
            </a:r>
            <a:endParaRPr lang="zh-CN" altLang="zh-CN" sz="1400" kern="100" dirty="0">
              <a:latin typeface="+mn-ea"/>
              <a:cs typeface="Times New Roman" panose="02020603050405020304" pitchFamily="18" charset="0"/>
            </a:endParaRPr>
          </a:p>
          <a:p>
            <a:pPr indent="304800" algn="just">
              <a:lnSpc>
                <a:spcPct val="150000"/>
              </a:lnSpc>
              <a:spcAft>
                <a:spcPts val="0"/>
              </a:spcAft>
            </a:pPr>
            <a:r>
              <a:rPr lang="zh-CN" altLang="zh-CN" kern="0" dirty="0" smtClean="0">
                <a:solidFill>
                  <a:srgbClr val="000000"/>
                </a:solidFill>
                <a:latin typeface="+mn-ea"/>
                <a:cs typeface="宋体" panose="02010600030101010101" pitchFamily="2" charset="-122"/>
              </a:rPr>
              <a:t>满足</a:t>
            </a:r>
            <a:r>
              <a:rPr lang="zh-CN" altLang="zh-CN" kern="0" dirty="0">
                <a:solidFill>
                  <a:srgbClr val="000000"/>
                </a:solidFill>
                <a:latin typeface="+mn-ea"/>
                <a:cs typeface="宋体" panose="02010600030101010101" pitchFamily="2" charset="-122"/>
              </a:rPr>
              <a:t>垃圾分类清运需求、密封性好、标志明显、节能</a:t>
            </a:r>
            <a:r>
              <a:rPr lang="zh-CN" altLang="zh-CN" kern="0" dirty="0" smtClean="0">
                <a:solidFill>
                  <a:srgbClr val="000000"/>
                </a:solidFill>
                <a:latin typeface="+mn-ea"/>
                <a:cs typeface="宋体" panose="02010600030101010101" pitchFamily="2" charset="-122"/>
              </a:rPr>
              <a:t>环保</a:t>
            </a:r>
            <a:endParaRPr lang="zh-CN" altLang="zh-CN" sz="1400" kern="100" dirty="0">
              <a:effectLst/>
              <a:latin typeface="+mn-ea"/>
              <a:cs typeface="Times New Roman" panose="02020603050405020304" pitchFamily="18" charset="0"/>
            </a:endParaRPr>
          </a:p>
        </p:txBody>
      </p:sp>
      <p:pic>
        <p:nvPicPr>
          <p:cNvPr id="8" name="图片 7"/>
          <p:cNvPicPr>
            <a:picLocks noChangeAspect="1"/>
          </p:cNvPicPr>
          <p:nvPr/>
        </p:nvPicPr>
        <p:blipFill rotWithShape="1">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t="36771"/>
          <a:stretch/>
        </p:blipFill>
        <p:spPr>
          <a:xfrm>
            <a:off x="5003354" y="3001150"/>
            <a:ext cx="1405318" cy="888562"/>
          </a:xfrm>
          <a:prstGeom prst="rect">
            <a:avLst/>
          </a:prstGeom>
        </p:spPr>
      </p:pic>
      <p:pic>
        <p:nvPicPr>
          <p:cNvPr id="35" name="图片 34"/>
          <p:cNvPicPr>
            <a:picLocks noChangeAspect="1"/>
          </p:cNvPicPr>
          <p:nvPr/>
        </p:nvPicPr>
        <p:blipFill rotWithShape="1">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t="36771"/>
          <a:stretch/>
        </p:blipFill>
        <p:spPr>
          <a:xfrm>
            <a:off x="6035136" y="3001150"/>
            <a:ext cx="1405318" cy="888562"/>
          </a:xfrm>
          <a:prstGeom prst="rect">
            <a:avLst/>
          </a:prstGeom>
        </p:spPr>
      </p:pic>
      <p:pic>
        <p:nvPicPr>
          <p:cNvPr id="36" name="图片 35"/>
          <p:cNvPicPr>
            <a:picLocks noChangeAspect="1"/>
          </p:cNvPicPr>
          <p:nvPr/>
        </p:nvPicPr>
        <p:blipFill rotWithShape="1">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t="36771"/>
          <a:stretch/>
        </p:blipFill>
        <p:spPr>
          <a:xfrm>
            <a:off x="7867257" y="3001150"/>
            <a:ext cx="1405318" cy="888562"/>
          </a:xfrm>
          <a:prstGeom prst="rect">
            <a:avLst/>
          </a:prstGeom>
        </p:spPr>
      </p:pic>
      <p:sp>
        <p:nvSpPr>
          <p:cNvPr id="10" name="矩形 9"/>
          <p:cNvSpPr/>
          <p:nvPr/>
        </p:nvSpPr>
        <p:spPr>
          <a:xfrm>
            <a:off x="5078108" y="2303231"/>
            <a:ext cx="3187740" cy="458908"/>
          </a:xfrm>
          <a:prstGeom prst="rect">
            <a:avLst/>
          </a:prstGeom>
          <a:solidFill>
            <a:srgbClr val="0D509E"/>
          </a:solidFill>
        </p:spPr>
        <p:txBody>
          <a:bodyPr wrap="square">
            <a:spAutoFit/>
          </a:bodyPr>
          <a:lstStyle/>
          <a:p>
            <a:pPr algn="ctr">
              <a:lnSpc>
                <a:spcPct val="150000"/>
              </a:lnSpc>
              <a:spcAft>
                <a:spcPts val="0"/>
              </a:spcAft>
            </a:pPr>
            <a:r>
              <a:rPr lang="zh-CN" altLang="zh-CN" b="1" kern="0" dirty="0">
                <a:solidFill>
                  <a:schemeClr val="bg1"/>
                </a:solidFill>
                <a:latin typeface="+mn-ea"/>
                <a:cs typeface="宋体" panose="02010600030101010101" pitchFamily="2" charset="-122"/>
              </a:rPr>
              <a:t>分类转运专用电动车</a:t>
            </a:r>
            <a:r>
              <a:rPr lang="en-US" altLang="zh-CN" b="1" kern="0" dirty="0">
                <a:solidFill>
                  <a:schemeClr val="bg1"/>
                </a:solidFill>
                <a:latin typeface="+mn-ea"/>
                <a:cs typeface="宋体" panose="02010600030101010101" pitchFamily="2" charset="-122"/>
              </a:rPr>
              <a:t>3</a:t>
            </a:r>
            <a:r>
              <a:rPr lang="zh-CN" altLang="zh-CN" b="1" kern="0" dirty="0">
                <a:solidFill>
                  <a:schemeClr val="bg1"/>
                </a:solidFill>
                <a:latin typeface="+mn-ea"/>
                <a:cs typeface="宋体" panose="02010600030101010101" pitchFamily="2" charset="-122"/>
              </a:rPr>
              <a:t>辆</a:t>
            </a:r>
            <a:endParaRPr lang="en-US" altLang="zh-CN" b="1" kern="0" dirty="0">
              <a:solidFill>
                <a:schemeClr val="bg1"/>
              </a:solidFill>
              <a:latin typeface="+mn-ea"/>
              <a:cs typeface="宋体" panose="02010600030101010101" pitchFamily="2" charset="-122"/>
            </a:endParaRPr>
          </a:p>
        </p:txBody>
      </p:sp>
      <p:sp>
        <p:nvSpPr>
          <p:cNvPr id="19" name="矩形 18"/>
          <p:cNvSpPr/>
          <p:nvPr/>
        </p:nvSpPr>
        <p:spPr>
          <a:xfrm>
            <a:off x="5248063" y="3889711"/>
            <a:ext cx="1646605" cy="507831"/>
          </a:xfrm>
          <a:prstGeom prst="rect">
            <a:avLst/>
          </a:prstGeom>
        </p:spPr>
        <p:txBody>
          <a:bodyPr wrap="none">
            <a:spAutoFit/>
          </a:bodyPr>
          <a:lstStyle/>
          <a:p>
            <a:pPr indent="304800" algn="just">
              <a:lnSpc>
                <a:spcPct val="150000"/>
              </a:lnSpc>
              <a:spcAft>
                <a:spcPts val="0"/>
              </a:spcAft>
            </a:pPr>
            <a:r>
              <a:rPr lang="zh-CN" altLang="zh-CN" kern="0" dirty="0" smtClean="0">
                <a:solidFill>
                  <a:srgbClr val="000000"/>
                </a:solidFill>
                <a:latin typeface="+mn-ea"/>
                <a:cs typeface="宋体" panose="02010600030101010101" pitchFamily="2" charset="-122"/>
              </a:rPr>
              <a:t>收集</a:t>
            </a:r>
            <a:r>
              <a:rPr lang="zh-CN" altLang="zh-CN" kern="0" dirty="0">
                <a:solidFill>
                  <a:srgbClr val="000000"/>
                </a:solidFill>
                <a:latin typeface="+mn-ea"/>
                <a:cs typeface="宋体" panose="02010600030101010101" pitchFamily="2" charset="-122"/>
              </a:rPr>
              <a:t>干垃圾</a:t>
            </a:r>
            <a:endParaRPr lang="en-US" altLang="zh-CN" kern="0" dirty="0">
              <a:solidFill>
                <a:srgbClr val="000000"/>
              </a:solidFill>
              <a:latin typeface="+mn-ea"/>
              <a:cs typeface="宋体" panose="02010600030101010101" pitchFamily="2" charset="-122"/>
            </a:endParaRPr>
          </a:p>
        </p:txBody>
      </p:sp>
      <p:sp>
        <p:nvSpPr>
          <p:cNvPr id="37" name="矩形 36"/>
          <p:cNvSpPr/>
          <p:nvPr/>
        </p:nvSpPr>
        <p:spPr>
          <a:xfrm>
            <a:off x="7440454" y="3889712"/>
            <a:ext cx="1877437" cy="507831"/>
          </a:xfrm>
          <a:prstGeom prst="rect">
            <a:avLst/>
          </a:prstGeom>
        </p:spPr>
        <p:txBody>
          <a:bodyPr wrap="none">
            <a:spAutoFit/>
          </a:bodyPr>
          <a:lstStyle/>
          <a:p>
            <a:pPr indent="304800" algn="just">
              <a:lnSpc>
                <a:spcPct val="150000"/>
              </a:lnSpc>
              <a:spcAft>
                <a:spcPts val="0"/>
              </a:spcAft>
            </a:pPr>
            <a:r>
              <a:rPr lang="zh-CN" altLang="zh-CN" kern="0" dirty="0">
                <a:solidFill>
                  <a:srgbClr val="000000"/>
                </a:solidFill>
                <a:latin typeface="+mn-ea"/>
                <a:cs typeface="宋体" panose="02010600030101010101" pitchFamily="2" charset="-122"/>
              </a:rPr>
              <a:t>收集餐厨垃圾</a:t>
            </a:r>
            <a:endParaRPr lang="en-US" altLang="zh-CN" kern="0" dirty="0">
              <a:solidFill>
                <a:srgbClr val="000000"/>
              </a:solidFill>
              <a:latin typeface="+mn-ea"/>
              <a:cs typeface="宋体" panose="02010600030101010101" pitchFamily="2" charset="-122"/>
            </a:endParaRPr>
          </a:p>
        </p:txBody>
      </p:sp>
      <p:sp>
        <p:nvSpPr>
          <p:cNvPr id="38" name="矩形 37"/>
          <p:cNvSpPr/>
          <p:nvPr/>
        </p:nvSpPr>
        <p:spPr>
          <a:xfrm>
            <a:off x="5078108" y="4600905"/>
            <a:ext cx="3187740" cy="458908"/>
          </a:xfrm>
          <a:prstGeom prst="rect">
            <a:avLst/>
          </a:prstGeom>
          <a:solidFill>
            <a:srgbClr val="0D509E"/>
          </a:solidFill>
        </p:spPr>
        <p:txBody>
          <a:bodyPr wrap="square">
            <a:spAutoFit/>
          </a:bodyPr>
          <a:lstStyle/>
          <a:p>
            <a:pPr algn="ctr">
              <a:lnSpc>
                <a:spcPct val="150000"/>
              </a:lnSpc>
              <a:spcAft>
                <a:spcPts val="0"/>
              </a:spcAft>
            </a:pPr>
            <a:r>
              <a:rPr lang="en-US" altLang="zh-CN" b="1" kern="0" dirty="0">
                <a:solidFill>
                  <a:schemeClr val="bg1"/>
                </a:solidFill>
                <a:latin typeface="+mn-ea"/>
                <a:cs typeface="宋体" panose="02010600030101010101" pitchFamily="2" charset="-122"/>
              </a:rPr>
              <a:t>1</a:t>
            </a:r>
            <a:r>
              <a:rPr lang="zh-CN" altLang="en-US" b="1" kern="0" dirty="0">
                <a:solidFill>
                  <a:schemeClr val="bg1"/>
                </a:solidFill>
                <a:latin typeface="+mn-ea"/>
                <a:cs typeface="宋体" panose="02010600030101010101" pitchFamily="2" charset="-122"/>
              </a:rPr>
              <a:t>头两箱专用收运车</a:t>
            </a:r>
            <a:endParaRPr lang="en-US" altLang="zh-CN" b="1" kern="0" dirty="0">
              <a:solidFill>
                <a:schemeClr val="bg1"/>
              </a:solidFill>
              <a:latin typeface="+mn-ea"/>
              <a:cs typeface="宋体" panose="02010600030101010101" pitchFamily="2" charset="-122"/>
            </a:endParaRPr>
          </a:p>
        </p:txBody>
      </p:sp>
    </p:spTree>
    <p:extLst>
      <p:ext uri="{BB962C8B-B14F-4D97-AF65-F5344CB8AC3E}">
        <p14:creationId xmlns:p14="http://schemas.microsoft.com/office/powerpoint/2010/main" val="4003954991"/>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3708304" y="3764995"/>
            <a:ext cx="758591" cy="523219"/>
            <a:chOff x="667273" y="588675"/>
            <a:chExt cx="498629" cy="343917"/>
          </a:xfrm>
        </p:grpSpPr>
        <p:sp>
          <p:nvSpPr>
            <p:cNvPr id="7" name="文本框 6"/>
            <p:cNvSpPr txBox="1"/>
            <p:nvPr/>
          </p:nvSpPr>
          <p:spPr>
            <a:xfrm>
              <a:off x="667273" y="588675"/>
              <a:ext cx="121425" cy="343917"/>
            </a:xfrm>
            <a:prstGeom prst="rect">
              <a:avLst/>
            </a:prstGeom>
            <a:noFill/>
          </p:spPr>
          <p:txBody>
            <a:bodyPr wrap="none" rtlCol="0">
              <a:spAutoFit/>
            </a:bodyPr>
            <a:lstStyle/>
            <a:p>
              <a:pPr algn="ctr"/>
              <a:endParaRPr lang="zh-CN" altLang="en-US" sz="2800" b="1" spc="300" dirty="0">
                <a:solidFill>
                  <a:srgbClr val="305494"/>
                </a:solidFill>
                <a:latin typeface="+mn-ea"/>
              </a:endParaRPr>
            </a:p>
          </p:txBody>
        </p:sp>
        <p:sp>
          <p:nvSpPr>
            <p:cNvPr id="8" name="矩形 7"/>
            <p:cNvSpPr/>
            <p:nvPr/>
          </p:nvSpPr>
          <p:spPr>
            <a:xfrm>
              <a:off x="1044477" y="588676"/>
              <a:ext cx="121425" cy="303457"/>
            </a:xfrm>
            <a:prstGeom prst="rect">
              <a:avLst/>
            </a:prstGeom>
          </p:spPr>
          <p:txBody>
            <a:bodyPr wrap="none">
              <a:spAutoFit/>
            </a:bodyPr>
            <a:lstStyle/>
            <a:p>
              <a:endParaRPr lang="zh-CN" altLang="en-US" sz="2400" b="1" dirty="0">
                <a:solidFill>
                  <a:schemeClr val="tx1">
                    <a:lumMod val="65000"/>
                    <a:lumOff val="35000"/>
                  </a:schemeClr>
                </a:solidFill>
                <a:latin typeface="+mj-ea"/>
                <a:ea typeface="+mj-ea"/>
              </a:endParaRPr>
            </a:p>
          </p:txBody>
        </p:sp>
      </p:grpSp>
      <p:grpSp>
        <p:nvGrpSpPr>
          <p:cNvPr id="9" name="组合 8"/>
          <p:cNvGrpSpPr/>
          <p:nvPr/>
        </p:nvGrpSpPr>
        <p:grpSpPr>
          <a:xfrm>
            <a:off x="344526" y="294139"/>
            <a:ext cx="1049495" cy="834089"/>
            <a:chOff x="344526" y="294139"/>
            <a:chExt cx="1049495" cy="834089"/>
          </a:xfrm>
        </p:grpSpPr>
        <p:sp>
          <p:nvSpPr>
            <p:cNvPr id="11" name="矩形 10"/>
            <p:cNvSpPr/>
            <p:nvPr/>
          </p:nvSpPr>
          <p:spPr>
            <a:xfrm>
              <a:off x="390819" y="341506"/>
              <a:ext cx="709699" cy="707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ea typeface="微软雅黑" panose="020B0503020204020204" pitchFamily="34" charset="-122"/>
              </a:endParaRPr>
            </a:p>
          </p:txBody>
        </p:sp>
        <p:sp>
          <p:nvSpPr>
            <p:cNvPr id="12" name="矩形 11"/>
            <p:cNvSpPr/>
            <p:nvPr/>
          </p:nvSpPr>
          <p:spPr>
            <a:xfrm>
              <a:off x="1209290" y="758896"/>
              <a:ext cx="184731" cy="369332"/>
            </a:xfrm>
            <a:prstGeom prst="rect">
              <a:avLst/>
            </a:prstGeom>
          </p:spPr>
          <p:txBody>
            <a:bodyPr wrap="none">
              <a:spAutoFit/>
            </a:bodyPr>
            <a:lstStyle/>
            <a:p>
              <a:endParaRPr lang="zh-CN" altLang="en-US" dirty="0">
                <a:solidFill>
                  <a:srgbClr val="B4120A"/>
                </a:solidFill>
                <a:ea typeface="微软雅黑" panose="020B0503020204020204" pitchFamily="34" charset="-122"/>
              </a:endParaRPr>
            </a:p>
          </p:txBody>
        </p:sp>
        <p:pic>
          <p:nvPicPr>
            <p:cNvPr id="13" name="图片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526" y="294139"/>
              <a:ext cx="802284" cy="802284"/>
            </a:xfrm>
            <a:prstGeom prst="rect">
              <a:avLst/>
            </a:prstGeom>
            <a:solidFill>
              <a:srgbClr val="315597"/>
            </a:solidFill>
          </p:spPr>
        </p:pic>
      </p:grpSp>
      <p:pic>
        <p:nvPicPr>
          <p:cNvPr id="25" name="图片 24" descr="微信图片_2019113000435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56385" y="1591692"/>
            <a:ext cx="4045585" cy="3969638"/>
          </a:xfrm>
          <a:prstGeom prst="rect">
            <a:avLst/>
          </a:prstGeom>
        </p:spPr>
      </p:pic>
      <p:sp>
        <p:nvSpPr>
          <p:cNvPr id="26" name="矩形 25"/>
          <p:cNvSpPr/>
          <p:nvPr/>
        </p:nvSpPr>
        <p:spPr>
          <a:xfrm>
            <a:off x="1556385" y="5561330"/>
            <a:ext cx="4045585" cy="482600"/>
          </a:xfrm>
          <a:prstGeom prst="rect">
            <a:avLst/>
          </a:prstGeom>
          <a:solidFill>
            <a:srgbClr val="0D5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飞蚂蚁环保回收柜</a:t>
            </a:r>
          </a:p>
        </p:txBody>
      </p:sp>
      <p:sp>
        <p:nvSpPr>
          <p:cNvPr id="27" name="Rectangle 1"/>
          <p:cNvSpPr>
            <a:spLocks noChangeArrowheads="1"/>
          </p:cNvSpPr>
          <p:nvPr/>
        </p:nvSpPr>
        <p:spPr bwMode="auto">
          <a:xfrm>
            <a:off x="5858599" y="1770757"/>
            <a:ext cx="5897971" cy="4031873"/>
          </a:xfrm>
          <a:prstGeom prst="rect">
            <a:avLst/>
          </a:prstGeom>
          <a:noFill/>
          <a:ln w="9525">
            <a:noFill/>
            <a:miter lim="800000"/>
          </a:ln>
          <a:effectLst/>
        </p:spPr>
        <p:txBody>
          <a:bodyPr vert="horz" wrap="square" lIns="91440" tIns="45720" rIns="91440" bIns="45720" numCol="1" anchor="ctr" anchorCtr="0" compatLnSpc="1">
            <a:spAutoFit/>
          </a:bodyPr>
          <a:lstStyle/>
          <a:p>
            <a:pPr marL="285750" lvl="0" indent="-285750" fontAlgn="base">
              <a:lnSpc>
                <a:spcPct val="150000"/>
              </a:lnSpc>
              <a:spcBef>
                <a:spcPts val="2400"/>
              </a:spcBef>
              <a:spcAft>
                <a:spcPct val="0"/>
              </a:spcAft>
              <a:buClr>
                <a:srgbClr val="29487F"/>
              </a:buClr>
              <a:buFont typeface="Wingdings" panose="05000000000000000000" pitchFamily="2" charset="2"/>
              <a:buChar char="n"/>
            </a:pPr>
            <a:r>
              <a:rPr lang="zh-CN" altLang="en-US" dirty="0" smtClean="0">
                <a:latin typeface="微软雅黑" panose="020B0503020204020204" pitchFamily="34" charset="-122"/>
                <a:ea typeface="微软雅黑" panose="020B0503020204020204" pitchFamily="34" charset="-122"/>
                <a:sym typeface="+mn-ea"/>
              </a:rPr>
              <a:t>后勤</a:t>
            </a:r>
            <a:r>
              <a:rPr lang="zh-CN" altLang="en-US" dirty="0">
                <a:latin typeface="微软雅黑" panose="020B0503020204020204" pitchFamily="34" charset="-122"/>
                <a:ea typeface="微软雅黑" panose="020B0503020204020204" pitchFamily="34" charset="-122"/>
                <a:sym typeface="+mn-ea"/>
              </a:rPr>
              <a:t>保卫处与上海建桥学院“微家”、上海小懒猫环保科技有限公司“飞蚂蚁环保回收柜”合作发起智能垃圾分类回收箱放置方案。</a:t>
            </a:r>
          </a:p>
          <a:p>
            <a:pPr marL="285750" lvl="0" indent="-285750" fontAlgn="base">
              <a:lnSpc>
                <a:spcPct val="150000"/>
              </a:lnSpc>
              <a:spcBef>
                <a:spcPts val="2400"/>
              </a:spcBef>
              <a:spcAft>
                <a:spcPct val="0"/>
              </a:spcAft>
              <a:buClr>
                <a:srgbClr val="29487F"/>
              </a:buClr>
              <a:buFont typeface="Wingdings" panose="05000000000000000000" pitchFamily="2" charset="2"/>
              <a:buChar char="n"/>
            </a:pPr>
            <a:r>
              <a:rPr lang="zh-CN" altLang="zh-CN" dirty="0" smtClean="0"/>
              <a:t>南</a:t>
            </a:r>
            <a:r>
              <a:rPr lang="zh-CN" altLang="zh-CN" dirty="0"/>
              <a:t>商业街、</a:t>
            </a:r>
            <a:r>
              <a:rPr lang="en-US" altLang="zh-CN" dirty="0"/>
              <a:t>C</a:t>
            </a:r>
            <a:r>
              <a:rPr lang="zh-CN" altLang="zh-CN" dirty="0"/>
              <a:t>区及</a:t>
            </a:r>
            <a:r>
              <a:rPr lang="en-US" altLang="zh-CN" dirty="0"/>
              <a:t>D</a:t>
            </a:r>
            <a:r>
              <a:rPr lang="zh-CN" altLang="zh-CN" dirty="0" smtClean="0"/>
              <a:t>区</a:t>
            </a:r>
            <a:r>
              <a:rPr lang="zh-CN" altLang="en-US" dirty="0" smtClean="0"/>
              <a:t>各一台</a:t>
            </a:r>
            <a:endParaRPr lang="zh-CN" altLang="en-US" dirty="0">
              <a:latin typeface="微软雅黑" panose="020B0503020204020204" pitchFamily="34" charset="-122"/>
              <a:ea typeface="微软雅黑" panose="020B0503020204020204" pitchFamily="34" charset="-122"/>
              <a:sym typeface="+mn-ea"/>
            </a:endParaRPr>
          </a:p>
          <a:p>
            <a:pPr marL="285750" lvl="0" indent="-285750" fontAlgn="base">
              <a:lnSpc>
                <a:spcPct val="150000"/>
              </a:lnSpc>
              <a:spcBef>
                <a:spcPts val="2400"/>
              </a:spcBef>
              <a:spcAft>
                <a:spcPct val="0"/>
              </a:spcAft>
              <a:buClr>
                <a:srgbClr val="29487F"/>
              </a:buClr>
              <a:buFont typeface="Wingdings" panose="05000000000000000000" pitchFamily="2" charset="2"/>
              <a:buChar char="n"/>
            </a:pPr>
            <a:r>
              <a:rPr lang="zh-CN" altLang="en-US" dirty="0" smtClean="0">
                <a:latin typeface="微软雅黑" panose="020B0503020204020204" pitchFamily="34" charset="-122"/>
                <a:ea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sym typeface="+mn-ea"/>
              </a:rPr>
              <a:t>飞蚂蚁环保回收柜”设置三个箱体，实现</a:t>
            </a:r>
            <a:r>
              <a:rPr lang="zh-CN" altLang="en-US" b="1" dirty="0">
                <a:solidFill>
                  <a:srgbClr val="0D509E"/>
                </a:solidFill>
                <a:latin typeface="微软雅黑" panose="020B0503020204020204" pitchFamily="34" charset="-122"/>
                <a:ea typeface="微软雅黑" panose="020B0503020204020204" pitchFamily="34" charset="-122"/>
                <a:sym typeface="+mn-ea"/>
              </a:rPr>
              <a:t>旧纺织物、旧电池、塑料瓶、纸类分类回收</a:t>
            </a:r>
            <a:r>
              <a:rPr lang="zh-CN" altLang="en-US" dirty="0">
                <a:latin typeface="微软雅黑" panose="020B0503020204020204" pitchFamily="34" charset="-122"/>
                <a:ea typeface="微软雅黑" panose="020B0503020204020204" pitchFamily="34" charset="-122"/>
                <a:sym typeface="+mn-ea"/>
              </a:rPr>
              <a:t>、有偿回收。“飞蚂蚁环保回收”采取“物联网+智能回收”的方式，学生可以通过微信小程序查找</a:t>
            </a:r>
            <a:r>
              <a:rPr lang="zh-CN" altLang="en-US" dirty="0" smtClean="0">
                <a:latin typeface="微软雅黑" panose="020B0503020204020204" pitchFamily="34" charset="-122"/>
                <a:ea typeface="微软雅黑" panose="020B0503020204020204" pitchFamily="34" charset="-122"/>
                <a:sym typeface="+mn-ea"/>
              </a:rPr>
              <a:t>附近回收</a:t>
            </a:r>
            <a:r>
              <a:rPr lang="zh-CN" altLang="en-US" dirty="0">
                <a:latin typeface="微软雅黑" panose="020B0503020204020204" pitchFamily="34" charset="-122"/>
                <a:ea typeface="微软雅黑" panose="020B0503020204020204" pitchFamily="34" charset="-122"/>
                <a:sym typeface="+mn-ea"/>
              </a:rPr>
              <a:t>机，扫码开箱投放</a:t>
            </a:r>
            <a:r>
              <a:rPr lang="zh-CN" altLang="en-US" dirty="0" smtClean="0">
                <a:latin typeface="微软雅黑" panose="020B0503020204020204" pitchFamily="34" charset="-122"/>
                <a:ea typeface="微软雅黑" panose="020B0503020204020204" pitchFamily="34" charset="-122"/>
                <a:sym typeface="+mn-ea"/>
              </a:rPr>
              <a:t>。</a:t>
            </a:r>
            <a:endParaRPr lang="zh-CN" altLang="en-US" dirty="0"/>
          </a:p>
        </p:txBody>
      </p:sp>
      <p:grpSp>
        <p:nvGrpSpPr>
          <p:cNvPr id="14" name="组合 13">
            <a:extLst>
              <a:ext uri="{FF2B5EF4-FFF2-40B4-BE49-F238E27FC236}">
                <a16:creationId xmlns:a16="http://schemas.microsoft.com/office/drawing/2014/main" xmlns="" id="{CBC4B0BF-0545-4ABF-9CD9-CBD28F9498B4}"/>
              </a:ext>
            </a:extLst>
          </p:cNvPr>
          <p:cNvGrpSpPr/>
          <p:nvPr/>
        </p:nvGrpSpPr>
        <p:grpSpPr>
          <a:xfrm>
            <a:off x="641256" y="291641"/>
            <a:ext cx="7226001" cy="658288"/>
            <a:chOff x="667273" y="499893"/>
            <a:chExt cx="4749718" cy="432699"/>
          </a:xfrm>
        </p:grpSpPr>
        <p:sp>
          <p:nvSpPr>
            <p:cNvPr id="15" name="文本框 14">
              <a:extLst>
                <a:ext uri="{FF2B5EF4-FFF2-40B4-BE49-F238E27FC236}">
                  <a16:creationId xmlns:a16="http://schemas.microsoft.com/office/drawing/2014/main" xmlns="" id="{0FC0388C-785E-4630-B10C-69FBFD5B374C}"/>
                </a:ext>
              </a:extLst>
            </p:cNvPr>
            <p:cNvSpPr txBox="1"/>
            <p:nvPr/>
          </p:nvSpPr>
          <p:spPr>
            <a:xfrm>
              <a:off x="667273" y="588675"/>
              <a:ext cx="121425" cy="343917"/>
            </a:xfrm>
            <a:prstGeom prst="rect">
              <a:avLst/>
            </a:prstGeom>
            <a:noFill/>
          </p:spPr>
          <p:txBody>
            <a:bodyPr wrap="none" rtlCol="0">
              <a:spAutoFit/>
            </a:bodyPr>
            <a:lstStyle/>
            <a:p>
              <a:pPr algn="ctr"/>
              <a:endParaRPr lang="zh-CN" altLang="en-US" sz="2800" b="1" spc="300" dirty="0">
                <a:solidFill>
                  <a:srgbClr val="305494"/>
                </a:solidFill>
                <a:latin typeface="+mn-ea"/>
              </a:endParaRPr>
            </a:p>
          </p:txBody>
        </p:sp>
        <p:sp>
          <p:nvSpPr>
            <p:cNvPr id="16" name="矩形 15">
              <a:extLst>
                <a:ext uri="{FF2B5EF4-FFF2-40B4-BE49-F238E27FC236}">
                  <a16:creationId xmlns:a16="http://schemas.microsoft.com/office/drawing/2014/main" xmlns="" id="{85BE23D4-B7E4-4AF9-862B-A720EF81BFC7}"/>
                </a:ext>
              </a:extLst>
            </p:cNvPr>
            <p:cNvSpPr/>
            <p:nvPr/>
          </p:nvSpPr>
          <p:spPr>
            <a:xfrm>
              <a:off x="1047216" y="499893"/>
              <a:ext cx="4369775" cy="303457"/>
            </a:xfrm>
            <a:prstGeom prst="rect">
              <a:avLst/>
            </a:prstGeom>
          </p:spPr>
          <p:txBody>
            <a:bodyPr wrap="none">
              <a:spAutoFit/>
            </a:bodyPr>
            <a:lstStyle/>
            <a:p>
              <a:r>
                <a:rPr lang="zh-CN" altLang="en-US" sz="2400" b="1" dirty="0" smtClean="0">
                  <a:solidFill>
                    <a:schemeClr val="tx1">
                      <a:lumMod val="65000"/>
                      <a:lumOff val="35000"/>
                    </a:schemeClr>
                  </a:solidFill>
                  <a:latin typeface="+mj-ea"/>
                  <a:ea typeface="+mj-ea"/>
                </a:rPr>
                <a:t>二、完善</a:t>
              </a:r>
              <a:r>
                <a:rPr lang="zh-CN" altLang="en-US" sz="2400" b="1" dirty="0">
                  <a:solidFill>
                    <a:schemeClr val="tx1">
                      <a:lumMod val="65000"/>
                      <a:lumOff val="35000"/>
                    </a:schemeClr>
                  </a:solidFill>
                  <a:latin typeface="+mj-ea"/>
                  <a:ea typeface="+mj-ea"/>
                </a:rPr>
                <a:t>管理机制，提升校园垃圾分类工作实效</a:t>
              </a:r>
            </a:p>
          </p:txBody>
        </p:sp>
      </p:grpSp>
      <p:sp>
        <p:nvSpPr>
          <p:cNvPr id="17" name="文本框 16"/>
          <p:cNvSpPr txBox="1"/>
          <p:nvPr/>
        </p:nvSpPr>
        <p:spPr>
          <a:xfrm>
            <a:off x="1219283" y="753306"/>
            <a:ext cx="2715808" cy="369332"/>
          </a:xfrm>
          <a:prstGeom prst="rect">
            <a:avLst/>
          </a:prstGeom>
          <a:noFill/>
        </p:spPr>
        <p:txBody>
          <a:bodyPr wrap="none" rtlCol="0">
            <a:spAutoFit/>
          </a:bodyPr>
          <a:lstStyle/>
          <a:p>
            <a:r>
              <a:rPr lang="en-US" altLang="zh-CN" b="1" dirty="0" smtClean="0">
                <a:solidFill>
                  <a:srgbClr val="0D509E"/>
                </a:solidFill>
                <a:latin typeface="+mn-ea"/>
              </a:rPr>
              <a:t>5. </a:t>
            </a:r>
            <a:r>
              <a:rPr lang="zh-CN" altLang="en-US" b="1" dirty="0" smtClean="0">
                <a:solidFill>
                  <a:srgbClr val="0D509E"/>
                </a:solidFill>
                <a:latin typeface="+mn-ea"/>
              </a:rPr>
              <a:t>互联网</a:t>
            </a:r>
            <a:r>
              <a:rPr lang="en-US" altLang="zh-CN" b="1" dirty="0">
                <a:solidFill>
                  <a:srgbClr val="0D509E"/>
                </a:solidFill>
                <a:latin typeface="+mn-ea"/>
              </a:rPr>
              <a:t>+</a:t>
            </a:r>
            <a:r>
              <a:rPr lang="zh-CN" altLang="en-US" b="1" dirty="0">
                <a:solidFill>
                  <a:srgbClr val="0D509E"/>
                </a:solidFill>
                <a:latin typeface="+mn-ea"/>
              </a:rPr>
              <a:t>垃圾分类模式</a:t>
            </a:r>
          </a:p>
        </p:txBody>
      </p:sp>
    </p:spTree>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 空心 1"/>
          <p:cNvSpPr/>
          <p:nvPr/>
        </p:nvSpPr>
        <p:spPr>
          <a:xfrm>
            <a:off x="1360063" y="649752"/>
            <a:ext cx="5602144" cy="5602144"/>
          </a:xfrm>
          <a:prstGeom prst="donut">
            <a:avLst>
              <a:gd name="adj" fmla="val 18374"/>
            </a:avLst>
          </a:prstGeom>
          <a:gradFill>
            <a:gsLst>
              <a:gs pos="0">
                <a:schemeClr val="bg1">
                  <a:alpha val="60000"/>
                </a:schemeClr>
              </a:gs>
              <a:gs pos="46000">
                <a:srgbClr val="FFFFFF">
                  <a:alpha val="20000"/>
                </a:srgb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black"/>
              </a:solidFill>
            </a:endParaRPr>
          </a:p>
        </p:txBody>
      </p:sp>
      <p:sp>
        <p:nvSpPr>
          <p:cNvPr id="3" name="箭头: V 形 2"/>
          <p:cNvSpPr/>
          <p:nvPr/>
        </p:nvSpPr>
        <p:spPr>
          <a:xfrm>
            <a:off x="1727922" y="-16076"/>
            <a:ext cx="5117217" cy="6858000"/>
          </a:xfrm>
          <a:prstGeom prst="chevron">
            <a:avLst>
              <a:gd name="adj" fmla="val 38278"/>
            </a:avLst>
          </a:prstGeom>
          <a:gradFill>
            <a:gsLst>
              <a:gs pos="0">
                <a:srgbClr val="0070C0"/>
              </a:gs>
              <a:gs pos="100000">
                <a:srgbClr val="005392">
                  <a:alpha val="80000"/>
                </a:srgbClr>
              </a:gs>
            </a:gsLst>
            <a:lin ang="10800000" scaled="0"/>
          </a:gradFill>
          <a:ln>
            <a:noFill/>
          </a:ln>
          <a:effectLst>
            <a:outerShdw blurRad="596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4" name="MH_Others_1"/>
          <p:cNvSpPr txBox="1"/>
          <p:nvPr>
            <p:custDataLst>
              <p:tags r:id="rId1"/>
            </p:custDataLst>
          </p:nvPr>
        </p:nvSpPr>
        <p:spPr>
          <a:xfrm>
            <a:off x="3024298" y="2500734"/>
            <a:ext cx="3116380" cy="668062"/>
          </a:xfrm>
          <a:prstGeom prst="rect">
            <a:avLst/>
          </a:prstGeom>
          <a:noFill/>
        </p:spPr>
        <p:txBody>
          <a:bodyPr wrap="square" rtlCol="0">
            <a:noAutofit/>
          </a:bodyPr>
          <a:lstStyle/>
          <a:p>
            <a:pPr algn="ctr"/>
            <a:endParaRPr lang="zh-CN" altLang="en-US" sz="3200" dirty="0">
              <a:solidFill>
                <a:schemeClr val="bg1"/>
              </a:solidFill>
              <a:effectLst>
                <a:outerShdw blurRad="38100" dist="38100" dir="2700000" algn="tl">
                  <a:srgbClr val="000000">
                    <a:alpha val="43137"/>
                  </a:srgbClr>
                </a:outerShdw>
              </a:effectLst>
              <a:latin typeface="汉仪细等线简" panose="02010609000101010101" pitchFamily="49" charset="-122"/>
              <a:ea typeface="汉仪细等线简" panose="02010609000101010101" pitchFamily="49" charset="-122"/>
              <a:cs typeface="Arial" panose="020B0604020202020204" pitchFamily="34" charset="0"/>
            </a:endParaRPr>
          </a:p>
        </p:txBody>
      </p:sp>
      <p:sp>
        <p:nvSpPr>
          <p:cNvPr id="5" name="矩形 4"/>
          <p:cNvSpPr/>
          <p:nvPr/>
        </p:nvSpPr>
        <p:spPr>
          <a:xfrm>
            <a:off x="4161135" y="2223627"/>
            <a:ext cx="8927184" cy="2004010"/>
          </a:xfrm>
          <a:prstGeom prst="rect">
            <a:avLst/>
          </a:prstGeom>
        </p:spPr>
        <p:txBody>
          <a:bodyPr wrap="square">
            <a:spAutoFit/>
          </a:bodyPr>
          <a:lstStyle/>
          <a:p>
            <a:pPr>
              <a:lnSpc>
                <a:spcPct val="150000"/>
              </a:lnSpc>
            </a:pPr>
            <a:r>
              <a:rPr lang="zh-CN" altLang="en-US" sz="4400" b="1" spc="600" dirty="0">
                <a:solidFill>
                  <a:schemeClr val="bg1"/>
                </a:solidFill>
                <a:latin typeface="微软雅黑" panose="020B0503020204020204" pitchFamily="34" charset="-122"/>
                <a:ea typeface="微软雅黑" panose="020B0503020204020204" pitchFamily="34" charset="-122"/>
              </a:rPr>
              <a:t>开展宣传培训，</a:t>
            </a:r>
          </a:p>
          <a:p>
            <a:pPr>
              <a:lnSpc>
                <a:spcPct val="150000"/>
              </a:lnSpc>
            </a:pPr>
            <a:r>
              <a:rPr lang="zh-CN" altLang="en-US" sz="4400" b="1" spc="600" dirty="0">
                <a:solidFill>
                  <a:schemeClr val="bg1"/>
                </a:solidFill>
                <a:latin typeface="微软雅黑" panose="020B0503020204020204" pitchFamily="34" charset="-122"/>
                <a:ea typeface="微软雅黑" panose="020B0503020204020204" pitchFamily="34" charset="-122"/>
              </a:rPr>
              <a:t>提高师生参与意识</a:t>
            </a:r>
          </a:p>
        </p:txBody>
      </p:sp>
      <p:grpSp>
        <p:nvGrpSpPr>
          <p:cNvPr id="61" name="组合 60"/>
          <p:cNvGrpSpPr/>
          <p:nvPr/>
        </p:nvGrpSpPr>
        <p:grpSpPr>
          <a:xfrm>
            <a:off x="5206000" y="6144748"/>
            <a:ext cx="1755324" cy="607408"/>
            <a:chOff x="4910706" y="5834382"/>
            <a:chExt cx="2594278" cy="897718"/>
          </a:xfrm>
        </p:grpSpPr>
        <p:grpSp>
          <p:nvGrpSpPr>
            <p:cNvPr id="62" name="组合 61"/>
            <p:cNvGrpSpPr/>
            <p:nvPr/>
          </p:nvGrpSpPr>
          <p:grpSpPr>
            <a:xfrm>
              <a:off x="5853044" y="6108032"/>
              <a:ext cx="1651940" cy="405740"/>
              <a:chOff x="5660559" y="4462727"/>
              <a:chExt cx="3847536" cy="945010"/>
            </a:xfrm>
            <a:effectLst/>
          </p:grpSpPr>
          <p:sp>
            <p:nvSpPr>
              <p:cNvPr id="64" name="Freeform 100"/>
              <p:cNvSpPr/>
              <p:nvPr/>
            </p:nvSpPr>
            <p:spPr bwMode="auto">
              <a:xfrm>
                <a:off x="5694309" y="5245735"/>
                <a:ext cx="118127" cy="148501"/>
              </a:xfrm>
              <a:custGeom>
                <a:avLst/>
                <a:gdLst>
                  <a:gd name="T0" fmla="*/ 158 w 592"/>
                  <a:gd name="T1" fmla="*/ 465 h 736"/>
                  <a:gd name="T2" fmla="*/ 316 w 592"/>
                  <a:gd name="T3" fmla="*/ 620 h 736"/>
                  <a:gd name="T4" fmla="*/ 435 w 592"/>
                  <a:gd name="T5" fmla="*/ 504 h 736"/>
                  <a:gd name="T6" fmla="*/ 277 w 592"/>
                  <a:gd name="T7" fmla="*/ 427 h 736"/>
                  <a:gd name="T8" fmla="*/ 40 w 592"/>
                  <a:gd name="T9" fmla="*/ 194 h 736"/>
                  <a:gd name="T10" fmla="*/ 316 w 592"/>
                  <a:gd name="T11" fmla="*/ 0 h 736"/>
                  <a:gd name="T12" fmla="*/ 592 w 592"/>
                  <a:gd name="T13" fmla="*/ 233 h 736"/>
                  <a:gd name="T14" fmla="*/ 435 w 592"/>
                  <a:gd name="T15" fmla="*/ 233 h 736"/>
                  <a:gd name="T16" fmla="*/ 316 w 592"/>
                  <a:gd name="T17" fmla="*/ 117 h 736"/>
                  <a:gd name="T18" fmla="*/ 198 w 592"/>
                  <a:gd name="T19" fmla="*/ 194 h 736"/>
                  <a:gd name="T20" fmla="*/ 356 w 592"/>
                  <a:gd name="T21" fmla="*/ 272 h 736"/>
                  <a:gd name="T22" fmla="*/ 592 w 592"/>
                  <a:gd name="T23" fmla="*/ 504 h 736"/>
                  <a:gd name="T24" fmla="*/ 474 w 592"/>
                  <a:gd name="T25" fmla="*/ 698 h 736"/>
                  <a:gd name="T26" fmla="*/ 316 w 592"/>
                  <a:gd name="T27" fmla="*/ 736 h 736"/>
                  <a:gd name="T28" fmla="*/ 0 w 592"/>
                  <a:gd name="T29" fmla="*/ 504 h 736"/>
                  <a:gd name="T30" fmla="*/ 158 w 592"/>
                  <a:gd name="T31" fmla="*/ 465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2" h="736">
                    <a:moveTo>
                      <a:pt x="158" y="465"/>
                    </a:moveTo>
                    <a:cubicBezTo>
                      <a:pt x="158" y="504"/>
                      <a:pt x="198" y="620"/>
                      <a:pt x="316" y="620"/>
                    </a:cubicBezTo>
                    <a:cubicBezTo>
                      <a:pt x="395" y="620"/>
                      <a:pt x="435" y="582"/>
                      <a:pt x="435" y="504"/>
                    </a:cubicBezTo>
                    <a:cubicBezTo>
                      <a:pt x="435" y="465"/>
                      <a:pt x="395" y="465"/>
                      <a:pt x="277" y="427"/>
                    </a:cubicBezTo>
                    <a:cubicBezTo>
                      <a:pt x="198" y="388"/>
                      <a:pt x="40" y="349"/>
                      <a:pt x="40" y="194"/>
                    </a:cubicBezTo>
                    <a:cubicBezTo>
                      <a:pt x="40" y="117"/>
                      <a:pt x="79" y="0"/>
                      <a:pt x="316" y="0"/>
                    </a:cubicBezTo>
                    <a:cubicBezTo>
                      <a:pt x="435" y="0"/>
                      <a:pt x="553" y="78"/>
                      <a:pt x="592" y="233"/>
                    </a:cubicBezTo>
                    <a:cubicBezTo>
                      <a:pt x="435" y="233"/>
                      <a:pt x="435" y="233"/>
                      <a:pt x="435" y="233"/>
                    </a:cubicBezTo>
                    <a:cubicBezTo>
                      <a:pt x="435" y="194"/>
                      <a:pt x="435" y="117"/>
                      <a:pt x="316" y="117"/>
                    </a:cubicBezTo>
                    <a:cubicBezTo>
                      <a:pt x="277" y="117"/>
                      <a:pt x="198" y="155"/>
                      <a:pt x="198" y="194"/>
                    </a:cubicBezTo>
                    <a:cubicBezTo>
                      <a:pt x="198" y="233"/>
                      <a:pt x="237" y="272"/>
                      <a:pt x="356" y="272"/>
                    </a:cubicBezTo>
                    <a:cubicBezTo>
                      <a:pt x="435" y="310"/>
                      <a:pt x="592" y="349"/>
                      <a:pt x="592" y="504"/>
                    </a:cubicBezTo>
                    <a:cubicBezTo>
                      <a:pt x="592" y="620"/>
                      <a:pt x="553" y="659"/>
                      <a:pt x="474" y="698"/>
                    </a:cubicBezTo>
                    <a:cubicBezTo>
                      <a:pt x="435" y="736"/>
                      <a:pt x="356" y="736"/>
                      <a:pt x="316" y="736"/>
                    </a:cubicBezTo>
                    <a:cubicBezTo>
                      <a:pt x="237" y="736"/>
                      <a:pt x="40" y="736"/>
                      <a:pt x="0" y="504"/>
                    </a:cubicBezTo>
                    <a:lnTo>
                      <a:pt x="158" y="465"/>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65" name="Freeform 101"/>
              <p:cNvSpPr/>
              <p:nvPr/>
            </p:nvSpPr>
            <p:spPr bwMode="auto">
              <a:xfrm>
                <a:off x="5846184" y="5252485"/>
                <a:ext cx="118127" cy="141751"/>
              </a:xfrm>
              <a:custGeom>
                <a:avLst/>
                <a:gdLst>
                  <a:gd name="T0" fmla="*/ 0 w 35"/>
                  <a:gd name="T1" fmla="*/ 0 h 42"/>
                  <a:gd name="T2" fmla="*/ 10 w 35"/>
                  <a:gd name="T3" fmla="*/ 0 h 42"/>
                  <a:gd name="T4" fmla="*/ 10 w 35"/>
                  <a:gd name="T5" fmla="*/ 16 h 42"/>
                  <a:gd name="T6" fmla="*/ 25 w 35"/>
                  <a:gd name="T7" fmla="*/ 16 h 42"/>
                  <a:gd name="T8" fmla="*/ 25 w 35"/>
                  <a:gd name="T9" fmla="*/ 0 h 42"/>
                  <a:gd name="T10" fmla="*/ 35 w 35"/>
                  <a:gd name="T11" fmla="*/ 0 h 42"/>
                  <a:gd name="T12" fmla="*/ 35 w 35"/>
                  <a:gd name="T13" fmla="*/ 42 h 42"/>
                  <a:gd name="T14" fmla="*/ 25 w 35"/>
                  <a:gd name="T15" fmla="*/ 42 h 42"/>
                  <a:gd name="T16" fmla="*/ 25 w 35"/>
                  <a:gd name="T17" fmla="*/ 23 h 42"/>
                  <a:gd name="T18" fmla="*/ 10 w 35"/>
                  <a:gd name="T19" fmla="*/ 23 h 42"/>
                  <a:gd name="T20" fmla="*/ 10 w 35"/>
                  <a:gd name="T21" fmla="*/ 42 h 42"/>
                  <a:gd name="T22" fmla="*/ 0 w 35"/>
                  <a:gd name="T23" fmla="*/ 42 h 42"/>
                  <a:gd name="T24" fmla="*/ 0 w 35"/>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42">
                    <a:moveTo>
                      <a:pt x="0" y="0"/>
                    </a:moveTo>
                    <a:lnTo>
                      <a:pt x="10" y="0"/>
                    </a:lnTo>
                    <a:lnTo>
                      <a:pt x="10" y="16"/>
                    </a:lnTo>
                    <a:lnTo>
                      <a:pt x="25" y="16"/>
                    </a:lnTo>
                    <a:lnTo>
                      <a:pt x="25" y="0"/>
                    </a:lnTo>
                    <a:lnTo>
                      <a:pt x="35" y="0"/>
                    </a:lnTo>
                    <a:lnTo>
                      <a:pt x="35" y="42"/>
                    </a:lnTo>
                    <a:lnTo>
                      <a:pt x="25" y="42"/>
                    </a:lnTo>
                    <a:lnTo>
                      <a:pt x="25" y="23"/>
                    </a:lnTo>
                    <a:lnTo>
                      <a:pt x="10" y="23"/>
                    </a:lnTo>
                    <a:lnTo>
                      <a:pt x="10" y="42"/>
                    </a:lnTo>
                    <a:lnTo>
                      <a:pt x="0"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66" name="Freeform 102"/>
              <p:cNvSpPr>
                <a:spLocks noEditPoints="1"/>
              </p:cNvSpPr>
              <p:nvPr/>
            </p:nvSpPr>
            <p:spPr bwMode="auto">
              <a:xfrm>
                <a:off x="5991312" y="5252485"/>
                <a:ext cx="138377" cy="141751"/>
              </a:xfrm>
              <a:custGeom>
                <a:avLst/>
                <a:gdLst>
                  <a:gd name="T0" fmla="*/ 32 w 41"/>
                  <a:gd name="T1" fmla="*/ 42 h 42"/>
                  <a:gd name="T2" fmla="*/ 29 w 41"/>
                  <a:gd name="T3" fmla="*/ 33 h 42"/>
                  <a:gd name="T4" fmla="*/ 12 w 41"/>
                  <a:gd name="T5" fmla="*/ 33 h 42"/>
                  <a:gd name="T6" fmla="*/ 9 w 41"/>
                  <a:gd name="T7" fmla="*/ 42 h 42"/>
                  <a:gd name="T8" fmla="*/ 0 w 41"/>
                  <a:gd name="T9" fmla="*/ 42 h 42"/>
                  <a:gd name="T10" fmla="*/ 16 w 41"/>
                  <a:gd name="T11" fmla="*/ 0 h 42"/>
                  <a:gd name="T12" fmla="*/ 26 w 41"/>
                  <a:gd name="T13" fmla="*/ 0 h 42"/>
                  <a:gd name="T14" fmla="*/ 41 w 41"/>
                  <a:gd name="T15" fmla="*/ 42 h 42"/>
                  <a:gd name="T16" fmla="*/ 32 w 41"/>
                  <a:gd name="T17" fmla="*/ 42 h 42"/>
                  <a:gd name="T18" fmla="*/ 28 w 41"/>
                  <a:gd name="T19" fmla="*/ 23 h 42"/>
                  <a:gd name="T20" fmla="*/ 21 w 41"/>
                  <a:gd name="T21" fmla="*/ 9 h 42"/>
                  <a:gd name="T22" fmla="*/ 16 w 41"/>
                  <a:gd name="T23" fmla="*/ 23 h 42"/>
                  <a:gd name="T24" fmla="*/ 28 w 41"/>
                  <a:gd name="T25"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2">
                    <a:moveTo>
                      <a:pt x="32" y="42"/>
                    </a:moveTo>
                    <a:lnTo>
                      <a:pt x="29" y="33"/>
                    </a:lnTo>
                    <a:lnTo>
                      <a:pt x="12" y="33"/>
                    </a:lnTo>
                    <a:lnTo>
                      <a:pt x="9" y="42"/>
                    </a:lnTo>
                    <a:lnTo>
                      <a:pt x="0" y="42"/>
                    </a:lnTo>
                    <a:lnTo>
                      <a:pt x="16" y="0"/>
                    </a:lnTo>
                    <a:lnTo>
                      <a:pt x="26" y="0"/>
                    </a:lnTo>
                    <a:lnTo>
                      <a:pt x="41" y="42"/>
                    </a:lnTo>
                    <a:lnTo>
                      <a:pt x="32" y="42"/>
                    </a:lnTo>
                    <a:close/>
                    <a:moveTo>
                      <a:pt x="28" y="23"/>
                    </a:moveTo>
                    <a:lnTo>
                      <a:pt x="21" y="9"/>
                    </a:lnTo>
                    <a:lnTo>
                      <a:pt x="16" y="23"/>
                    </a:lnTo>
                    <a:lnTo>
                      <a:pt x="28" y="23"/>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67" name="Freeform 103"/>
              <p:cNvSpPr/>
              <p:nvPr/>
            </p:nvSpPr>
            <p:spPr bwMode="auto">
              <a:xfrm>
                <a:off x="6166813" y="5252485"/>
                <a:ext cx="108001" cy="141751"/>
              </a:xfrm>
              <a:custGeom>
                <a:avLst/>
                <a:gdLst>
                  <a:gd name="T0" fmla="*/ 0 w 32"/>
                  <a:gd name="T1" fmla="*/ 0 h 42"/>
                  <a:gd name="T2" fmla="*/ 7 w 32"/>
                  <a:gd name="T3" fmla="*/ 0 h 42"/>
                  <a:gd name="T4" fmla="*/ 23 w 32"/>
                  <a:gd name="T5" fmla="*/ 28 h 42"/>
                  <a:gd name="T6" fmla="*/ 23 w 32"/>
                  <a:gd name="T7" fmla="*/ 28 h 42"/>
                  <a:gd name="T8" fmla="*/ 23 w 32"/>
                  <a:gd name="T9" fmla="*/ 0 h 42"/>
                  <a:gd name="T10" fmla="*/ 32 w 32"/>
                  <a:gd name="T11" fmla="*/ 0 h 42"/>
                  <a:gd name="T12" fmla="*/ 32 w 32"/>
                  <a:gd name="T13" fmla="*/ 42 h 42"/>
                  <a:gd name="T14" fmla="*/ 23 w 32"/>
                  <a:gd name="T15" fmla="*/ 42 h 42"/>
                  <a:gd name="T16" fmla="*/ 7 w 32"/>
                  <a:gd name="T17" fmla="*/ 14 h 42"/>
                  <a:gd name="T18" fmla="*/ 7 w 32"/>
                  <a:gd name="T19" fmla="*/ 14 h 42"/>
                  <a:gd name="T20" fmla="*/ 7 w 32"/>
                  <a:gd name="T21" fmla="*/ 42 h 42"/>
                  <a:gd name="T22" fmla="*/ 0 w 32"/>
                  <a:gd name="T23" fmla="*/ 42 h 42"/>
                  <a:gd name="T24" fmla="*/ 0 w 32"/>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2">
                    <a:moveTo>
                      <a:pt x="0" y="0"/>
                    </a:moveTo>
                    <a:lnTo>
                      <a:pt x="7" y="0"/>
                    </a:lnTo>
                    <a:lnTo>
                      <a:pt x="23" y="28"/>
                    </a:lnTo>
                    <a:lnTo>
                      <a:pt x="23" y="28"/>
                    </a:lnTo>
                    <a:lnTo>
                      <a:pt x="23" y="0"/>
                    </a:lnTo>
                    <a:lnTo>
                      <a:pt x="32" y="0"/>
                    </a:lnTo>
                    <a:lnTo>
                      <a:pt x="32" y="42"/>
                    </a:lnTo>
                    <a:lnTo>
                      <a:pt x="23" y="42"/>
                    </a:lnTo>
                    <a:lnTo>
                      <a:pt x="7" y="14"/>
                    </a:lnTo>
                    <a:lnTo>
                      <a:pt x="7" y="14"/>
                    </a:lnTo>
                    <a:lnTo>
                      <a:pt x="7" y="42"/>
                    </a:lnTo>
                    <a:lnTo>
                      <a:pt x="0"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68" name="Freeform 104"/>
              <p:cNvSpPr/>
              <p:nvPr/>
            </p:nvSpPr>
            <p:spPr bwMode="auto">
              <a:xfrm>
                <a:off x="6305189" y="5245735"/>
                <a:ext cx="138377" cy="148501"/>
              </a:xfrm>
              <a:custGeom>
                <a:avLst/>
                <a:gdLst>
                  <a:gd name="T0" fmla="*/ 356 w 672"/>
                  <a:gd name="T1" fmla="*/ 349 h 736"/>
                  <a:gd name="T2" fmla="*/ 672 w 672"/>
                  <a:gd name="T3" fmla="*/ 349 h 736"/>
                  <a:gd name="T4" fmla="*/ 672 w 672"/>
                  <a:gd name="T5" fmla="*/ 620 h 736"/>
                  <a:gd name="T6" fmla="*/ 356 w 672"/>
                  <a:gd name="T7" fmla="*/ 736 h 736"/>
                  <a:gd name="T8" fmla="*/ 0 w 672"/>
                  <a:gd name="T9" fmla="*/ 388 h 736"/>
                  <a:gd name="T10" fmla="*/ 356 w 672"/>
                  <a:gd name="T11" fmla="*/ 0 h 736"/>
                  <a:gd name="T12" fmla="*/ 672 w 672"/>
                  <a:gd name="T13" fmla="*/ 233 h 736"/>
                  <a:gd name="T14" fmla="*/ 514 w 672"/>
                  <a:gd name="T15" fmla="*/ 233 h 736"/>
                  <a:gd name="T16" fmla="*/ 356 w 672"/>
                  <a:gd name="T17" fmla="*/ 117 h 736"/>
                  <a:gd name="T18" fmla="*/ 198 w 672"/>
                  <a:gd name="T19" fmla="*/ 194 h 736"/>
                  <a:gd name="T20" fmla="*/ 159 w 672"/>
                  <a:gd name="T21" fmla="*/ 349 h 736"/>
                  <a:gd name="T22" fmla="*/ 356 w 672"/>
                  <a:gd name="T23" fmla="*/ 620 h 736"/>
                  <a:gd name="T24" fmla="*/ 514 w 672"/>
                  <a:gd name="T25" fmla="*/ 543 h 736"/>
                  <a:gd name="T26" fmla="*/ 514 w 672"/>
                  <a:gd name="T27" fmla="*/ 465 h 736"/>
                  <a:gd name="T28" fmla="*/ 356 w 672"/>
                  <a:gd name="T29" fmla="*/ 465 h 736"/>
                  <a:gd name="T30" fmla="*/ 356 w 672"/>
                  <a:gd name="T31" fmla="*/ 349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2" h="736">
                    <a:moveTo>
                      <a:pt x="356" y="349"/>
                    </a:moveTo>
                    <a:cubicBezTo>
                      <a:pt x="672" y="349"/>
                      <a:pt x="672" y="349"/>
                      <a:pt x="672" y="349"/>
                    </a:cubicBezTo>
                    <a:cubicBezTo>
                      <a:pt x="672" y="620"/>
                      <a:pt x="672" y="620"/>
                      <a:pt x="672" y="620"/>
                    </a:cubicBezTo>
                    <a:cubicBezTo>
                      <a:pt x="633" y="659"/>
                      <a:pt x="514" y="736"/>
                      <a:pt x="356" y="736"/>
                    </a:cubicBezTo>
                    <a:cubicBezTo>
                      <a:pt x="119" y="736"/>
                      <a:pt x="0" y="543"/>
                      <a:pt x="0" y="388"/>
                    </a:cubicBezTo>
                    <a:cubicBezTo>
                      <a:pt x="0" y="194"/>
                      <a:pt x="119" y="0"/>
                      <a:pt x="356" y="0"/>
                    </a:cubicBezTo>
                    <a:cubicBezTo>
                      <a:pt x="475" y="0"/>
                      <a:pt x="633" y="39"/>
                      <a:pt x="672" y="233"/>
                    </a:cubicBezTo>
                    <a:cubicBezTo>
                      <a:pt x="514" y="233"/>
                      <a:pt x="514" y="233"/>
                      <a:pt x="514" y="233"/>
                    </a:cubicBezTo>
                    <a:cubicBezTo>
                      <a:pt x="475" y="155"/>
                      <a:pt x="396" y="117"/>
                      <a:pt x="356" y="117"/>
                    </a:cubicBezTo>
                    <a:cubicBezTo>
                      <a:pt x="317" y="117"/>
                      <a:pt x="238" y="155"/>
                      <a:pt x="198" y="194"/>
                    </a:cubicBezTo>
                    <a:cubicBezTo>
                      <a:pt x="159" y="272"/>
                      <a:pt x="159" y="310"/>
                      <a:pt x="159" y="349"/>
                    </a:cubicBezTo>
                    <a:cubicBezTo>
                      <a:pt x="159" y="465"/>
                      <a:pt x="198" y="620"/>
                      <a:pt x="356" y="620"/>
                    </a:cubicBezTo>
                    <a:cubicBezTo>
                      <a:pt x="435" y="620"/>
                      <a:pt x="514" y="582"/>
                      <a:pt x="514" y="543"/>
                    </a:cubicBezTo>
                    <a:cubicBezTo>
                      <a:pt x="514" y="465"/>
                      <a:pt x="514" y="465"/>
                      <a:pt x="514" y="465"/>
                    </a:cubicBezTo>
                    <a:cubicBezTo>
                      <a:pt x="356" y="465"/>
                      <a:pt x="356" y="465"/>
                      <a:pt x="356" y="465"/>
                    </a:cubicBezTo>
                    <a:lnTo>
                      <a:pt x="356" y="349"/>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69" name="Freeform 105"/>
              <p:cNvSpPr/>
              <p:nvPr/>
            </p:nvSpPr>
            <p:spPr bwMode="auto">
              <a:xfrm>
                <a:off x="6484066" y="5252485"/>
                <a:ext cx="111377" cy="141751"/>
              </a:xfrm>
              <a:custGeom>
                <a:avLst/>
                <a:gdLst>
                  <a:gd name="T0" fmla="*/ 0 w 33"/>
                  <a:gd name="T1" fmla="*/ 0 h 42"/>
                  <a:gd name="T2" fmla="*/ 10 w 33"/>
                  <a:gd name="T3" fmla="*/ 0 h 42"/>
                  <a:gd name="T4" fmla="*/ 10 w 33"/>
                  <a:gd name="T5" fmla="*/ 16 h 42"/>
                  <a:gd name="T6" fmla="*/ 26 w 33"/>
                  <a:gd name="T7" fmla="*/ 16 h 42"/>
                  <a:gd name="T8" fmla="*/ 26 w 33"/>
                  <a:gd name="T9" fmla="*/ 0 h 42"/>
                  <a:gd name="T10" fmla="*/ 33 w 33"/>
                  <a:gd name="T11" fmla="*/ 0 h 42"/>
                  <a:gd name="T12" fmla="*/ 33 w 33"/>
                  <a:gd name="T13" fmla="*/ 42 h 42"/>
                  <a:gd name="T14" fmla="*/ 26 w 33"/>
                  <a:gd name="T15" fmla="*/ 42 h 42"/>
                  <a:gd name="T16" fmla="*/ 26 w 33"/>
                  <a:gd name="T17" fmla="*/ 23 h 42"/>
                  <a:gd name="T18" fmla="*/ 10 w 33"/>
                  <a:gd name="T19" fmla="*/ 23 h 42"/>
                  <a:gd name="T20" fmla="*/ 10 w 33"/>
                  <a:gd name="T21" fmla="*/ 42 h 42"/>
                  <a:gd name="T22" fmla="*/ 0 w 33"/>
                  <a:gd name="T23" fmla="*/ 42 h 42"/>
                  <a:gd name="T24" fmla="*/ 0 w 33"/>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42">
                    <a:moveTo>
                      <a:pt x="0" y="0"/>
                    </a:moveTo>
                    <a:lnTo>
                      <a:pt x="10" y="0"/>
                    </a:lnTo>
                    <a:lnTo>
                      <a:pt x="10" y="16"/>
                    </a:lnTo>
                    <a:lnTo>
                      <a:pt x="26" y="16"/>
                    </a:lnTo>
                    <a:lnTo>
                      <a:pt x="26" y="0"/>
                    </a:lnTo>
                    <a:lnTo>
                      <a:pt x="33" y="0"/>
                    </a:lnTo>
                    <a:lnTo>
                      <a:pt x="33" y="42"/>
                    </a:lnTo>
                    <a:lnTo>
                      <a:pt x="26" y="42"/>
                    </a:lnTo>
                    <a:lnTo>
                      <a:pt x="26" y="23"/>
                    </a:lnTo>
                    <a:lnTo>
                      <a:pt x="10" y="23"/>
                    </a:lnTo>
                    <a:lnTo>
                      <a:pt x="10" y="42"/>
                    </a:lnTo>
                    <a:lnTo>
                      <a:pt x="0"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70" name="Freeform 106"/>
              <p:cNvSpPr>
                <a:spLocks noEditPoints="1"/>
              </p:cNvSpPr>
              <p:nvPr/>
            </p:nvSpPr>
            <p:spPr bwMode="auto">
              <a:xfrm>
                <a:off x="6625818" y="5252485"/>
                <a:ext cx="145127" cy="141751"/>
              </a:xfrm>
              <a:custGeom>
                <a:avLst/>
                <a:gdLst>
                  <a:gd name="T0" fmla="*/ 34 w 43"/>
                  <a:gd name="T1" fmla="*/ 42 h 42"/>
                  <a:gd name="T2" fmla="*/ 28 w 43"/>
                  <a:gd name="T3" fmla="*/ 33 h 42"/>
                  <a:gd name="T4" fmla="*/ 12 w 43"/>
                  <a:gd name="T5" fmla="*/ 33 h 42"/>
                  <a:gd name="T6" fmla="*/ 9 w 43"/>
                  <a:gd name="T7" fmla="*/ 42 h 42"/>
                  <a:gd name="T8" fmla="*/ 0 w 43"/>
                  <a:gd name="T9" fmla="*/ 42 h 42"/>
                  <a:gd name="T10" fmla="*/ 16 w 43"/>
                  <a:gd name="T11" fmla="*/ 0 h 42"/>
                  <a:gd name="T12" fmla="*/ 26 w 43"/>
                  <a:gd name="T13" fmla="*/ 0 h 42"/>
                  <a:gd name="T14" fmla="*/ 43 w 43"/>
                  <a:gd name="T15" fmla="*/ 42 h 42"/>
                  <a:gd name="T16" fmla="*/ 34 w 43"/>
                  <a:gd name="T17" fmla="*/ 42 h 42"/>
                  <a:gd name="T18" fmla="*/ 26 w 43"/>
                  <a:gd name="T19" fmla="*/ 23 h 42"/>
                  <a:gd name="T20" fmla="*/ 21 w 43"/>
                  <a:gd name="T21" fmla="*/ 9 h 42"/>
                  <a:gd name="T22" fmla="*/ 14 w 43"/>
                  <a:gd name="T23" fmla="*/ 23 h 42"/>
                  <a:gd name="T24" fmla="*/ 26 w 43"/>
                  <a:gd name="T25"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2">
                    <a:moveTo>
                      <a:pt x="34" y="42"/>
                    </a:moveTo>
                    <a:lnTo>
                      <a:pt x="28" y="33"/>
                    </a:lnTo>
                    <a:lnTo>
                      <a:pt x="12" y="33"/>
                    </a:lnTo>
                    <a:lnTo>
                      <a:pt x="9" y="42"/>
                    </a:lnTo>
                    <a:lnTo>
                      <a:pt x="0" y="42"/>
                    </a:lnTo>
                    <a:lnTo>
                      <a:pt x="16" y="0"/>
                    </a:lnTo>
                    <a:lnTo>
                      <a:pt x="26" y="0"/>
                    </a:lnTo>
                    <a:lnTo>
                      <a:pt x="43" y="42"/>
                    </a:lnTo>
                    <a:lnTo>
                      <a:pt x="34" y="42"/>
                    </a:lnTo>
                    <a:close/>
                    <a:moveTo>
                      <a:pt x="26" y="23"/>
                    </a:moveTo>
                    <a:lnTo>
                      <a:pt x="21" y="9"/>
                    </a:lnTo>
                    <a:lnTo>
                      <a:pt x="14" y="23"/>
                    </a:lnTo>
                    <a:lnTo>
                      <a:pt x="26" y="23"/>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71" name="Rectangle 107"/>
              <p:cNvSpPr>
                <a:spLocks noChangeArrowheads="1"/>
              </p:cNvSpPr>
              <p:nvPr/>
            </p:nvSpPr>
            <p:spPr bwMode="auto">
              <a:xfrm>
                <a:off x="6791193" y="5252485"/>
                <a:ext cx="30376" cy="141751"/>
              </a:xfrm>
              <a:prstGeom prst="rect">
                <a:avLst/>
              </a:prstGeom>
              <a:solidFill>
                <a:schemeClr val="bg1"/>
              </a:solidFill>
              <a:ln w="9525">
                <a:noFill/>
                <a:miter lim="800000"/>
              </a:ln>
            </p:spPr>
            <p:txBody>
              <a:bodyPr vert="horz" wrap="square" lIns="91440" tIns="45720" rIns="91440" bIns="45720" numCol="1" anchor="t" anchorCtr="0" compatLnSpc="1"/>
              <a:lstStyle/>
              <a:p>
                <a:endParaRPr lang="zh-CN" altLang="en-US"/>
              </a:p>
            </p:txBody>
          </p:sp>
          <p:sp>
            <p:nvSpPr>
              <p:cNvPr id="72" name="Freeform 108"/>
              <p:cNvSpPr/>
              <p:nvPr/>
            </p:nvSpPr>
            <p:spPr bwMode="auto">
              <a:xfrm>
                <a:off x="6932945" y="5252485"/>
                <a:ext cx="91127" cy="141751"/>
              </a:xfrm>
              <a:custGeom>
                <a:avLst/>
                <a:gdLst>
                  <a:gd name="T0" fmla="*/ 464 w 464"/>
                  <a:gd name="T1" fmla="*/ 0 h 688"/>
                  <a:gd name="T2" fmla="*/ 464 w 464"/>
                  <a:gd name="T3" fmla="*/ 421 h 688"/>
                  <a:gd name="T4" fmla="*/ 426 w 464"/>
                  <a:gd name="T5" fmla="*/ 612 h 688"/>
                  <a:gd name="T6" fmla="*/ 232 w 464"/>
                  <a:gd name="T7" fmla="*/ 688 h 688"/>
                  <a:gd name="T8" fmla="*/ 0 w 464"/>
                  <a:gd name="T9" fmla="*/ 459 h 688"/>
                  <a:gd name="T10" fmla="*/ 155 w 464"/>
                  <a:gd name="T11" fmla="*/ 459 h 688"/>
                  <a:gd name="T12" fmla="*/ 232 w 464"/>
                  <a:gd name="T13" fmla="*/ 574 h 688"/>
                  <a:gd name="T14" fmla="*/ 310 w 464"/>
                  <a:gd name="T15" fmla="*/ 421 h 688"/>
                  <a:gd name="T16" fmla="*/ 310 w 464"/>
                  <a:gd name="T17" fmla="*/ 0 h 688"/>
                  <a:gd name="T18" fmla="*/ 464 w 464"/>
                  <a:gd name="T19"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4" h="688">
                    <a:moveTo>
                      <a:pt x="464" y="0"/>
                    </a:moveTo>
                    <a:cubicBezTo>
                      <a:pt x="464" y="421"/>
                      <a:pt x="464" y="421"/>
                      <a:pt x="464" y="421"/>
                    </a:cubicBezTo>
                    <a:cubicBezTo>
                      <a:pt x="464" y="459"/>
                      <a:pt x="464" y="536"/>
                      <a:pt x="426" y="612"/>
                    </a:cubicBezTo>
                    <a:cubicBezTo>
                      <a:pt x="387" y="650"/>
                      <a:pt x="310" y="688"/>
                      <a:pt x="232" y="688"/>
                    </a:cubicBezTo>
                    <a:cubicBezTo>
                      <a:pt x="78" y="688"/>
                      <a:pt x="39" y="612"/>
                      <a:pt x="0" y="459"/>
                    </a:cubicBezTo>
                    <a:cubicBezTo>
                      <a:pt x="155" y="459"/>
                      <a:pt x="155" y="459"/>
                      <a:pt x="155" y="459"/>
                    </a:cubicBezTo>
                    <a:cubicBezTo>
                      <a:pt x="155" y="497"/>
                      <a:pt x="155" y="574"/>
                      <a:pt x="232" y="574"/>
                    </a:cubicBezTo>
                    <a:cubicBezTo>
                      <a:pt x="310" y="574"/>
                      <a:pt x="310" y="497"/>
                      <a:pt x="310" y="421"/>
                    </a:cubicBezTo>
                    <a:cubicBezTo>
                      <a:pt x="310" y="0"/>
                      <a:pt x="310" y="0"/>
                      <a:pt x="310" y="0"/>
                    </a:cubicBezTo>
                    <a:lnTo>
                      <a:pt x="464"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73" name="Rectangle 109"/>
              <p:cNvSpPr>
                <a:spLocks noChangeArrowheads="1"/>
              </p:cNvSpPr>
              <p:nvPr/>
            </p:nvSpPr>
            <p:spPr bwMode="auto">
              <a:xfrm>
                <a:off x="7067946" y="5252485"/>
                <a:ext cx="30376" cy="141751"/>
              </a:xfrm>
              <a:prstGeom prst="rect">
                <a:avLst/>
              </a:prstGeom>
              <a:solidFill>
                <a:schemeClr val="bg1"/>
              </a:solidFill>
              <a:ln w="9525">
                <a:noFill/>
                <a:miter lim="800000"/>
              </a:ln>
            </p:spPr>
            <p:txBody>
              <a:bodyPr vert="horz" wrap="square" lIns="91440" tIns="45720" rIns="91440" bIns="45720" numCol="1" anchor="t" anchorCtr="0" compatLnSpc="1"/>
              <a:lstStyle/>
              <a:p>
                <a:endParaRPr lang="zh-CN" altLang="en-US"/>
              </a:p>
            </p:txBody>
          </p:sp>
          <p:sp>
            <p:nvSpPr>
              <p:cNvPr id="74" name="Freeform 110"/>
              <p:cNvSpPr>
                <a:spLocks noEditPoints="1"/>
              </p:cNvSpPr>
              <p:nvPr/>
            </p:nvSpPr>
            <p:spPr bwMode="auto">
              <a:xfrm>
                <a:off x="7118572" y="5252485"/>
                <a:ext cx="148501" cy="141751"/>
              </a:xfrm>
              <a:custGeom>
                <a:avLst/>
                <a:gdLst>
                  <a:gd name="T0" fmla="*/ 33 w 44"/>
                  <a:gd name="T1" fmla="*/ 42 h 42"/>
                  <a:gd name="T2" fmla="*/ 29 w 44"/>
                  <a:gd name="T3" fmla="*/ 33 h 42"/>
                  <a:gd name="T4" fmla="*/ 12 w 44"/>
                  <a:gd name="T5" fmla="*/ 33 h 42"/>
                  <a:gd name="T6" fmla="*/ 10 w 44"/>
                  <a:gd name="T7" fmla="*/ 42 h 42"/>
                  <a:gd name="T8" fmla="*/ 0 w 44"/>
                  <a:gd name="T9" fmla="*/ 42 h 42"/>
                  <a:gd name="T10" fmla="*/ 17 w 44"/>
                  <a:gd name="T11" fmla="*/ 0 h 42"/>
                  <a:gd name="T12" fmla="*/ 26 w 44"/>
                  <a:gd name="T13" fmla="*/ 0 h 42"/>
                  <a:gd name="T14" fmla="*/ 44 w 44"/>
                  <a:gd name="T15" fmla="*/ 42 h 42"/>
                  <a:gd name="T16" fmla="*/ 33 w 44"/>
                  <a:gd name="T17" fmla="*/ 42 h 42"/>
                  <a:gd name="T18" fmla="*/ 26 w 44"/>
                  <a:gd name="T19" fmla="*/ 23 h 42"/>
                  <a:gd name="T20" fmla="*/ 22 w 44"/>
                  <a:gd name="T21" fmla="*/ 9 h 42"/>
                  <a:gd name="T22" fmla="*/ 15 w 44"/>
                  <a:gd name="T23" fmla="*/ 23 h 42"/>
                  <a:gd name="T24" fmla="*/ 26 w 44"/>
                  <a:gd name="T25"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42">
                    <a:moveTo>
                      <a:pt x="33" y="42"/>
                    </a:moveTo>
                    <a:lnTo>
                      <a:pt x="29" y="33"/>
                    </a:lnTo>
                    <a:lnTo>
                      <a:pt x="12" y="33"/>
                    </a:lnTo>
                    <a:lnTo>
                      <a:pt x="10" y="42"/>
                    </a:lnTo>
                    <a:lnTo>
                      <a:pt x="0" y="42"/>
                    </a:lnTo>
                    <a:lnTo>
                      <a:pt x="17" y="0"/>
                    </a:lnTo>
                    <a:lnTo>
                      <a:pt x="26" y="0"/>
                    </a:lnTo>
                    <a:lnTo>
                      <a:pt x="44" y="42"/>
                    </a:lnTo>
                    <a:lnTo>
                      <a:pt x="33" y="42"/>
                    </a:lnTo>
                    <a:close/>
                    <a:moveTo>
                      <a:pt x="26" y="23"/>
                    </a:moveTo>
                    <a:lnTo>
                      <a:pt x="22" y="9"/>
                    </a:lnTo>
                    <a:lnTo>
                      <a:pt x="15" y="23"/>
                    </a:lnTo>
                    <a:lnTo>
                      <a:pt x="26" y="23"/>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75" name="Freeform 111"/>
              <p:cNvSpPr/>
              <p:nvPr/>
            </p:nvSpPr>
            <p:spPr bwMode="auto">
              <a:xfrm>
                <a:off x="7290698" y="5252485"/>
                <a:ext cx="111377" cy="141751"/>
              </a:xfrm>
              <a:custGeom>
                <a:avLst/>
                <a:gdLst>
                  <a:gd name="T0" fmla="*/ 0 w 33"/>
                  <a:gd name="T1" fmla="*/ 0 h 42"/>
                  <a:gd name="T2" fmla="*/ 9 w 33"/>
                  <a:gd name="T3" fmla="*/ 0 h 42"/>
                  <a:gd name="T4" fmla="*/ 26 w 33"/>
                  <a:gd name="T5" fmla="*/ 28 h 42"/>
                  <a:gd name="T6" fmla="*/ 26 w 33"/>
                  <a:gd name="T7" fmla="*/ 28 h 42"/>
                  <a:gd name="T8" fmla="*/ 26 w 33"/>
                  <a:gd name="T9" fmla="*/ 0 h 42"/>
                  <a:gd name="T10" fmla="*/ 33 w 33"/>
                  <a:gd name="T11" fmla="*/ 0 h 42"/>
                  <a:gd name="T12" fmla="*/ 33 w 33"/>
                  <a:gd name="T13" fmla="*/ 42 h 42"/>
                  <a:gd name="T14" fmla="*/ 26 w 33"/>
                  <a:gd name="T15" fmla="*/ 42 h 42"/>
                  <a:gd name="T16" fmla="*/ 9 w 33"/>
                  <a:gd name="T17" fmla="*/ 14 h 42"/>
                  <a:gd name="T18" fmla="*/ 9 w 33"/>
                  <a:gd name="T19" fmla="*/ 14 h 42"/>
                  <a:gd name="T20" fmla="*/ 9 w 33"/>
                  <a:gd name="T21" fmla="*/ 42 h 42"/>
                  <a:gd name="T22" fmla="*/ 0 w 33"/>
                  <a:gd name="T23" fmla="*/ 42 h 42"/>
                  <a:gd name="T24" fmla="*/ 0 w 33"/>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42">
                    <a:moveTo>
                      <a:pt x="0" y="0"/>
                    </a:moveTo>
                    <a:lnTo>
                      <a:pt x="9" y="0"/>
                    </a:lnTo>
                    <a:lnTo>
                      <a:pt x="26" y="28"/>
                    </a:lnTo>
                    <a:lnTo>
                      <a:pt x="26" y="28"/>
                    </a:lnTo>
                    <a:lnTo>
                      <a:pt x="26" y="0"/>
                    </a:lnTo>
                    <a:lnTo>
                      <a:pt x="33" y="0"/>
                    </a:lnTo>
                    <a:lnTo>
                      <a:pt x="33" y="42"/>
                    </a:lnTo>
                    <a:lnTo>
                      <a:pt x="26" y="42"/>
                    </a:lnTo>
                    <a:lnTo>
                      <a:pt x="9" y="14"/>
                    </a:lnTo>
                    <a:lnTo>
                      <a:pt x="9" y="14"/>
                    </a:lnTo>
                    <a:lnTo>
                      <a:pt x="9" y="42"/>
                    </a:lnTo>
                    <a:lnTo>
                      <a:pt x="0"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76" name="Freeform 112"/>
              <p:cNvSpPr>
                <a:spLocks noEditPoints="1"/>
              </p:cNvSpPr>
              <p:nvPr/>
            </p:nvSpPr>
            <p:spPr bwMode="auto">
              <a:xfrm>
                <a:off x="7520200" y="5245735"/>
                <a:ext cx="151877" cy="162002"/>
              </a:xfrm>
              <a:custGeom>
                <a:avLst/>
                <a:gdLst>
                  <a:gd name="T0" fmla="*/ 659 w 736"/>
                  <a:gd name="T1" fmla="*/ 800 h 800"/>
                  <a:gd name="T2" fmla="*/ 543 w 736"/>
                  <a:gd name="T3" fmla="*/ 760 h 800"/>
                  <a:gd name="T4" fmla="*/ 504 w 736"/>
                  <a:gd name="T5" fmla="*/ 720 h 800"/>
                  <a:gd name="T6" fmla="*/ 349 w 736"/>
                  <a:gd name="T7" fmla="*/ 760 h 800"/>
                  <a:gd name="T8" fmla="*/ 0 w 736"/>
                  <a:gd name="T9" fmla="*/ 400 h 800"/>
                  <a:gd name="T10" fmla="*/ 349 w 736"/>
                  <a:gd name="T11" fmla="*/ 0 h 800"/>
                  <a:gd name="T12" fmla="*/ 698 w 736"/>
                  <a:gd name="T13" fmla="*/ 400 h 800"/>
                  <a:gd name="T14" fmla="*/ 620 w 736"/>
                  <a:gd name="T15" fmla="*/ 640 h 800"/>
                  <a:gd name="T16" fmla="*/ 736 w 736"/>
                  <a:gd name="T17" fmla="*/ 720 h 800"/>
                  <a:gd name="T18" fmla="*/ 659 w 736"/>
                  <a:gd name="T19" fmla="*/ 800 h 800"/>
                  <a:gd name="T20" fmla="*/ 349 w 736"/>
                  <a:gd name="T21" fmla="*/ 480 h 800"/>
                  <a:gd name="T22" fmla="*/ 504 w 736"/>
                  <a:gd name="T23" fmla="*/ 560 h 800"/>
                  <a:gd name="T24" fmla="*/ 543 w 736"/>
                  <a:gd name="T25" fmla="*/ 400 h 800"/>
                  <a:gd name="T26" fmla="*/ 349 w 736"/>
                  <a:gd name="T27" fmla="*/ 120 h 800"/>
                  <a:gd name="T28" fmla="*/ 155 w 736"/>
                  <a:gd name="T29" fmla="*/ 400 h 800"/>
                  <a:gd name="T30" fmla="*/ 349 w 736"/>
                  <a:gd name="T31" fmla="*/ 640 h 800"/>
                  <a:gd name="T32" fmla="*/ 427 w 736"/>
                  <a:gd name="T33" fmla="*/ 640 h 800"/>
                  <a:gd name="T34" fmla="*/ 310 w 736"/>
                  <a:gd name="T35" fmla="*/ 600 h 800"/>
                  <a:gd name="T36" fmla="*/ 349 w 736"/>
                  <a:gd name="T37" fmla="*/ 48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6" h="800">
                    <a:moveTo>
                      <a:pt x="659" y="800"/>
                    </a:moveTo>
                    <a:cubicBezTo>
                      <a:pt x="620" y="800"/>
                      <a:pt x="582" y="800"/>
                      <a:pt x="543" y="760"/>
                    </a:cubicBezTo>
                    <a:cubicBezTo>
                      <a:pt x="543" y="720"/>
                      <a:pt x="504" y="720"/>
                      <a:pt x="504" y="720"/>
                    </a:cubicBezTo>
                    <a:cubicBezTo>
                      <a:pt x="504" y="720"/>
                      <a:pt x="427" y="760"/>
                      <a:pt x="349" y="760"/>
                    </a:cubicBezTo>
                    <a:cubicBezTo>
                      <a:pt x="117" y="760"/>
                      <a:pt x="0" y="560"/>
                      <a:pt x="0" y="400"/>
                    </a:cubicBezTo>
                    <a:cubicBezTo>
                      <a:pt x="0" y="160"/>
                      <a:pt x="155" y="0"/>
                      <a:pt x="349" y="0"/>
                    </a:cubicBezTo>
                    <a:cubicBezTo>
                      <a:pt x="582" y="0"/>
                      <a:pt x="698" y="160"/>
                      <a:pt x="698" y="400"/>
                    </a:cubicBezTo>
                    <a:cubicBezTo>
                      <a:pt x="698" y="560"/>
                      <a:pt x="620" y="640"/>
                      <a:pt x="620" y="640"/>
                    </a:cubicBezTo>
                    <a:cubicBezTo>
                      <a:pt x="620" y="680"/>
                      <a:pt x="659" y="680"/>
                      <a:pt x="736" y="720"/>
                    </a:cubicBezTo>
                    <a:lnTo>
                      <a:pt x="659" y="800"/>
                    </a:lnTo>
                    <a:close/>
                    <a:moveTo>
                      <a:pt x="349" y="480"/>
                    </a:moveTo>
                    <a:cubicBezTo>
                      <a:pt x="427" y="520"/>
                      <a:pt x="465" y="560"/>
                      <a:pt x="504" y="560"/>
                    </a:cubicBezTo>
                    <a:cubicBezTo>
                      <a:pt x="504" y="560"/>
                      <a:pt x="543" y="520"/>
                      <a:pt x="543" y="400"/>
                    </a:cubicBezTo>
                    <a:cubicBezTo>
                      <a:pt x="543" y="280"/>
                      <a:pt x="504" y="120"/>
                      <a:pt x="349" y="120"/>
                    </a:cubicBezTo>
                    <a:cubicBezTo>
                      <a:pt x="155" y="120"/>
                      <a:pt x="155" y="320"/>
                      <a:pt x="155" y="400"/>
                    </a:cubicBezTo>
                    <a:cubicBezTo>
                      <a:pt x="155" y="600"/>
                      <a:pt x="272" y="640"/>
                      <a:pt x="349" y="640"/>
                    </a:cubicBezTo>
                    <a:cubicBezTo>
                      <a:pt x="388" y="640"/>
                      <a:pt x="388" y="640"/>
                      <a:pt x="427" y="640"/>
                    </a:cubicBezTo>
                    <a:cubicBezTo>
                      <a:pt x="388" y="600"/>
                      <a:pt x="349" y="600"/>
                      <a:pt x="310" y="600"/>
                    </a:cubicBezTo>
                    <a:lnTo>
                      <a:pt x="349" y="48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77" name="Rectangle 113"/>
              <p:cNvSpPr>
                <a:spLocks noChangeArrowheads="1"/>
              </p:cNvSpPr>
              <p:nvPr/>
            </p:nvSpPr>
            <p:spPr bwMode="auto">
              <a:xfrm>
                <a:off x="7699078" y="5252485"/>
                <a:ext cx="30376" cy="141751"/>
              </a:xfrm>
              <a:prstGeom prst="rect">
                <a:avLst/>
              </a:prstGeom>
              <a:solidFill>
                <a:schemeClr val="bg1"/>
              </a:solidFill>
              <a:ln w="9525">
                <a:noFill/>
                <a:miter lim="800000"/>
              </a:ln>
            </p:spPr>
            <p:txBody>
              <a:bodyPr vert="horz" wrap="square" lIns="91440" tIns="45720" rIns="91440" bIns="45720" numCol="1" anchor="t" anchorCtr="0" compatLnSpc="1"/>
              <a:lstStyle/>
              <a:p>
                <a:endParaRPr lang="zh-CN" altLang="en-US"/>
              </a:p>
            </p:txBody>
          </p:sp>
          <p:sp>
            <p:nvSpPr>
              <p:cNvPr id="78" name="Freeform 114"/>
              <p:cNvSpPr>
                <a:spLocks noEditPoints="1"/>
              </p:cNvSpPr>
              <p:nvPr/>
            </p:nvSpPr>
            <p:spPr bwMode="auto">
              <a:xfrm>
                <a:off x="7753078" y="5252485"/>
                <a:ext cx="145127" cy="141751"/>
              </a:xfrm>
              <a:custGeom>
                <a:avLst/>
                <a:gdLst>
                  <a:gd name="T0" fmla="*/ 33 w 43"/>
                  <a:gd name="T1" fmla="*/ 42 h 42"/>
                  <a:gd name="T2" fmla="*/ 28 w 43"/>
                  <a:gd name="T3" fmla="*/ 33 h 42"/>
                  <a:gd name="T4" fmla="*/ 12 w 43"/>
                  <a:gd name="T5" fmla="*/ 33 h 42"/>
                  <a:gd name="T6" fmla="*/ 7 w 43"/>
                  <a:gd name="T7" fmla="*/ 42 h 42"/>
                  <a:gd name="T8" fmla="*/ 0 w 43"/>
                  <a:gd name="T9" fmla="*/ 42 h 42"/>
                  <a:gd name="T10" fmla="*/ 17 w 43"/>
                  <a:gd name="T11" fmla="*/ 0 h 42"/>
                  <a:gd name="T12" fmla="*/ 24 w 43"/>
                  <a:gd name="T13" fmla="*/ 0 h 42"/>
                  <a:gd name="T14" fmla="*/ 43 w 43"/>
                  <a:gd name="T15" fmla="*/ 42 h 42"/>
                  <a:gd name="T16" fmla="*/ 33 w 43"/>
                  <a:gd name="T17" fmla="*/ 42 h 42"/>
                  <a:gd name="T18" fmla="*/ 26 w 43"/>
                  <a:gd name="T19" fmla="*/ 23 h 42"/>
                  <a:gd name="T20" fmla="*/ 21 w 43"/>
                  <a:gd name="T21" fmla="*/ 9 h 42"/>
                  <a:gd name="T22" fmla="*/ 14 w 43"/>
                  <a:gd name="T23" fmla="*/ 23 h 42"/>
                  <a:gd name="T24" fmla="*/ 26 w 43"/>
                  <a:gd name="T25"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2">
                    <a:moveTo>
                      <a:pt x="33" y="42"/>
                    </a:moveTo>
                    <a:lnTo>
                      <a:pt x="28" y="33"/>
                    </a:lnTo>
                    <a:lnTo>
                      <a:pt x="12" y="33"/>
                    </a:lnTo>
                    <a:lnTo>
                      <a:pt x="7" y="42"/>
                    </a:lnTo>
                    <a:lnTo>
                      <a:pt x="0" y="42"/>
                    </a:lnTo>
                    <a:lnTo>
                      <a:pt x="17" y="0"/>
                    </a:lnTo>
                    <a:lnTo>
                      <a:pt x="24" y="0"/>
                    </a:lnTo>
                    <a:lnTo>
                      <a:pt x="43" y="42"/>
                    </a:lnTo>
                    <a:lnTo>
                      <a:pt x="33" y="42"/>
                    </a:lnTo>
                    <a:close/>
                    <a:moveTo>
                      <a:pt x="26" y="23"/>
                    </a:moveTo>
                    <a:lnTo>
                      <a:pt x="21" y="9"/>
                    </a:lnTo>
                    <a:lnTo>
                      <a:pt x="14" y="23"/>
                    </a:lnTo>
                    <a:lnTo>
                      <a:pt x="26" y="23"/>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79" name="Freeform 115"/>
              <p:cNvSpPr>
                <a:spLocks noEditPoints="1"/>
              </p:cNvSpPr>
              <p:nvPr/>
            </p:nvSpPr>
            <p:spPr bwMode="auto">
              <a:xfrm>
                <a:off x="7904954" y="5245735"/>
                <a:ext cx="145127" cy="148501"/>
              </a:xfrm>
              <a:custGeom>
                <a:avLst/>
                <a:gdLst>
                  <a:gd name="T0" fmla="*/ 360 w 720"/>
                  <a:gd name="T1" fmla="*/ 0 h 736"/>
                  <a:gd name="T2" fmla="*/ 720 w 720"/>
                  <a:gd name="T3" fmla="*/ 388 h 736"/>
                  <a:gd name="T4" fmla="*/ 360 w 720"/>
                  <a:gd name="T5" fmla="*/ 736 h 736"/>
                  <a:gd name="T6" fmla="*/ 0 w 720"/>
                  <a:gd name="T7" fmla="*/ 388 h 736"/>
                  <a:gd name="T8" fmla="*/ 360 w 720"/>
                  <a:gd name="T9" fmla="*/ 0 h 736"/>
                  <a:gd name="T10" fmla="*/ 200 w 720"/>
                  <a:gd name="T11" fmla="*/ 543 h 736"/>
                  <a:gd name="T12" fmla="*/ 360 w 720"/>
                  <a:gd name="T13" fmla="*/ 620 h 736"/>
                  <a:gd name="T14" fmla="*/ 560 w 720"/>
                  <a:gd name="T15" fmla="*/ 388 h 736"/>
                  <a:gd name="T16" fmla="*/ 360 w 720"/>
                  <a:gd name="T17" fmla="*/ 117 h 736"/>
                  <a:gd name="T18" fmla="*/ 160 w 720"/>
                  <a:gd name="T19" fmla="*/ 388 h 736"/>
                  <a:gd name="T20" fmla="*/ 200 w 720"/>
                  <a:gd name="T21" fmla="*/ 543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0" h="736">
                    <a:moveTo>
                      <a:pt x="360" y="0"/>
                    </a:moveTo>
                    <a:cubicBezTo>
                      <a:pt x="600" y="0"/>
                      <a:pt x="720" y="155"/>
                      <a:pt x="720" y="388"/>
                    </a:cubicBezTo>
                    <a:cubicBezTo>
                      <a:pt x="720" y="543"/>
                      <a:pt x="600" y="736"/>
                      <a:pt x="360" y="736"/>
                    </a:cubicBezTo>
                    <a:cubicBezTo>
                      <a:pt x="80" y="736"/>
                      <a:pt x="0" y="543"/>
                      <a:pt x="0" y="388"/>
                    </a:cubicBezTo>
                    <a:cubicBezTo>
                      <a:pt x="0" y="155"/>
                      <a:pt x="120" y="0"/>
                      <a:pt x="360" y="0"/>
                    </a:cubicBezTo>
                    <a:moveTo>
                      <a:pt x="200" y="543"/>
                    </a:moveTo>
                    <a:cubicBezTo>
                      <a:pt x="200" y="582"/>
                      <a:pt x="280" y="620"/>
                      <a:pt x="360" y="620"/>
                    </a:cubicBezTo>
                    <a:cubicBezTo>
                      <a:pt x="440" y="620"/>
                      <a:pt x="560" y="582"/>
                      <a:pt x="560" y="388"/>
                    </a:cubicBezTo>
                    <a:cubicBezTo>
                      <a:pt x="560" y="272"/>
                      <a:pt x="520" y="117"/>
                      <a:pt x="360" y="117"/>
                    </a:cubicBezTo>
                    <a:cubicBezTo>
                      <a:pt x="200" y="117"/>
                      <a:pt x="160" y="272"/>
                      <a:pt x="160" y="388"/>
                    </a:cubicBezTo>
                    <a:cubicBezTo>
                      <a:pt x="160" y="465"/>
                      <a:pt x="160" y="504"/>
                      <a:pt x="200" y="543"/>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80" name="Freeform 116"/>
              <p:cNvSpPr/>
              <p:nvPr/>
            </p:nvSpPr>
            <p:spPr bwMode="auto">
              <a:xfrm>
                <a:off x="8161456" y="5252485"/>
                <a:ext cx="118127" cy="141751"/>
              </a:xfrm>
              <a:custGeom>
                <a:avLst/>
                <a:gdLst>
                  <a:gd name="T0" fmla="*/ 158 w 592"/>
                  <a:gd name="T1" fmla="*/ 0 h 688"/>
                  <a:gd name="T2" fmla="*/ 158 w 592"/>
                  <a:gd name="T3" fmla="*/ 344 h 688"/>
                  <a:gd name="T4" fmla="*/ 198 w 592"/>
                  <a:gd name="T5" fmla="*/ 497 h 688"/>
                  <a:gd name="T6" fmla="*/ 316 w 592"/>
                  <a:gd name="T7" fmla="*/ 574 h 688"/>
                  <a:gd name="T8" fmla="*/ 435 w 592"/>
                  <a:gd name="T9" fmla="*/ 383 h 688"/>
                  <a:gd name="T10" fmla="*/ 435 w 592"/>
                  <a:gd name="T11" fmla="*/ 0 h 688"/>
                  <a:gd name="T12" fmla="*/ 592 w 592"/>
                  <a:gd name="T13" fmla="*/ 0 h 688"/>
                  <a:gd name="T14" fmla="*/ 592 w 592"/>
                  <a:gd name="T15" fmla="*/ 344 h 688"/>
                  <a:gd name="T16" fmla="*/ 553 w 592"/>
                  <a:gd name="T17" fmla="*/ 574 h 688"/>
                  <a:gd name="T18" fmla="*/ 316 w 592"/>
                  <a:gd name="T19" fmla="*/ 688 h 688"/>
                  <a:gd name="T20" fmla="*/ 0 w 592"/>
                  <a:gd name="T21" fmla="*/ 344 h 688"/>
                  <a:gd name="T22" fmla="*/ 0 w 592"/>
                  <a:gd name="T23" fmla="*/ 0 h 688"/>
                  <a:gd name="T24" fmla="*/ 158 w 592"/>
                  <a:gd name="T25"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8">
                    <a:moveTo>
                      <a:pt x="158" y="0"/>
                    </a:moveTo>
                    <a:cubicBezTo>
                      <a:pt x="158" y="344"/>
                      <a:pt x="158" y="344"/>
                      <a:pt x="158" y="344"/>
                    </a:cubicBezTo>
                    <a:cubicBezTo>
                      <a:pt x="158" y="421"/>
                      <a:pt x="158" y="459"/>
                      <a:pt x="198" y="497"/>
                    </a:cubicBezTo>
                    <a:cubicBezTo>
                      <a:pt x="198" y="574"/>
                      <a:pt x="277" y="574"/>
                      <a:pt x="316" y="574"/>
                    </a:cubicBezTo>
                    <a:cubicBezTo>
                      <a:pt x="435" y="574"/>
                      <a:pt x="435" y="497"/>
                      <a:pt x="435" y="383"/>
                    </a:cubicBezTo>
                    <a:cubicBezTo>
                      <a:pt x="435" y="0"/>
                      <a:pt x="435" y="0"/>
                      <a:pt x="435" y="0"/>
                    </a:cubicBezTo>
                    <a:cubicBezTo>
                      <a:pt x="592" y="0"/>
                      <a:pt x="592" y="0"/>
                      <a:pt x="592" y="0"/>
                    </a:cubicBezTo>
                    <a:cubicBezTo>
                      <a:pt x="592" y="344"/>
                      <a:pt x="592" y="344"/>
                      <a:pt x="592" y="344"/>
                    </a:cubicBezTo>
                    <a:cubicBezTo>
                      <a:pt x="592" y="459"/>
                      <a:pt x="592" y="536"/>
                      <a:pt x="553" y="574"/>
                    </a:cubicBezTo>
                    <a:cubicBezTo>
                      <a:pt x="514" y="688"/>
                      <a:pt x="395" y="688"/>
                      <a:pt x="316" y="688"/>
                    </a:cubicBezTo>
                    <a:cubicBezTo>
                      <a:pt x="0" y="688"/>
                      <a:pt x="0" y="497"/>
                      <a:pt x="0" y="344"/>
                    </a:cubicBezTo>
                    <a:cubicBezTo>
                      <a:pt x="0" y="0"/>
                      <a:pt x="0" y="0"/>
                      <a:pt x="0" y="0"/>
                    </a:cubicBezTo>
                    <a:lnTo>
                      <a:pt x="158"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81" name="Freeform 117"/>
              <p:cNvSpPr/>
              <p:nvPr/>
            </p:nvSpPr>
            <p:spPr bwMode="auto">
              <a:xfrm>
                <a:off x="8320084" y="5252485"/>
                <a:ext cx="111377" cy="141751"/>
              </a:xfrm>
              <a:custGeom>
                <a:avLst/>
                <a:gdLst>
                  <a:gd name="T0" fmla="*/ 0 w 33"/>
                  <a:gd name="T1" fmla="*/ 0 h 42"/>
                  <a:gd name="T2" fmla="*/ 9 w 33"/>
                  <a:gd name="T3" fmla="*/ 0 h 42"/>
                  <a:gd name="T4" fmla="*/ 26 w 33"/>
                  <a:gd name="T5" fmla="*/ 28 h 42"/>
                  <a:gd name="T6" fmla="*/ 26 w 33"/>
                  <a:gd name="T7" fmla="*/ 28 h 42"/>
                  <a:gd name="T8" fmla="*/ 26 w 33"/>
                  <a:gd name="T9" fmla="*/ 0 h 42"/>
                  <a:gd name="T10" fmla="*/ 33 w 33"/>
                  <a:gd name="T11" fmla="*/ 0 h 42"/>
                  <a:gd name="T12" fmla="*/ 33 w 33"/>
                  <a:gd name="T13" fmla="*/ 42 h 42"/>
                  <a:gd name="T14" fmla="*/ 26 w 33"/>
                  <a:gd name="T15" fmla="*/ 42 h 42"/>
                  <a:gd name="T16" fmla="*/ 9 w 33"/>
                  <a:gd name="T17" fmla="*/ 14 h 42"/>
                  <a:gd name="T18" fmla="*/ 7 w 33"/>
                  <a:gd name="T19" fmla="*/ 14 h 42"/>
                  <a:gd name="T20" fmla="*/ 7 w 33"/>
                  <a:gd name="T21" fmla="*/ 42 h 42"/>
                  <a:gd name="T22" fmla="*/ 0 w 33"/>
                  <a:gd name="T23" fmla="*/ 42 h 42"/>
                  <a:gd name="T24" fmla="*/ 0 w 33"/>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42">
                    <a:moveTo>
                      <a:pt x="0" y="0"/>
                    </a:moveTo>
                    <a:lnTo>
                      <a:pt x="9" y="0"/>
                    </a:lnTo>
                    <a:lnTo>
                      <a:pt x="26" y="28"/>
                    </a:lnTo>
                    <a:lnTo>
                      <a:pt x="26" y="28"/>
                    </a:lnTo>
                    <a:lnTo>
                      <a:pt x="26" y="0"/>
                    </a:lnTo>
                    <a:lnTo>
                      <a:pt x="33" y="0"/>
                    </a:lnTo>
                    <a:lnTo>
                      <a:pt x="33" y="42"/>
                    </a:lnTo>
                    <a:lnTo>
                      <a:pt x="26" y="42"/>
                    </a:lnTo>
                    <a:lnTo>
                      <a:pt x="9" y="14"/>
                    </a:lnTo>
                    <a:lnTo>
                      <a:pt x="7" y="14"/>
                    </a:lnTo>
                    <a:lnTo>
                      <a:pt x="7" y="42"/>
                    </a:lnTo>
                    <a:lnTo>
                      <a:pt x="0"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82" name="Rectangle 118"/>
              <p:cNvSpPr>
                <a:spLocks noChangeArrowheads="1"/>
              </p:cNvSpPr>
              <p:nvPr/>
            </p:nvSpPr>
            <p:spPr bwMode="auto">
              <a:xfrm>
                <a:off x="8471959" y="5252485"/>
                <a:ext cx="33750" cy="141751"/>
              </a:xfrm>
              <a:prstGeom prst="rect">
                <a:avLst/>
              </a:prstGeom>
              <a:solidFill>
                <a:schemeClr val="bg1"/>
              </a:solidFill>
              <a:ln w="9525">
                <a:noFill/>
                <a:miter lim="800000"/>
              </a:ln>
            </p:spPr>
            <p:txBody>
              <a:bodyPr vert="horz" wrap="square" lIns="91440" tIns="45720" rIns="91440" bIns="45720" numCol="1" anchor="t" anchorCtr="0" compatLnSpc="1"/>
              <a:lstStyle/>
              <a:p>
                <a:endParaRPr lang="zh-CN" altLang="en-US"/>
              </a:p>
            </p:txBody>
          </p:sp>
          <p:sp>
            <p:nvSpPr>
              <p:cNvPr id="83" name="Freeform 119"/>
              <p:cNvSpPr/>
              <p:nvPr/>
            </p:nvSpPr>
            <p:spPr bwMode="auto">
              <a:xfrm>
                <a:off x="8525960" y="5252485"/>
                <a:ext cx="141751" cy="141751"/>
              </a:xfrm>
              <a:custGeom>
                <a:avLst/>
                <a:gdLst>
                  <a:gd name="T0" fmla="*/ 0 w 42"/>
                  <a:gd name="T1" fmla="*/ 0 h 42"/>
                  <a:gd name="T2" fmla="*/ 10 w 42"/>
                  <a:gd name="T3" fmla="*/ 0 h 42"/>
                  <a:gd name="T4" fmla="*/ 19 w 42"/>
                  <a:gd name="T5" fmla="*/ 30 h 42"/>
                  <a:gd name="T6" fmla="*/ 22 w 42"/>
                  <a:gd name="T7" fmla="*/ 30 h 42"/>
                  <a:gd name="T8" fmla="*/ 32 w 42"/>
                  <a:gd name="T9" fmla="*/ 0 h 42"/>
                  <a:gd name="T10" fmla="*/ 42 w 42"/>
                  <a:gd name="T11" fmla="*/ 0 h 42"/>
                  <a:gd name="T12" fmla="*/ 24 w 42"/>
                  <a:gd name="T13" fmla="*/ 42 h 42"/>
                  <a:gd name="T14" fmla="*/ 15 w 42"/>
                  <a:gd name="T15" fmla="*/ 42 h 42"/>
                  <a:gd name="T16" fmla="*/ 0 w 42"/>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2">
                    <a:moveTo>
                      <a:pt x="0" y="0"/>
                    </a:moveTo>
                    <a:lnTo>
                      <a:pt x="10" y="0"/>
                    </a:lnTo>
                    <a:lnTo>
                      <a:pt x="19" y="30"/>
                    </a:lnTo>
                    <a:lnTo>
                      <a:pt x="22" y="30"/>
                    </a:lnTo>
                    <a:lnTo>
                      <a:pt x="32" y="0"/>
                    </a:lnTo>
                    <a:lnTo>
                      <a:pt x="42" y="0"/>
                    </a:lnTo>
                    <a:lnTo>
                      <a:pt x="24" y="42"/>
                    </a:lnTo>
                    <a:lnTo>
                      <a:pt x="15"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84" name="Freeform 120"/>
              <p:cNvSpPr/>
              <p:nvPr/>
            </p:nvSpPr>
            <p:spPr bwMode="auto">
              <a:xfrm>
                <a:off x="8687961" y="5252485"/>
                <a:ext cx="111377" cy="141751"/>
              </a:xfrm>
              <a:custGeom>
                <a:avLst/>
                <a:gdLst>
                  <a:gd name="T0" fmla="*/ 0 w 33"/>
                  <a:gd name="T1" fmla="*/ 0 h 42"/>
                  <a:gd name="T2" fmla="*/ 30 w 33"/>
                  <a:gd name="T3" fmla="*/ 0 h 42"/>
                  <a:gd name="T4" fmla="*/ 30 w 33"/>
                  <a:gd name="T5" fmla="*/ 7 h 42"/>
                  <a:gd name="T6" fmla="*/ 9 w 33"/>
                  <a:gd name="T7" fmla="*/ 7 h 42"/>
                  <a:gd name="T8" fmla="*/ 9 w 33"/>
                  <a:gd name="T9" fmla="*/ 16 h 42"/>
                  <a:gd name="T10" fmla="*/ 30 w 33"/>
                  <a:gd name="T11" fmla="*/ 16 h 42"/>
                  <a:gd name="T12" fmla="*/ 30 w 33"/>
                  <a:gd name="T13" fmla="*/ 23 h 42"/>
                  <a:gd name="T14" fmla="*/ 9 w 33"/>
                  <a:gd name="T15" fmla="*/ 23 h 42"/>
                  <a:gd name="T16" fmla="*/ 9 w 33"/>
                  <a:gd name="T17" fmla="*/ 35 h 42"/>
                  <a:gd name="T18" fmla="*/ 33 w 33"/>
                  <a:gd name="T19" fmla="*/ 35 h 42"/>
                  <a:gd name="T20" fmla="*/ 33 w 33"/>
                  <a:gd name="T21" fmla="*/ 42 h 42"/>
                  <a:gd name="T22" fmla="*/ 0 w 33"/>
                  <a:gd name="T23" fmla="*/ 42 h 42"/>
                  <a:gd name="T24" fmla="*/ 0 w 33"/>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42">
                    <a:moveTo>
                      <a:pt x="0" y="0"/>
                    </a:moveTo>
                    <a:lnTo>
                      <a:pt x="30" y="0"/>
                    </a:lnTo>
                    <a:lnTo>
                      <a:pt x="30" y="7"/>
                    </a:lnTo>
                    <a:lnTo>
                      <a:pt x="9" y="7"/>
                    </a:lnTo>
                    <a:lnTo>
                      <a:pt x="9" y="16"/>
                    </a:lnTo>
                    <a:lnTo>
                      <a:pt x="30" y="16"/>
                    </a:lnTo>
                    <a:lnTo>
                      <a:pt x="30" y="23"/>
                    </a:lnTo>
                    <a:lnTo>
                      <a:pt x="9" y="23"/>
                    </a:lnTo>
                    <a:lnTo>
                      <a:pt x="9" y="35"/>
                    </a:lnTo>
                    <a:lnTo>
                      <a:pt x="33" y="35"/>
                    </a:lnTo>
                    <a:lnTo>
                      <a:pt x="33" y="42"/>
                    </a:lnTo>
                    <a:lnTo>
                      <a:pt x="0"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85" name="Freeform 121"/>
              <p:cNvSpPr>
                <a:spLocks noEditPoints="1"/>
              </p:cNvSpPr>
              <p:nvPr/>
            </p:nvSpPr>
            <p:spPr bwMode="auto">
              <a:xfrm>
                <a:off x="8833089" y="5252485"/>
                <a:ext cx="124877" cy="141751"/>
              </a:xfrm>
              <a:custGeom>
                <a:avLst/>
                <a:gdLst>
                  <a:gd name="T0" fmla="*/ 0 w 624"/>
                  <a:gd name="T1" fmla="*/ 0 h 688"/>
                  <a:gd name="T2" fmla="*/ 312 w 624"/>
                  <a:gd name="T3" fmla="*/ 0 h 688"/>
                  <a:gd name="T4" fmla="*/ 468 w 624"/>
                  <a:gd name="T5" fmla="*/ 0 h 688"/>
                  <a:gd name="T6" fmla="*/ 585 w 624"/>
                  <a:gd name="T7" fmla="*/ 192 h 688"/>
                  <a:gd name="T8" fmla="*/ 468 w 624"/>
                  <a:gd name="T9" fmla="*/ 344 h 688"/>
                  <a:gd name="T10" fmla="*/ 390 w 624"/>
                  <a:gd name="T11" fmla="*/ 383 h 688"/>
                  <a:gd name="T12" fmla="*/ 390 w 624"/>
                  <a:gd name="T13" fmla="*/ 383 h 688"/>
                  <a:gd name="T14" fmla="*/ 546 w 624"/>
                  <a:gd name="T15" fmla="*/ 536 h 688"/>
                  <a:gd name="T16" fmla="*/ 624 w 624"/>
                  <a:gd name="T17" fmla="*/ 688 h 688"/>
                  <a:gd name="T18" fmla="*/ 468 w 624"/>
                  <a:gd name="T19" fmla="*/ 688 h 688"/>
                  <a:gd name="T20" fmla="*/ 351 w 624"/>
                  <a:gd name="T21" fmla="*/ 536 h 688"/>
                  <a:gd name="T22" fmla="*/ 195 w 624"/>
                  <a:gd name="T23" fmla="*/ 383 h 688"/>
                  <a:gd name="T24" fmla="*/ 156 w 624"/>
                  <a:gd name="T25" fmla="*/ 383 h 688"/>
                  <a:gd name="T26" fmla="*/ 156 w 624"/>
                  <a:gd name="T27" fmla="*/ 688 h 688"/>
                  <a:gd name="T28" fmla="*/ 0 w 624"/>
                  <a:gd name="T29" fmla="*/ 688 h 688"/>
                  <a:gd name="T30" fmla="*/ 0 w 624"/>
                  <a:gd name="T31" fmla="*/ 0 h 688"/>
                  <a:gd name="T32" fmla="*/ 156 w 624"/>
                  <a:gd name="T33" fmla="*/ 268 h 688"/>
                  <a:gd name="T34" fmla="*/ 273 w 624"/>
                  <a:gd name="T35" fmla="*/ 268 h 688"/>
                  <a:gd name="T36" fmla="*/ 390 w 624"/>
                  <a:gd name="T37" fmla="*/ 268 h 688"/>
                  <a:gd name="T38" fmla="*/ 429 w 624"/>
                  <a:gd name="T39" fmla="*/ 192 h 688"/>
                  <a:gd name="T40" fmla="*/ 390 w 624"/>
                  <a:gd name="T41" fmla="*/ 115 h 688"/>
                  <a:gd name="T42" fmla="*/ 273 w 624"/>
                  <a:gd name="T43" fmla="*/ 115 h 688"/>
                  <a:gd name="T44" fmla="*/ 156 w 624"/>
                  <a:gd name="T45" fmla="*/ 115 h 688"/>
                  <a:gd name="T46" fmla="*/ 156 w 624"/>
                  <a:gd name="T47" fmla="*/ 268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4" h="688">
                    <a:moveTo>
                      <a:pt x="0" y="0"/>
                    </a:moveTo>
                    <a:cubicBezTo>
                      <a:pt x="312" y="0"/>
                      <a:pt x="312" y="0"/>
                      <a:pt x="312" y="0"/>
                    </a:cubicBezTo>
                    <a:cubicBezTo>
                      <a:pt x="429" y="0"/>
                      <a:pt x="429" y="0"/>
                      <a:pt x="468" y="0"/>
                    </a:cubicBezTo>
                    <a:cubicBezTo>
                      <a:pt x="546" y="39"/>
                      <a:pt x="585" y="115"/>
                      <a:pt x="585" y="192"/>
                    </a:cubicBezTo>
                    <a:cubicBezTo>
                      <a:pt x="585" y="268"/>
                      <a:pt x="546" y="306"/>
                      <a:pt x="468" y="344"/>
                    </a:cubicBezTo>
                    <a:cubicBezTo>
                      <a:pt x="468" y="344"/>
                      <a:pt x="429" y="383"/>
                      <a:pt x="390" y="383"/>
                    </a:cubicBezTo>
                    <a:cubicBezTo>
                      <a:pt x="390" y="383"/>
                      <a:pt x="390" y="383"/>
                      <a:pt x="390" y="383"/>
                    </a:cubicBezTo>
                    <a:cubicBezTo>
                      <a:pt x="468" y="421"/>
                      <a:pt x="468" y="421"/>
                      <a:pt x="546" y="536"/>
                    </a:cubicBezTo>
                    <a:cubicBezTo>
                      <a:pt x="624" y="688"/>
                      <a:pt x="624" y="688"/>
                      <a:pt x="624" y="688"/>
                    </a:cubicBezTo>
                    <a:cubicBezTo>
                      <a:pt x="468" y="688"/>
                      <a:pt x="468" y="688"/>
                      <a:pt x="468" y="688"/>
                    </a:cubicBezTo>
                    <a:cubicBezTo>
                      <a:pt x="351" y="536"/>
                      <a:pt x="351" y="536"/>
                      <a:pt x="351" y="536"/>
                    </a:cubicBezTo>
                    <a:cubicBezTo>
                      <a:pt x="273" y="383"/>
                      <a:pt x="273" y="383"/>
                      <a:pt x="195" y="383"/>
                    </a:cubicBezTo>
                    <a:cubicBezTo>
                      <a:pt x="156" y="383"/>
                      <a:pt x="156" y="383"/>
                      <a:pt x="156" y="383"/>
                    </a:cubicBezTo>
                    <a:cubicBezTo>
                      <a:pt x="156" y="688"/>
                      <a:pt x="156" y="688"/>
                      <a:pt x="156" y="688"/>
                    </a:cubicBezTo>
                    <a:cubicBezTo>
                      <a:pt x="0" y="688"/>
                      <a:pt x="0" y="688"/>
                      <a:pt x="0" y="688"/>
                    </a:cubicBezTo>
                    <a:lnTo>
                      <a:pt x="0" y="0"/>
                    </a:lnTo>
                    <a:close/>
                    <a:moveTo>
                      <a:pt x="156" y="268"/>
                    </a:moveTo>
                    <a:cubicBezTo>
                      <a:pt x="273" y="268"/>
                      <a:pt x="273" y="268"/>
                      <a:pt x="273" y="268"/>
                    </a:cubicBezTo>
                    <a:cubicBezTo>
                      <a:pt x="312" y="268"/>
                      <a:pt x="351" y="268"/>
                      <a:pt x="390" y="268"/>
                    </a:cubicBezTo>
                    <a:cubicBezTo>
                      <a:pt x="429" y="268"/>
                      <a:pt x="429" y="192"/>
                      <a:pt x="429" y="192"/>
                    </a:cubicBezTo>
                    <a:cubicBezTo>
                      <a:pt x="429" y="153"/>
                      <a:pt x="429" y="115"/>
                      <a:pt x="390" y="115"/>
                    </a:cubicBezTo>
                    <a:cubicBezTo>
                      <a:pt x="390" y="115"/>
                      <a:pt x="351" y="115"/>
                      <a:pt x="273" y="115"/>
                    </a:cubicBezTo>
                    <a:cubicBezTo>
                      <a:pt x="156" y="115"/>
                      <a:pt x="156" y="115"/>
                      <a:pt x="156" y="115"/>
                    </a:cubicBezTo>
                    <a:lnTo>
                      <a:pt x="156" y="268"/>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86" name="Freeform 122"/>
              <p:cNvSpPr/>
              <p:nvPr/>
            </p:nvSpPr>
            <p:spPr bwMode="auto">
              <a:xfrm>
                <a:off x="8981590" y="5245735"/>
                <a:ext cx="118127" cy="148501"/>
              </a:xfrm>
              <a:custGeom>
                <a:avLst/>
                <a:gdLst>
                  <a:gd name="T0" fmla="*/ 119 w 592"/>
                  <a:gd name="T1" fmla="*/ 465 h 736"/>
                  <a:gd name="T2" fmla="*/ 277 w 592"/>
                  <a:gd name="T3" fmla="*/ 620 h 736"/>
                  <a:gd name="T4" fmla="*/ 435 w 592"/>
                  <a:gd name="T5" fmla="*/ 504 h 736"/>
                  <a:gd name="T6" fmla="*/ 237 w 592"/>
                  <a:gd name="T7" fmla="*/ 427 h 736"/>
                  <a:gd name="T8" fmla="*/ 40 w 592"/>
                  <a:gd name="T9" fmla="*/ 194 h 736"/>
                  <a:gd name="T10" fmla="*/ 277 w 592"/>
                  <a:gd name="T11" fmla="*/ 0 h 736"/>
                  <a:gd name="T12" fmla="*/ 553 w 592"/>
                  <a:gd name="T13" fmla="*/ 233 h 736"/>
                  <a:gd name="T14" fmla="*/ 395 w 592"/>
                  <a:gd name="T15" fmla="*/ 233 h 736"/>
                  <a:gd name="T16" fmla="*/ 277 w 592"/>
                  <a:gd name="T17" fmla="*/ 117 h 736"/>
                  <a:gd name="T18" fmla="*/ 158 w 592"/>
                  <a:gd name="T19" fmla="*/ 194 h 736"/>
                  <a:gd name="T20" fmla="*/ 316 w 592"/>
                  <a:gd name="T21" fmla="*/ 272 h 736"/>
                  <a:gd name="T22" fmla="*/ 592 w 592"/>
                  <a:gd name="T23" fmla="*/ 504 h 736"/>
                  <a:gd name="T24" fmla="*/ 474 w 592"/>
                  <a:gd name="T25" fmla="*/ 698 h 736"/>
                  <a:gd name="T26" fmla="*/ 277 w 592"/>
                  <a:gd name="T27" fmla="*/ 736 h 736"/>
                  <a:gd name="T28" fmla="*/ 0 w 592"/>
                  <a:gd name="T29" fmla="*/ 504 h 736"/>
                  <a:gd name="T30" fmla="*/ 119 w 592"/>
                  <a:gd name="T31" fmla="*/ 465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2" h="736">
                    <a:moveTo>
                      <a:pt x="119" y="465"/>
                    </a:moveTo>
                    <a:cubicBezTo>
                      <a:pt x="158" y="504"/>
                      <a:pt x="158" y="620"/>
                      <a:pt x="277" y="620"/>
                    </a:cubicBezTo>
                    <a:cubicBezTo>
                      <a:pt x="395" y="620"/>
                      <a:pt x="435" y="582"/>
                      <a:pt x="435" y="504"/>
                    </a:cubicBezTo>
                    <a:cubicBezTo>
                      <a:pt x="435" y="465"/>
                      <a:pt x="395" y="465"/>
                      <a:pt x="237" y="427"/>
                    </a:cubicBezTo>
                    <a:cubicBezTo>
                      <a:pt x="198" y="388"/>
                      <a:pt x="40" y="349"/>
                      <a:pt x="40" y="194"/>
                    </a:cubicBezTo>
                    <a:cubicBezTo>
                      <a:pt x="40" y="117"/>
                      <a:pt x="79" y="0"/>
                      <a:pt x="277" y="0"/>
                    </a:cubicBezTo>
                    <a:cubicBezTo>
                      <a:pt x="435" y="0"/>
                      <a:pt x="553" y="78"/>
                      <a:pt x="553" y="233"/>
                    </a:cubicBezTo>
                    <a:cubicBezTo>
                      <a:pt x="395" y="233"/>
                      <a:pt x="395" y="233"/>
                      <a:pt x="395" y="233"/>
                    </a:cubicBezTo>
                    <a:cubicBezTo>
                      <a:pt x="395" y="194"/>
                      <a:pt x="395" y="117"/>
                      <a:pt x="277" y="117"/>
                    </a:cubicBezTo>
                    <a:cubicBezTo>
                      <a:pt x="237" y="117"/>
                      <a:pt x="158" y="155"/>
                      <a:pt x="158" y="194"/>
                    </a:cubicBezTo>
                    <a:cubicBezTo>
                      <a:pt x="158" y="233"/>
                      <a:pt x="198" y="272"/>
                      <a:pt x="316" y="272"/>
                    </a:cubicBezTo>
                    <a:cubicBezTo>
                      <a:pt x="435" y="310"/>
                      <a:pt x="592" y="349"/>
                      <a:pt x="592" y="504"/>
                    </a:cubicBezTo>
                    <a:cubicBezTo>
                      <a:pt x="592" y="620"/>
                      <a:pt x="514" y="659"/>
                      <a:pt x="474" y="698"/>
                    </a:cubicBezTo>
                    <a:cubicBezTo>
                      <a:pt x="395" y="736"/>
                      <a:pt x="316" y="736"/>
                      <a:pt x="277" y="736"/>
                    </a:cubicBezTo>
                    <a:cubicBezTo>
                      <a:pt x="198" y="736"/>
                      <a:pt x="40" y="736"/>
                      <a:pt x="0" y="504"/>
                    </a:cubicBezTo>
                    <a:lnTo>
                      <a:pt x="119" y="465"/>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87" name="Rectangle 123"/>
              <p:cNvSpPr>
                <a:spLocks noChangeArrowheads="1"/>
              </p:cNvSpPr>
              <p:nvPr/>
            </p:nvSpPr>
            <p:spPr bwMode="auto">
              <a:xfrm>
                <a:off x="9133465" y="5252485"/>
                <a:ext cx="27000" cy="141751"/>
              </a:xfrm>
              <a:prstGeom prst="rect">
                <a:avLst/>
              </a:prstGeom>
              <a:solidFill>
                <a:schemeClr val="bg1"/>
              </a:solidFill>
              <a:ln w="9525">
                <a:noFill/>
                <a:miter lim="800000"/>
              </a:ln>
            </p:spPr>
            <p:txBody>
              <a:bodyPr vert="horz" wrap="square" lIns="91440" tIns="45720" rIns="91440" bIns="45720" numCol="1" anchor="t" anchorCtr="0" compatLnSpc="1"/>
              <a:lstStyle/>
              <a:p>
                <a:endParaRPr lang="zh-CN" altLang="en-US"/>
              </a:p>
            </p:txBody>
          </p:sp>
          <p:sp>
            <p:nvSpPr>
              <p:cNvPr id="88" name="Freeform 124"/>
              <p:cNvSpPr/>
              <p:nvPr/>
            </p:nvSpPr>
            <p:spPr bwMode="auto">
              <a:xfrm>
                <a:off x="9187466" y="5252485"/>
                <a:ext cx="114751" cy="141751"/>
              </a:xfrm>
              <a:custGeom>
                <a:avLst/>
                <a:gdLst>
                  <a:gd name="T0" fmla="*/ 12 w 34"/>
                  <a:gd name="T1" fmla="*/ 7 h 42"/>
                  <a:gd name="T2" fmla="*/ 0 w 34"/>
                  <a:gd name="T3" fmla="*/ 7 h 42"/>
                  <a:gd name="T4" fmla="*/ 0 w 34"/>
                  <a:gd name="T5" fmla="*/ 0 h 42"/>
                  <a:gd name="T6" fmla="*/ 34 w 34"/>
                  <a:gd name="T7" fmla="*/ 0 h 42"/>
                  <a:gd name="T8" fmla="*/ 34 w 34"/>
                  <a:gd name="T9" fmla="*/ 7 h 42"/>
                  <a:gd name="T10" fmla="*/ 22 w 34"/>
                  <a:gd name="T11" fmla="*/ 7 h 42"/>
                  <a:gd name="T12" fmla="*/ 22 w 34"/>
                  <a:gd name="T13" fmla="*/ 42 h 42"/>
                  <a:gd name="T14" fmla="*/ 12 w 34"/>
                  <a:gd name="T15" fmla="*/ 42 h 42"/>
                  <a:gd name="T16" fmla="*/ 12 w 34"/>
                  <a:gd name="T17"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42">
                    <a:moveTo>
                      <a:pt x="12" y="7"/>
                    </a:moveTo>
                    <a:lnTo>
                      <a:pt x="0" y="7"/>
                    </a:lnTo>
                    <a:lnTo>
                      <a:pt x="0" y="0"/>
                    </a:lnTo>
                    <a:lnTo>
                      <a:pt x="34" y="0"/>
                    </a:lnTo>
                    <a:lnTo>
                      <a:pt x="34" y="7"/>
                    </a:lnTo>
                    <a:lnTo>
                      <a:pt x="22" y="7"/>
                    </a:lnTo>
                    <a:lnTo>
                      <a:pt x="22" y="42"/>
                    </a:lnTo>
                    <a:lnTo>
                      <a:pt x="12" y="42"/>
                    </a:lnTo>
                    <a:lnTo>
                      <a:pt x="12" y="7"/>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89" name="Freeform 125"/>
              <p:cNvSpPr/>
              <p:nvPr/>
            </p:nvSpPr>
            <p:spPr bwMode="auto">
              <a:xfrm>
                <a:off x="9319093" y="5252485"/>
                <a:ext cx="131627" cy="141751"/>
              </a:xfrm>
              <a:custGeom>
                <a:avLst/>
                <a:gdLst>
                  <a:gd name="T0" fmla="*/ 16 w 39"/>
                  <a:gd name="T1" fmla="*/ 23 h 42"/>
                  <a:gd name="T2" fmla="*/ 0 w 39"/>
                  <a:gd name="T3" fmla="*/ 0 h 42"/>
                  <a:gd name="T4" fmla="*/ 9 w 39"/>
                  <a:gd name="T5" fmla="*/ 0 h 42"/>
                  <a:gd name="T6" fmla="*/ 18 w 39"/>
                  <a:gd name="T7" fmla="*/ 16 h 42"/>
                  <a:gd name="T8" fmla="*/ 30 w 39"/>
                  <a:gd name="T9" fmla="*/ 0 h 42"/>
                  <a:gd name="T10" fmla="*/ 39 w 39"/>
                  <a:gd name="T11" fmla="*/ 0 h 42"/>
                  <a:gd name="T12" fmla="*/ 23 w 39"/>
                  <a:gd name="T13" fmla="*/ 23 h 42"/>
                  <a:gd name="T14" fmla="*/ 23 w 39"/>
                  <a:gd name="T15" fmla="*/ 42 h 42"/>
                  <a:gd name="T16" fmla="*/ 16 w 39"/>
                  <a:gd name="T17" fmla="*/ 42 h 42"/>
                  <a:gd name="T18" fmla="*/ 16 w 39"/>
                  <a:gd name="T19"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42">
                    <a:moveTo>
                      <a:pt x="16" y="23"/>
                    </a:moveTo>
                    <a:lnTo>
                      <a:pt x="0" y="0"/>
                    </a:lnTo>
                    <a:lnTo>
                      <a:pt x="9" y="0"/>
                    </a:lnTo>
                    <a:lnTo>
                      <a:pt x="18" y="16"/>
                    </a:lnTo>
                    <a:lnTo>
                      <a:pt x="30" y="0"/>
                    </a:lnTo>
                    <a:lnTo>
                      <a:pt x="39" y="0"/>
                    </a:lnTo>
                    <a:lnTo>
                      <a:pt x="23" y="23"/>
                    </a:lnTo>
                    <a:lnTo>
                      <a:pt x="23" y="42"/>
                    </a:lnTo>
                    <a:lnTo>
                      <a:pt x="16" y="42"/>
                    </a:lnTo>
                    <a:lnTo>
                      <a:pt x="16" y="23"/>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90" name="Freeform 126"/>
              <p:cNvSpPr/>
              <p:nvPr/>
            </p:nvSpPr>
            <p:spPr bwMode="auto">
              <a:xfrm>
                <a:off x="5660559" y="4469477"/>
                <a:ext cx="567005" cy="573755"/>
              </a:xfrm>
              <a:custGeom>
                <a:avLst/>
                <a:gdLst>
                  <a:gd name="T0" fmla="*/ 1381 w 2800"/>
                  <a:gd name="T1" fmla="*/ 79 h 2832"/>
                  <a:gd name="T2" fmla="*/ 1302 w 2800"/>
                  <a:gd name="T3" fmla="*/ 512 h 2832"/>
                  <a:gd name="T4" fmla="*/ 1262 w 2800"/>
                  <a:gd name="T5" fmla="*/ 1534 h 2832"/>
                  <a:gd name="T6" fmla="*/ 1223 w 2800"/>
                  <a:gd name="T7" fmla="*/ 2203 h 2832"/>
                  <a:gd name="T8" fmla="*/ 40 w 2800"/>
                  <a:gd name="T9" fmla="*/ 2518 h 2832"/>
                  <a:gd name="T10" fmla="*/ 434 w 2800"/>
                  <a:gd name="T11" fmla="*/ 2832 h 2832"/>
                  <a:gd name="T12" fmla="*/ 1105 w 2800"/>
                  <a:gd name="T13" fmla="*/ 2557 h 2832"/>
                  <a:gd name="T14" fmla="*/ 2130 w 2800"/>
                  <a:gd name="T15" fmla="*/ 2400 h 2832"/>
                  <a:gd name="T16" fmla="*/ 2564 w 2800"/>
                  <a:gd name="T17" fmla="*/ 2596 h 2832"/>
                  <a:gd name="T18" fmla="*/ 2761 w 2800"/>
                  <a:gd name="T19" fmla="*/ 2282 h 2832"/>
                  <a:gd name="T20" fmla="*/ 2209 w 2800"/>
                  <a:gd name="T21" fmla="*/ 2046 h 2832"/>
                  <a:gd name="T22" fmla="*/ 1736 w 2800"/>
                  <a:gd name="T23" fmla="*/ 2124 h 2832"/>
                  <a:gd name="T24" fmla="*/ 1736 w 2800"/>
                  <a:gd name="T25" fmla="*/ 1495 h 2832"/>
                  <a:gd name="T26" fmla="*/ 2091 w 2800"/>
                  <a:gd name="T27" fmla="*/ 1377 h 2832"/>
                  <a:gd name="T28" fmla="*/ 2130 w 2800"/>
                  <a:gd name="T29" fmla="*/ 984 h 2832"/>
                  <a:gd name="T30" fmla="*/ 1815 w 2800"/>
                  <a:gd name="T31" fmla="*/ 944 h 2832"/>
                  <a:gd name="T32" fmla="*/ 1854 w 2800"/>
                  <a:gd name="T33" fmla="*/ 276 h 2832"/>
                  <a:gd name="T34" fmla="*/ 1381 w 2800"/>
                  <a:gd name="T35" fmla="*/ 79 h 2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00" h="2832">
                    <a:moveTo>
                      <a:pt x="1381" y="79"/>
                    </a:moveTo>
                    <a:cubicBezTo>
                      <a:pt x="1223" y="118"/>
                      <a:pt x="1223" y="354"/>
                      <a:pt x="1302" y="512"/>
                    </a:cubicBezTo>
                    <a:cubicBezTo>
                      <a:pt x="1341" y="787"/>
                      <a:pt x="1302" y="1102"/>
                      <a:pt x="1262" y="1534"/>
                    </a:cubicBezTo>
                    <a:cubicBezTo>
                      <a:pt x="1262" y="1770"/>
                      <a:pt x="1223" y="2164"/>
                      <a:pt x="1223" y="2203"/>
                    </a:cubicBezTo>
                    <a:cubicBezTo>
                      <a:pt x="789" y="2360"/>
                      <a:pt x="119" y="2360"/>
                      <a:pt x="40" y="2518"/>
                    </a:cubicBezTo>
                    <a:cubicBezTo>
                      <a:pt x="0" y="2714"/>
                      <a:pt x="355" y="2793"/>
                      <a:pt x="434" y="2832"/>
                    </a:cubicBezTo>
                    <a:cubicBezTo>
                      <a:pt x="553" y="2832"/>
                      <a:pt x="868" y="2675"/>
                      <a:pt x="1105" y="2557"/>
                    </a:cubicBezTo>
                    <a:cubicBezTo>
                      <a:pt x="1223" y="2518"/>
                      <a:pt x="1972" y="2360"/>
                      <a:pt x="2130" y="2400"/>
                    </a:cubicBezTo>
                    <a:cubicBezTo>
                      <a:pt x="2209" y="2596"/>
                      <a:pt x="2524" y="2596"/>
                      <a:pt x="2564" y="2596"/>
                    </a:cubicBezTo>
                    <a:cubicBezTo>
                      <a:pt x="2682" y="2596"/>
                      <a:pt x="2800" y="2282"/>
                      <a:pt x="2761" y="2282"/>
                    </a:cubicBezTo>
                    <a:cubicBezTo>
                      <a:pt x="2722" y="2124"/>
                      <a:pt x="2446" y="2046"/>
                      <a:pt x="2209" y="2046"/>
                    </a:cubicBezTo>
                    <a:cubicBezTo>
                      <a:pt x="2130" y="2046"/>
                      <a:pt x="2012" y="2164"/>
                      <a:pt x="1736" y="2124"/>
                    </a:cubicBezTo>
                    <a:cubicBezTo>
                      <a:pt x="1696" y="2006"/>
                      <a:pt x="1657" y="1731"/>
                      <a:pt x="1736" y="1495"/>
                    </a:cubicBezTo>
                    <a:cubicBezTo>
                      <a:pt x="1815" y="1338"/>
                      <a:pt x="2051" y="1416"/>
                      <a:pt x="2091" y="1377"/>
                    </a:cubicBezTo>
                    <a:cubicBezTo>
                      <a:pt x="2209" y="1259"/>
                      <a:pt x="2209" y="984"/>
                      <a:pt x="2130" y="984"/>
                    </a:cubicBezTo>
                    <a:cubicBezTo>
                      <a:pt x="2051" y="944"/>
                      <a:pt x="1972" y="905"/>
                      <a:pt x="1815" y="944"/>
                    </a:cubicBezTo>
                    <a:cubicBezTo>
                      <a:pt x="1815" y="826"/>
                      <a:pt x="1933" y="512"/>
                      <a:pt x="1854" y="276"/>
                    </a:cubicBezTo>
                    <a:cubicBezTo>
                      <a:pt x="1775" y="0"/>
                      <a:pt x="1460" y="0"/>
                      <a:pt x="1381" y="79"/>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91" name="Freeform 127"/>
              <p:cNvSpPr>
                <a:spLocks noEditPoints="1"/>
              </p:cNvSpPr>
              <p:nvPr/>
            </p:nvSpPr>
            <p:spPr bwMode="auto">
              <a:xfrm>
                <a:off x="6997071" y="4476228"/>
                <a:ext cx="587256" cy="577132"/>
              </a:xfrm>
              <a:custGeom>
                <a:avLst/>
                <a:gdLst>
                  <a:gd name="T0" fmla="*/ 1683 w 2896"/>
                  <a:gd name="T1" fmla="*/ 2492 h 2848"/>
                  <a:gd name="T2" fmla="*/ 1566 w 2896"/>
                  <a:gd name="T3" fmla="*/ 2018 h 2848"/>
                  <a:gd name="T4" fmla="*/ 1957 w 2896"/>
                  <a:gd name="T5" fmla="*/ 1860 h 2848"/>
                  <a:gd name="T6" fmla="*/ 1918 w 2896"/>
                  <a:gd name="T7" fmla="*/ 1464 h 2848"/>
                  <a:gd name="T8" fmla="*/ 1879 w 2896"/>
                  <a:gd name="T9" fmla="*/ 1148 h 2848"/>
                  <a:gd name="T10" fmla="*/ 2075 w 2896"/>
                  <a:gd name="T11" fmla="*/ 712 h 2848"/>
                  <a:gd name="T12" fmla="*/ 1879 w 2896"/>
                  <a:gd name="T13" fmla="*/ 198 h 2848"/>
                  <a:gd name="T14" fmla="*/ 1527 w 2896"/>
                  <a:gd name="T15" fmla="*/ 198 h 2848"/>
                  <a:gd name="T16" fmla="*/ 1135 w 2896"/>
                  <a:gd name="T17" fmla="*/ 475 h 2848"/>
                  <a:gd name="T18" fmla="*/ 1488 w 2896"/>
                  <a:gd name="T19" fmla="*/ 594 h 2848"/>
                  <a:gd name="T20" fmla="*/ 979 w 2896"/>
                  <a:gd name="T21" fmla="*/ 989 h 2848"/>
                  <a:gd name="T22" fmla="*/ 1370 w 2896"/>
                  <a:gd name="T23" fmla="*/ 1068 h 2848"/>
                  <a:gd name="T24" fmla="*/ 1370 w 2896"/>
                  <a:gd name="T25" fmla="*/ 1108 h 2848"/>
                  <a:gd name="T26" fmla="*/ 1214 w 2896"/>
                  <a:gd name="T27" fmla="*/ 1306 h 2848"/>
                  <a:gd name="T28" fmla="*/ 1096 w 2896"/>
                  <a:gd name="T29" fmla="*/ 1543 h 2848"/>
                  <a:gd name="T30" fmla="*/ 1370 w 2896"/>
                  <a:gd name="T31" fmla="*/ 1701 h 2848"/>
                  <a:gd name="T32" fmla="*/ 1448 w 2896"/>
                  <a:gd name="T33" fmla="*/ 1820 h 2848"/>
                  <a:gd name="T34" fmla="*/ 1331 w 2896"/>
                  <a:gd name="T35" fmla="*/ 1860 h 2848"/>
                  <a:gd name="T36" fmla="*/ 1057 w 2896"/>
                  <a:gd name="T37" fmla="*/ 2097 h 2848"/>
                  <a:gd name="T38" fmla="*/ 1370 w 2896"/>
                  <a:gd name="T39" fmla="*/ 2334 h 2848"/>
                  <a:gd name="T40" fmla="*/ 1370 w 2896"/>
                  <a:gd name="T41" fmla="*/ 2413 h 2848"/>
                  <a:gd name="T42" fmla="*/ 744 w 2896"/>
                  <a:gd name="T43" fmla="*/ 1978 h 2848"/>
                  <a:gd name="T44" fmla="*/ 666 w 2896"/>
                  <a:gd name="T45" fmla="*/ 1464 h 2848"/>
                  <a:gd name="T46" fmla="*/ 587 w 2896"/>
                  <a:gd name="T47" fmla="*/ 1148 h 2848"/>
                  <a:gd name="T48" fmla="*/ 627 w 2896"/>
                  <a:gd name="T49" fmla="*/ 752 h 2848"/>
                  <a:gd name="T50" fmla="*/ 431 w 2896"/>
                  <a:gd name="T51" fmla="*/ 989 h 2848"/>
                  <a:gd name="T52" fmla="*/ 470 w 2896"/>
                  <a:gd name="T53" fmla="*/ 1543 h 2848"/>
                  <a:gd name="T54" fmla="*/ 314 w 2896"/>
                  <a:gd name="T55" fmla="*/ 2057 h 2848"/>
                  <a:gd name="T56" fmla="*/ 392 w 2896"/>
                  <a:gd name="T57" fmla="*/ 2453 h 2848"/>
                  <a:gd name="T58" fmla="*/ 861 w 2896"/>
                  <a:gd name="T59" fmla="*/ 2453 h 2848"/>
                  <a:gd name="T60" fmla="*/ 1488 w 2896"/>
                  <a:gd name="T61" fmla="*/ 2651 h 2848"/>
                  <a:gd name="T62" fmla="*/ 1840 w 2896"/>
                  <a:gd name="T63" fmla="*/ 2809 h 2848"/>
                  <a:gd name="T64" fmla="*/ 2740 w 2896"/>
                  <a:gd name="T65" fmla="*/ 2572 h 2848"/>
                  <a:gd name="T66" fmla="*/ 1448 w 2896"/>
                  <a:gd name="T67" fmla="*/ 2057 h 2848"/>
                  <a:gd name="T68" fmla="*/ 1370 w 2896"/>
                  <a:gd name="T69" fmla="*/ 2176 h 2848"/>
                  <a:gd name="T70" fmla="*/ 1370 w 2896"/>
                  <a:gd name="T71" fmla="*/ 2018 h 2848"/>
                  <a:gd name="T72" fmla="*/ 1683 w 2896"/>
                  <a:gd name="T73" fmla="*/ 554 h 2848"/>
                  <a:gd name="T74" fmla="*/ 1801 w 2896"/>
                  <a:gd name="T75" fmla="*/ 594 h 2848"/>
                  <a:gd name="T76" fmla="*/ 1644 w 2896"/>
                  <a:gd name="T77" fmla="*/ 673 h 2848"/>
                  <a:gd name="T78" fmla="*/ 1683 w 2896"/>
                  <a:gd name="T79" fmla="*/ 871 h 2848"/>
                  <a:gd name="T80" fmla="*/ 1762 w 2896"/>
                  <a:gd name="T81" fmla="*/ 910 h 2848"/>
                  <a:gd name="T82" fmla="*/ 1683 w 2896"/>
                  <a:gd name="T83" fmla="*/ 950 h 2848"/>
                  <a:gd name="T84" fmla="*/ 1605 w 2896"/>
                  <a:gd name="T85" fmla="*/ 1622 h 2848"/>
                  <a:gd name="T86" fmla="*/ 1762 w 2896"/>
                  <a:gd name="T87" fmla="*/ 1543 h 2848"/>
                  <a:gd name="T88" fmla="*/ 1683 w 2896"/>
                  <a:gd name="T89" fmla="*/ 1741 h 2848"/>
                  <a:gd name="T90" fmla="*/ 1605 w 2896"/>
                  <a:gd name="T91" fmla="*/ 1622 h 2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96" h="2848">
                    <a:moveTo>
                      <a:pt x="2662" y="2374"/>
                    </a:moveTo>
                    <a:cubicBezTo>
                      <a:pt x="2349" y="2413"/>
                      <a:pt x="2114" y="2492"/>
                      <a:pt x="1683" y="2492"/>
                    </a:cubicBezTo>
                    <a:cubicBezTo>
                      <a:pt x="1644" y="2492"/>
                      <a:pt x="1644" y="2492"/>
                      <a:pt x="1644" y="2492"/>
                    </a:cubicBezTo>
                    <a:cubicBezTo>
                      <a:pt x="1566" y="2532"/>
                      <a:pt x="1566" y="2057"/>
                      <a:pt x="1566" y="2018"/>
                    </a:cubicBezTo>
                    <a:cubicBezTo>
                      <a:pt x="1566" y="1939"/>
                      <a:pt x="1605" y="1899"/>
                      <a:pt x="1683" y="1899"/>
                    </a:cubicBezTo>
                    <a:cubicBezTo>
                      <a:pt x="1762" y="1860"/>
                      <a:pt x="1879" y="1860"/>
                      <a:pt x="1957" y="1860"/>
                    </a:cubicBezTo>
                    <a:cubicBezTo>
                      <a:pt x="2035" y="1820"/>
                      <a:pt x="2075" y="1780"/>
                      <a:pt x="2035" y="1701"/>
                    </a:cubicBezTo>
                    <a:cubicBezTo>
                      <a:pt x="1996" y="1622"/>
                      <a:pt x="1957" y="1543"/>
                      <a:pt x="1918" y="1464"/>
                    </a:cubicBezTo>
                    <a:cubicBezTo>
                      <a:pt x="1879" y="1306"/>
                      <a:pt x="1840" y="1306"/>
                      <a:pt x="1762" y="1266"/>
                    </a:cubicBezTo>
                    <a:cubicBezTo>
                      <a:pt x="1722" y="1187"/>
                      <a:pt x="1801" y="1227"/>
                      <a:pt x="1879" y="1148"/>
                    </a:cubicBezTo>
                    <a:cubicBezTo>
                      <a:pt x="1918" y="989"/>
                      <a:pt x="1879" y="1029"/>
                      <a:pt x="1840" y="950"/>
                    </a:cubicBezTo>
                    <a:cubicBezTo>
                      <a:pt x="1801" y="910"/>
                      <a:pt x="1996" y="950"/>
                      <a:pt x="2075" y="712"/>
                    </a:cubicBezTo>
                    <a:cubicBezTo>
                      <a:pt x="2075" y="594"/>
                      <a:pt x="2075" y="475"/>
                      <a:pt x="2035" y="356"/>
                    </a:cubicBezTo>
                    <a:cubicBezTo>
                      <a:pt x="1957" y="277"/>
                      <a:pt x="1918" y="238"/>
                      <a:pt x="1879" y="198"/>
                    </a:cubicBezTo>
                    <a:cubicBezTo>
                      <a:pt x="1762" y="159"/>
                      <a:pt x="1801" y="40"/>
                      <a:pt x="1683" y="0"/>
                    </a:cubicBezTo>
                    <a:cubicBezTo>
                      <a:pt x="1566" y="0"/>
                      <a:pt x="1527" y="119"/>
                      <a:pt x="1527" y="198"/>
                    </a:cubicBezTo>
                    <a:cubicBezTo>
                      <a:pt x="1488" y="277"/>
                      <a:pt x="1448" y="277"/>
                      <a:pt x="1370" y="277"/>
                    </a:cubicBezTo>
                    <a:cubicBezTo>
                      <a:pt x="1292" y="277"/>
                      <a:pt x="1135" y="277"/>
                      <a:pt x="1135" y="475"/>
                    </a:cubicBezTo>
                    <a:cubicBezTo>
                      <a:pt x="1135" y="633"/>
                      <a:pt x="1292" y="633"/>
                      <a:pt x="1370" y="594"/>
                    </a:cubicBezTo>
                    <a:cubicBezTo>
                      <a:pt x="1448" y="594"/>
                      <a:pt x="1448" y="594"/>
                      <a:pt x="1488" y="594"/>
                    </a:cubicBezTo>
                    <a:cubicBezTo>
                      <a:pt x="1527" y="633"/>
                      <a:pt x="1488" y="712"/>
                      <a:pt x="1370" y="752"/>
                    </a:cubicBezTo>
                    <a:cubicBezTo>
                      <a:pt x="1214" y="831"/>
                      <a:pt x="1135" y="871"/>
                      <a:pt x="979" y="989"/>
                    </a:cubicBezTo>
                    <a:cubicBezTo>
                      <a:pt x="901" y="1029"/>
                      <a:pt x="940" y="1108"/>
                      <a:pt x="1018" y="1148"/>
                    </a:cubicBezTo>
                    <a:cubicBezTo>
                      <a:pt x="1135" y="1187"/>
                      <a:pt x="1292" y="1108"/>
                      <a:pt x="1370" y="1068"/>
                    </a:cubicBezTo>
                    <a:cubicBezTo>
                      <a:pt x="1370" y="1068"/>
                      <a:pt x="1370" y="1068"/>
                      <a:pt x="1370" y="1068"/>
                    </a:cubicBezTo>
                    <a:cubicBezTo>
                      <a:pt x="1409" y="1068"/>
                      <a:pt x="1409" y="1068"/>
                      <a:pt x="1370" y="1108"/>
                    </a:cubicBezTo>
                    <a:cubicBezTo>
                      <a:pt x="1370" y="1108"/>
                      <a:pt x="1331" y="1148"/>
                      <a:pt x="1292" y="1148"/>
                    </a:cubicBezTo>
                    <a:cubicBezTo>
                      <a:pt x="1214" y="1187"/>
                      <a:pt x="1175" y="1266"/>
                      <a:pt x="1214" y="1306"/>
                    </a:cubicBezTo>
                    <a:cubicBezTo>
                      <a:pt x="1409" y="1385"/>
                      <a:pt x="1448" y="1424"/>
                      <a:pt x="1292" y="1464"/>
                    </a:cubicBezTo>
                    <a:cubicBezTo>
                      <a:pt x="1214" y="1504"/>
                      <a:pt x="1175" y="1504"/>
                      <a:pt x="1096" y="1543"/>
                    </a:cubicBezTo>
                    <a:cubicBezTo>
                      <a:pt x="1057" y="1543"/>
                      <a:pt x="1096" y="1622"/>
                      <a:pt x="1175" y="1701"/>
                    </a:cubicBezTo>
                    <a:cubicBezTo>
                      <a:pt x="1253" y="1741"/>
                      <a:pt x="1331" y="1701"/>
                      <a:pt x="1370" y="1701"/>
                    </a:cubicBezTo>
                    <a:cubicBezTo>
                      <a:pt x="1409" y="1701"/>
                      <a:pt x="1409" y="1701"/>
                      <a:pt x="1409" y="1701"/>
                    </a:cubicBezTo>
                    <a:cubicBezTo>
                      <a:pt x="1448" y="1662"/>
                      <a:pt x="1448" y="1741"/>
                      <a:pt x="1448" y="1820"/>
                    </a:cubicBezTo>
                    <a:cubicBezTo>
                      <a:pt x="1409" y="1820"/>
                      <a:pt x="1409" y="1820"/>
                      <a:pt x="1370" y="1820"/>
                    </a:cubicBezTo>
                    <a:cubicBezTo>
                      <a:pt x="1370" y="1820"/>
                      <a:pt x="1370" y="1820"/>
                      <a:pt x="1331" y="1860"/>
                    </a:cubicBezTo>
                    <a:cubicBezTo>
                      <a:pt x="1018" y="1939"/>
                      <a:pt x="1018" y="1939"/>
                      <a:pt x="1018" y="1939"/>
                    </a:cubicBezTo>
                    <a:cubicBezTo>
                      <a:pt x="901" y="1939"/>
                      <a:pt x="861" y="1978"/>
                      <a:pt x="1057" y="2097"/>
                    </a:cubicBezTo>
                    <a:cubicBezTo>
                      <a:pt x="1135" y="2097"/>
                      <a:pt x="1175" y="2057"/>
                      <a:pt x="1253" y="2057"/>
                    </a:cubicBezTo>
                    <a:cubicBezTo>
                      <a:pt x="1331" y="2057"/>
                      <a:pt x="1331" y="2216"/>
                      <a:pt x="1370" y="2334"/>
                    </a:cubicBezTo>
                    <a:cubicBezTo>
                      <a:pt x="1409" y="2374"/>
                      <a:pt x="1409" y="2374"/>
                      <a:pt x="1409" y="2413"/>
                    </a:cubicBezTo>
                    <a:cubicBezTo>
                      <a:pt x="1409" y="2413"/>
                      <a:pt x="1409" y="2413"/>
                      <a:pt x="1370" y="2413"/>
                    </a:cubicBezTo>
                    <a:cubicBezTo>
                      <a:pt x="1292" y="2453"/>
                      <a:pt x="940" y="2295"/>
                      <a:pt x="744" y="2216"/>
                    </a:cubicBezTo>
                    <a:cubicBezTo>
                      <a:pt x="666" y="2136"/>
                      <a:pt x="744" y="2216"/>
                      <a:pt x="744" y="1978"/>
                    </a:cubicBezTo>
                    <a:cubicBezTo>
                      <a:pt x="744" y="1899"/>
                      <a:pt x="744" y="1860"/>
                      <a:pt x="744" y="1820"/>
                    </a:cubicBezTo>
                    <a:cubicBezTo>
                      <a:pt x="705" y="1701"/>
                      <a:pt x="666" y="1504"/>
                      <a:pt x="666" y="1464"/>
                    </a:cubicBezTo>
                    <a:cubicBezTo>
                      <a:pt x="666" y="1424"/>
                      <a:pt x="627" y="1385"/>
                      <a:pt x="548" y="1306"/>
                    </a:cubicBezTo>
                    <a:cubicBezTo>
                      <a:pt x="509" y="1227"/>
                      <a:pt x="509" y="1187"/>
                      <a:pt x="587" y="1148"/>
                    </a:cubicBezTo>
                    <a:cubicBezTo>
                      <a:pt x="705" y="1108"/>
                      <a:pt x="822" y="1108"/>
                      <a:pt x="822" y="950"/>
                    </a:cubicBezTo>
                    <a:cubicBezTo>
                      <a:pt x="861" y="871"/>
                      <a:pt x="705" y="752"/>
                      <a:pt x="627" y="752"/>
                    </a:cubicBezTo>
                    <a:cubicBezTo>
                      <a:pt x="548" y="712"/>
                      <a:pt x="470" y="752"/>
                      <a:pt x="392" y="792"/>
                    </a:cubicBezTo>
                    <a:cubicBezTo>
                      <a:pt x="314" y="871"/>
                      <a:pt x="392" y="989"/>
                      <a:pt x="431" y="989"/>
                    </a:cubicBezTo>
                    <a:cubicBezTo>
                      <a:pt x="548" y="1029"/>
                      <a:pt x="431" y="1148"/>
                      <a:pt x="392" y="1227"/>
                    </a:cubicBezTo>
                    <a:cubicBezTo>
                      <a:pt x="314" y="1345"/>
                      <a:pt x="353" y="1424"/>
                      <a:pt x="470" y="1543"/>
                    </a:cubicBezTo>
                    <a:cubicBezTo>
                      <a:pt x="548" y="1780"/>
                      <a:pt x="587" y="1939"/>
                      <a:pt x="548" y="2057"/>
                    </a:cubicBezTo>
                    <a:cubicBezTo>
                      <a:pt x="548" y="2097"/>
                      <a:pt x="431" y="2097"/>
                      <a:pt x="314" y="2057"/>
                    </a:cubicBezTo>
                    <a:cubicBezTo>
                      <a:pt x="118" y="2018"/>
                      <a:pt x="0" y="2136"/>
                      <a:pt x="118" y="2255"/>
                    </a:cubicBezTo>
                    <a:cubicBezTo>
                      <a:pt x="196" y="2295"/>
                      <a:pt x="274" y="2374"/>
                      <a:pt x="392" y="2453"/>
                    </a:cubicBezTo>
                    <a:cubicBezTo>
                      <a:pt x="470" y="2492"/>
                      <a:pt x="470" y="2572"/>
                      <a:pt x="548" y="2413"/>
                    </a:cubicBezTo>
                    <a:cubicBezTo>
                      <a:pt x="705" y="2374"/>
                      <a:pt x="744" y="2413"/>
                      <a:pt x="861" y="2453"/>
                    </a:cubicBezTo>
                    <a:cubicBezTo>
                      <a:pt x="1057" y="2492"/>
                      <a:pt x="1214" y="2532"/>
                      <a:pt x="1370" y="2611"/>
                    </a:cubicBezTo>
                    <a:cubicBezTo>
                      <a:pt x="1409" y="2611"/>
                      <a:pt x="1448" y="2611"/>
                      <a:pt x="1488" y="2651"/>
                    </a:cubicBezTo>
                    <a:cubicBezTo>
                      <a:pt x="1527" y="2651"/>
                      <a:pt x="1605" y="2690"/>
                      <a:pt x="1683" y="2730"/>
                    </a:cubicBezTo>
                    <a:cubicBezTo>
                      <a:pt x="1722" y="2769"/>
                      <a:pt x="1801" y="2769"/>
                      <a:pt x="1840" y="2809"/>
                    </a:cubicBezTo>
                    <a:cubicBezTo>
                      <a:pt x="1957" y="2848"/>
                      <a:pt x="2231" y="2809"/>
                      <a:pt x="2349" y="2769"/>
                    </a:cubicBezTo>
                    <a:cubicBezTo>
                      <a:pt x="2466" y="2730"/>
                      <a:pt x="2623" y="2651"/>
                      <a:pt x="2740" y="2572"/>
                    </a:cubicBezTo>
                    <a:cubicBezTo>
                      <a:pt x="2818" y="2492"/>
                      <a:pt x="2896" y="2374"/>
                      <a:pt x="2662" y="2374"/>
                    </a:cubicBezTo>
                    <a:moveTo>
                      <a:pt x="1448" y="2057"/>
                    </a:moveTo>
                    <a:cubicBezTo>
                      <a:pt x="1448" y="2097"/>
                      <a:pt x="1448" y="2097"/>
                      <a:pt x="1448" y="2097"/>
                    </a:cubicBezTo>
                    <a:cubicBezTo>
                      <a:pt x="1448" y="2216"/>
                      <a:pt x="1409" y="2216"/>
                      <a:pt x="1370" y="2176"/>
                    </a:cubicBezTo>
                    <a:cubicBezTo>
                      <a:pt x="1370" y="2136"/>
                      <a:pt x="1331" y="2097"/>
                      <a:pt x="1331" y="2057"/>
                    </a:cubicBezTo>
                    <a:cubicBezTo>
                      <a:pt x="1331" y="2018"/>
                      <a:pt x="1370" y="2018"/>
                      <a:pt x="1370" y="2018"/>
                    </a:cubicBezTo>
                    <a:cubicBezTo>
                      <a:pt x="1409" y="1978"/>
                      <a:pt x="1448" y="2018"/>
                      <a:pt x="1448" y="2057"/>
                    </a:cubicBezTo>
                    <a:moveTo>
                      <a:pt x="1683" y="554"/>
                    </a:moveTo>
                    <a:cubicBezTo>
                      <a:pt x="1762" y="475"/>
                      <a:pt x="1879" y="436"/>
                      <a:pt x="1801" y="594"/>
                    </a:cubicBezTo>
                    <a:cubicBezTo>
                      <a:pt x="1801" y="594"/>
                      <a:pt x="1801" y="594"/>
                      <a:pt x="1801" y="594"/>
                    </a:cubicBezTo>
                    <a:cubicBezTo>
                      <a:pt x="1762" y="633"/>
                      <a:pt x="1722" y="633"/>
                      <a:pt x="1683" y="673"/>
                    </a:cubicBezTo>
                    <a:cubicBezTo>
                      <a:pt x="1683" y="673"/>
                      <a:pt x="1644" y="673"/>
                      <a:pt x="1644" y="673"/>
                    </a:cubicBezTo>
                    <a:cubicBezTo>
                      <a:pt x="1644" y="633"/>
                      <a:pt x="1644" y="594"/>
                      <a:pt x="1683" y="554"/>
                    </a:cubicBezTo>
                    <a:moveTo>
                      <a:pt x="1683" y="871"/>
                    </a:moveTo>
                    <a:cubicBezTo>
                      <a:pt x="1683" y="871"/>
                      <a:pt x="1722" y="871"/>
                      <a:pt x="1722" y="871"/>
                    </a:cubicBezTo>
                    <a:cubicBezTo>
                      <a:pt x="1762" y="871"/>
                      <a:pt x="1801" y="871"/>
                      <a:pt x="1762" y="910"/>
                    </a:cubicBezTo>
                    <a:cubicBezTo>
                      <a:pt x="1722" y="950"/>
                      <a:pt x="1722" y="950"/>
                      <a:pt x="1722" y="950"/>
                    </a:cubicBezTo>
                    <a:cubicBezTo>
                      <a:pt x="1722" y="950"/>
                      <a:pt x="1683" y="950"/>
                      <a:pt x="1683" y="950"/>
                    </a:cubicBezTo>
                    <a:cubicBezTo>
                      <a:pt x="1370" y="1108"/>
                      <a:pt x="1566" y="910"/>
                      <a:pt x="1683" y="871"/>
                    </a:cubicBezTo>
                    <a:moveTo>
                      <a:pt x="1605" y="1622"/>
                    </a:moveTo>
                    <a:cubicBezTo>
                      <a:pt x="1605" y="1622"/>
                      <a:pt x="1644" y="1583"/>
                      <a:pt x="1683" y="1583"/>
                    </a:cubicBezTo>
                    <a:cubicBezTo>
                      <a:pt x="1722" y="1583"/>
                      <a:pt x="1762" y="1543"/>
                      <a:pt x="1762" y="1543"/>
                    </a:cubicBezTo>
                    <a:cubicBezTo>
                      <a:pt x="1840" y="1543"/>
                      <a:pt x="1840" y="1662"/>
                      <a:pt x="1801" y="1701"/>
                    </a:cubicBezTo>
                    <a:cubicBezTo>
                      <a:pt x="1683" y="1741"/>
                      <a:pt x="1683" y="1741"/>
                      <a:pt x="1683" y="1741"/>
                    </a:cubicBezTo>
                    <a:cubicBezTo>
                      <a:pt x="1605" y="1741"/>
                      <a:pt x="1605" y="1741"/>
                      <a:pt x="1605" y="1741"/>
                    </a:cubicBezTo>
                    <a:cubicBezTo>
                      <a:pt x="1566" y="1780"/>
                      <a:pt x="1527" y="1701"/>
                      <a:pt x="1605" y="1622"/>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92" name="Freeform 128"/>
              <p:cNvSpPr/>
              <p:nvPr/>
            </p:nvSpPr>
            <p:spPr bwMode="auto">
              <a:xfrm>
                <a:off x="6305189" y="4675353"/>
                <a:ext cx="131627" cy="303753"/>
              </a:xfrm>
              <a:custGeom>
                <a:avLst/>
                <a:gdLst>
                  <a:gd name="T0" fmla="*/ 320 w 640"/>
                  <a:gd name="T1" fmla="*/ 40 h 1488"/>
                  <a:gd name="T2" fmla="*/ 600 w 640"/>
                  <a:gd name="T3" fmla="*/ 470 h 1488"/>
                  <a:gd name="T4" fmla="*/ 480 w 640"/>
                  <a:gd name="T5" fmla="*/ 862 h 1488"/>
                  <a:gd name="T6" fmla="*/ 640 w 640"/>
                  <a:gd name="T7" fmla="*/ 1293 h 1488"/>
                  <a:gd name="T8" fmla="*/ 160 w 640"/>
                  <a:gd name="T9" fmla="*/ 1410 h 1488"/>
                  <a:gd name="T10" fmla="*/ 160 w 640"/>
                  <a:gd name="T11" fmla="*/ 901 h 1488"/>
                  <a:gd name="T12" fmla="*/ 160 w 640"/>
                  <a:gd name="T13" fmla="*/ 666 h 1488"/>
                  <a:gd name="T14" fmla="*/ 120 w 640"/>
                  <a:gd name="T15" fmla="*/ 392 h 1488"/>
                  <a:gd name="T16" fmla="*/ 320 w 640"/>
                  <a:gd name="T17" fmla="*/ 40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1488">
                    <a:moveTo>
                      <a:pt x="320" y="40"/>
                    </a:moveTo>
                    <a:cubicBezTo>
                      <a:pt x="400" y="40"/>
                      <a:pt x="520" y="275"/>
                      <a:pt x="600" y="470"/>
                    </a:cubicBezTo>
                    <a:cubicBezTo>
                      <a:pt x="600" y="588"/>
                      <a:pt x="520" y="705"/>
                      <a:pt x="480" y="862"/>
                    </a:cubicBezTo>
                    <a:cubicBezTo>
                      <a:pt x="440" y="940"/>
                      <a:pt x="600" y="1175"/>
                      <a:pt x="640" y="1293"/>
                    </a:cubicBezTo>
                    <a:cubicBezTo>
                      <a:pt x="600" y="1371"/>
                      <a:pt x="360" y="1488"/>
                      <a:pt x="160" y="1410"/>
                    </a:cubicBezTo>
                    <a:cubicBezTo>
                      <a:pt x="80" y="1371"/>
                      <a:pt x="0" y="1136"/>
                      <a:pt x="160" y="901"/>
                    </a:cubicBezTo>
                    <a:cubicBezTo>
                      <a:pt x="160" y="823"/>
                      <a:pt x="160" y="744"/>
                      <a:pt x="160" y="666"/>
                    </a:cubicBezTo>
                    <a:cubicBezTo>
                      <a:pt x="120" y="588"/>
                      <a:pt x="120" y="431"/>
                      <a:pt x="120" y="392"/>
                    </a:cubicBezTo>
                    <a:cubicBezTo>
                      <a:pt x="160" y="196"/>
                      <a:pt x="280" y="0"/>
                      <a:pt x="320" y="40"/>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93" name="Freeform 129"/>
              <p:cNvSpPr/>
              <p:nvPr/>
            </p:nvSpPr>
            <p:spPr bwMode="auto">
              <a:xfrm>
                <a:off x="6406440" y="4509978"/>
                <a:ext cx="94501" cy="94501"/>
              </a:xfrm>
              <a:custGeom>
                <a:avLst/>
                <a:gdLst>
                  <a:gd name="T0" fmla="*/ 155 w 464"/>
                  <a:gd name="T1" fmla="*/ 39 h 464"/>
                  <a:gd name="T2" fmla="*/ 39 w 464"/>
                  <a:gd name="T3" fmla="*/ 78 h 464"/>
                  <a:gd name="T4" fmla="*/ 0 w 464"/>
                  <a:gd name="T5" fmla="*/ 348 h 464"/>
                  <a:gd name="T6" fmla="*/ 155 w 464"/>
                  <a:gd name="T7" fmla="*/ 464 h 464"/>
                  <a:gd name="T8" fmla="*/ 387 w 464"/>
                  <a:gd name="T9" fmla="*/ 426 h 464"/>
                  <a:gd name="T10" fmla="*/ 464 w 464"/>
                  <a:gd name="T11" fmla="*/ 232 h 464"/>
                  <a:gd name="T12" fmla="*/ 155 w 464"/>
                  <a:gd name="T13" fmla="*/ 39 h 464"/>
                </a:gdLst>
                <a:ahLst/>
                <a:cxnLst>
                  <a:cxn ang="0">
                    <a:pos x="T0" y="T1"/>
                  </a:cxn>
                  <a:cxn ang="0">
                    <a:pos x="T2" y="T3"/>
                  </a:cxn>
                  <a:cxn ang="0">
                    <a:pos x="T4" y="T5"/>
                  </a:cxn>
                  <a:cxn ang="0">
                    <a:pos x="T6" y="T7"/>
                  </a:cxn>
                  <a:cxn ang="0">
                    <a:pos x="T8" y="T9"/>
                  </a:cxn>
                  <a:cxn ang="0">
                    <a:pos x="T10" y="T11"/>
                  </a:cxn>
                  <a:cxn ang="0">
                    <a:pos x="T12" y="T13"/>
                  </a:cxn>
                </a:cxnLst>
                <a:rect l="0" t="0" r="r" b="b"/>
                <a:pathLst>
                  <a:path w="464" h="464">
                    <a:moveTo>
                      <a:pt x="155" y="39"/>
                    </a:moveTo>
                    <a:cubicBezTo>
                      <a:pt x="78" y="0"/>
                      <a:pt x="78" y="39"/>
                      <a:pt x="39" y="78"/>
                    </a:cubicBezTo>
                    <a:cubicBezTo>
                      <a:pt x="0" y="155"/>
                      <a:pt x="0" y="271"/>
                      <a:pt x="0" y="348"/>
                    </a:cubicBezTo>
                    <a:cubicBezTo>
                      <a:pt x="78" y="426"/>
                      <a:pt x="116" y="426"/>
                      <a:pt x="155" y="464"/>
                    </a:cubicBezTo>
                    <a:cubicBezTo>
                      <a:pt x="271" y="464"/>
                      <a:pt x="310" y="464"/>
                      <a:pt x="387" y="426"/>
                    </a:cubicBezTo>
                    <a:cubicBezTo>
                      <a:pt x="426" y="387"/>
                      <a:pt x="464" y="310"/>
                      <a:pt x="464" y="232"/>
                    </a:cubicBezTo>
                    <a:cubicBezTo>
                      <a:pt x="464" y="232"/>
                      <a:pt x="271" y="78"/>
                      <a:pt x="155" y="39"/>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94" name="Freeform 130"/>
              <p:cNvSpPr>
                <a:spLocks noEditPoints="1"/>
              </p:cNvSpPr>
              <p:nvPr/>
            </p:nvSpPr>
            <p:spPr bwMode="auto">
              <a:xfrm>
                <a:off x="6450316" y="4496478"/>
                <a:ext cx="465754" cy="506255"/>
              </a:xfrm>
              <a:custGeom>
                <a:avLst/>
                <a:gdLst>
                  <a:gd name="T0" fmla="*/ 1539 w 2288"/>
                  <a:gd name="T1" fmla="*/ 872 h 2496"/>
                  <a:gd name="T2" fmla="*/ 1539 w 2288"/>
                  <a:gd name="T3" fmla="*/ 753 h 2496"/>
                  <a:gd name="T4" fmla="*/ 1539 w 2288"/>
                  <a:gd name="T5" fmla="*/ 278 h 2496"/>
                  <a:gd name="T6" fmla="*/ 1144 w 2288"/>
                  <a:gd name="T7" fmla="*/ 436 h 2496"/>
                  <a:gd name="T8" fmla="*/ 987 w 2288"/>
                  <a:gd name="T9" fmla="*/ 476 h 2496"/>
                  <a:gd name="T10" fmla="*/ 987 w 2288"/>
                  <a:gd name="T11" fmla="*/ 199 h 2496"/>
                  <a:gd name="T12" fmla="*/ 829 w 2288"/>
                  <a:gd name="T13" fmla="*/ 0 h 2496"/>
                  <a:gd name="T14" fmla="*/ 671 w 2288"/>
                  <a:gd name="T15" fmla="*/ 516 h 2496"/>
                  <a:gd name="T16" fmla="*/ 908 w 2288"/>
                  <a:gd name="T17" fmla="*/ 714 h 2496"/>
                  <a:gd name="T18" fmla="*/ 1144 w 2288"/>
                  <a:gd name="T19" fmla="*/ 634 h 2496"/>
                  <a:gd name="T20" fmla="*/ 1144 w 2288"/>
                  <a:gd name="T21" fmla="*/ 793 h 2496"/>
                  <a:gd name="T22" fmla="*/ 829 w 2288"/>
                  <a:gd name="T23" fmla="*/ 1308 h 2496"/>
                  <a:gd name="T24" fmla="*/ 0 w 2288"/>
                  <a:gd name="T25" fmla="*/ 1744 h 2496"/>
                  <a:gd name="T26" fmla="*/ 553 w 2288"/>
                  <a:gd name="T27" fmla="*/ 2457 h 2496"/>
                  <a:gd name="T28" fmla="*/ 829 w 2288"/>
                  <a:gd name="T29" fmla="*/ 2496 h 2496"/>
                  <a:gd name="T30" fmla="*/ 987 w 2288"/>
                  <a:gd name="T31" fmla="*/ 2496 h 2496"/>
                  <a:gd name="T32" fmla="*/ 1263 w 2288"/>
                  <a:gd name="T33" fmla="*/ 2496 h 2496"/>
                  <a:gd name="T34" fmla="*/ 1815 w 2288"/>
                  <a:gd name="T35" fmla="*/ 1823 h 2496"/>
                  <a:gd name="T36" fmla="*/ 2288 w 2288"/>
                  <a:gd name="T37" fmla="*/ 1744 h 2496"/>
                  <a:gd name="T38" fmla="*/ 1973 w 2288"/>
                  <a:gd name="T39" fmla="*/ 1506 h 2496"/>
                  <a:gd name="T40" fmla="*/ 1263 w 2288"/>
                  <a:gd name="T41" fmla="*/ 1031 h 2496"/>
                  <a:gd name="T42" fmla="*/ 1105 w 2288"/>
                  <a:gd name="T43" fmla="*/ 1585 h 2496"/>
                  <a:gd name="T44" fmla="*/ 1144 w 2288"/>
                  <a:gd name="T45" fmla="*/ 1189 h 2496"/>
                  <a:gd name="T46" fmla="*/ 711 w 2288"/>
                  <a:gd name="T47" fmla="*/ 2140 h 2496"/>
                  <a:gd name="T48" fmla="*/ 829 w 2288"/>
                  <a:gd name="T49" fmla="*/ 1942 h 2496"/>
                  <a:gd name="T50" fmla="*/ 987 w 2288"/>
                  <a:gd name="T51" fmla="*/ 1902 h 2496"/>
                  <a:gd name="T52" fmla="*/ 947 w 2288"/>
                  <a:gd name="T53" fmla="*/ 1981 h 2496"/>
                  <a:gd name="T54" fmla="*/ 829 w 2288"/>
                  <a:gd name="T55" fmla="*/ 2219 h 2496"/>
                  <a:gd name="T56" fmla="*/ 1105 w 2288"/>
                  <a:gd name="T57" fmla="*/ 2378 h 2496"/>
                  <a:gd name="T58" fmla="*/ 987 w 2288"/>
                  <a:gd name="T59" fmla="*/ 2378 h 2496"/>
                  <a:gd name="T60" fmla="*/ 987 w 2288"/>
                  <a:gd name="T61" fmla="*/ 2298 h 2496"/>
                  <a:gd name="T62" fmla="*/ 1144 w 2288"/>
                  <a:gd name="T63" fmla="*/ 2298 h 2496"/>
                  <a:gd name="T64" fmla="*/ 1144 w 2288"/>
                  <a:gd name="T65" fmla="*/ 2378 h 2496"/>
                  <a:gd name="T66" fmla="*/ 1421 w 2288"/>
                  <a:gd name="T67" fmla="*/ 2259 h 2496"/>
                  <a:gd name="T68" fmla="*/ 1144 w 2288"/>
                  <a:gd name="T69" fmla="*/ 2219 h 2496"/>
                  <a:gd name="T70" fmla="*/ 1144 w 2288"/>
                  <a:gd name="T71" fmla="*/ 1981 h 2496"/>
                  <a:gd name="T72" fmla="*/ 1539 w 2288"/>
                  <a:gd name="T73" fmla="*/ 1823 h 2496"/>
                  <a:gd name="T74" fmla="*/ 1539 w 2288"/>
                  <a:gd name="T75" fmla="*/ 2061 h 2496"/>
                  <a:gd name="T76" fmla="*/ 1539 w 2288"/>
                  <a:gd name="T77" fmla="*/ 1585 h 2496"/>
                  <a:gd name="T78" fmla="*/ 1539 w 2288"/>
                  <a:gd name="T79" fmla="*/ 1149 h 2496"/>
                  <a:gd name="T80" fmla="*/ 1578 w 2288"/>
                  <a:gd name="T81" fmla="*/ 1070 h 2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88" h="2496">
                    <a:moveTo>
                      <a:pt x="1973" y="1506"/>
                    </a:moveTo>
                    <a:cubicBezTo>
                      <a:pt x="2052" y="1031"/>
                      <a:pt x="1815" y="912"/>
                      <a:pt x="1539" y="872"/>
                    </a:cubicBezTo>
                    <a:cubicBezTo>
                      <a:pt x="1500" y="832"/>
                      <a:pt x="1460" y="832"/>
                      <a:pt x="1421" y="832"/>
                    </a:cubicBezTo>
                    <a:cubicBezTo>
                      <a:pt x="1460" y="793"/>
                      <a:pt x="1500" y="753"/>
                      <a:pt x="1539" y="753"/>
                    </a:cubicBezTo>
                    <a:cubicBezTo>
                      <a:pt x="1578" y="674"/>
                      <a:pt x="1657" y="595"/>
                      <a:pt x="1736" y="476"/>
                    </a:cubicBezTo>
                    <a:cubicBezTo>
                      <a:pt x="1815" y="397"/>
                      <a:pt x="1736" y="199"/>
                      <a:pt x="1539" y="278"/>
                    </a:cubicBezTo>
                    <a:cubicBezTo>
                      <a:pt x="1500" y="278"/>
                      <a:pt x="1500" y="278"/>
                      <a:pt x="1500" y="278"/>
                    </a:cubicBezTo>
                    <a:cubicBezTo>
                      <a:pt x="1342" y="357"/>
                      <a:pt x="1263" y="397"/>
                      <a:pt x="1144" y="436"/>
                    </a:cubicBezTo>
                    <a:cubicBezTo>
                      <a:pt x="1105" y="436"/>
                      <a:pt x="1066" y="436"/>
                      <a:pt x="1026" y="436"/>
                    </a:cubicBezTo>
                    <a:cubicBezTo>
                      <a:pt x="987" y="476"/>
                      <a:pt x="987" y="476"/>
                      <a:pt x="987" y="476"/>
                    </a:cubicBezTo>
                    <a:cubicBezTo>
                      <a:pt x="829" y="476"/>
                      <a:pt x="908" y="357"/>
                      <a:pt x="987" y="238"/>
                    </a:cubicBezTo>
                    <a:cubicBezTo>
                      <a:pt x="987" y="238"/>
                      <a:pt x="987" y="199"/>
                      <a:pt x="987" y="199"/>
                    </a:cubicBezTo>
                    <a:cubicBezTo>
                      <a:pt x="987" y="159"/>
                      <a:pt x="987" y="119"/>
                      <a:pt x="987" y="80"/>
                    </a:cubicBezTo>
                    <a:cubicBezTo>
                      <a:pt x="947" y="40"/>
                      <a:pt x="908" y="0"/>
                      <a:pt x="829" y="0"/>
                    </a:cubicBezTo>
                    <a:cubicBezTo>
                      <a:pt x="829" y="0"/>
                      <a:pt x="829" y="0"/>
                      <a:pt x="829" y="0"/>
                    </a:cubicBezTo>
                    <a:cubicBezTo>
                      <a:pt x="671" y="40"/>
                      <a:pt x="789" y="80"/>
                      <a:pt x="671" y="516"/>
                    </a:cubicBezTo>
                    <a:cubicBezTo>
                      <a:pt x="671" y="595"/>
                      <a:pt x="750" y="674"/>
                      <a:pt x="829" y="714"/>
                    </a:cubicBezTo>
                    <a:cubicBezTo>
                      <a:pt x="829" y="714"/>
                      <a:pt x="868" y="714"/>
                      <a:pt x="908" y="714"/>
                    </a:cubicBezTo>
                    <a:cubicBezTo>
                      <a:pt x="987" y="674"/>
                      <a:pt x="987" y="674"/>
                      <a:pt x="987" y="674"/>
                    </a:cubicBezTo>
                    <a:cubicBezTo>
                      <a:pt x="1144" y="634"/>
                      <a:pt x="1144" y="634"/>
                      <a:pt x="1144" y="634"/>
                    </a:cubicBezTo>
                    <a:cubicBezTo>
                      <a:pt x="1302" y="555"/>
                      <a:pt x="1302" y="555"/>
                      <a:pt x="1302" y="555"/>
                    </a:cubicBezTo>
                    <a:cubicBezTo>
                      <a:pt x="1223" y="634"/>
                      <a:pt x="1184" y="714"/>
                      <a:pt x="1144" y="793"/>
                    </a:cubicBezTo>
                    <a:cubicBezTo>
                      <a:pt x="1066" y="912"/>
                      <a:pt x="1026" y="991"/>
                      <a:pt x="987" y="1070"/>
                    </a:cubicBezTo>
                    <a:cubicBezTo>
                      <a:pt x="908" y="1149"/>
                      <a:pt x="868" y="1229"/>
                      <a:pt x="829" y="1308"/>
                    </a:cubicBezTo>
                    <a:cubicBezTo>
                      <a:pt x="789" y="1387"/>
                      <a:pt x="711" y="1506"/>
                      <a:pt x="671" y="1585"/>
                    </a:cubicBezTo>
                    <a:cubicBezTo>
                      <a:pt x="474" y="1744"/>
                      <a:pt x="119" y="1585"/>
                      <a:pt x="0" y="1744"/>
                    </a:cubicBezTo>
                    <a:cubicBezTo>
                      <a:pt x="40" y="1942"/>
                      <a:pt x="316" y="1981"/>
                      <a:pt x="434" y="1981"/>
                    </a:cubicBezTo>
                    <a:cubicBezTo>
                      <a:pt x="356" y="2100"/>
                      <a:pt x="277" y="2457"/>
                      <a:pt x="553" y="2457"/>
                    </a:cubicBezTo>
                    <a:cubicBezTo>
                      <a:pt x="592" y="2457"/>
                      <a:pt x="632" y="2457"/>
                      <a:pt x="711" y="2457"/>
                    </a:cubicBezTo>
                    <a:cubicBezTo>
                      <a:pt x="750" y="2496"/>
                      <a:pt x="789" y="2496"/>
                      <a:pt x="829" y="2496"/>
                    </a:cubicBezTo>
                    <a:cubicBezTo>
                      <a:pt x="829" y="2496"/>
                      <a:pt x="868" y="2496"/>
                      <a:pt x="868" y="2496"/>
                    </a:cubicBezTo>
                    <a:cubicBezTo>
                      <a:pt x="908" y="2496"/>
                      <a:pt x="947" y="2496"/>
                      <a:pt x="987" y="2496"/>
                    </a:cubicBezTo>
                    <a:cubicBezTo>
                      <a:pt x="1026" y="2496"/>
                      <a:pt x="1066" y="2496"/>
                      <a:pt x="1144" y="2496"/>
                    </a:cubicBezTo>
                    <a:cubicBezTo>
                      <a:pt x="1184" y="2496"/>
                      <a:pt x="1223" y="2496"/>
                      <a:pt x="1263" y="2496"/>
                    </a:cubicBezTo>
                    <a:cubicBezTo>
                      <a:pt x="1381" y="2457"/>
                      <a:pt x="1460" y="2417"/>
                      <a:pt x="1539" y="2378"/>
                    </a:cubicBezTo>
                    <a:cubicBezTo>
                      <a:pt x="1657" y="2219"/>
                      <a:pt x="1736" y="2021"/>
                      <a:pt x="1815" y="1823"/>
                    </a:cubicBezTo>
                    <a:cubicBezTo>
                      <a:pt x="1894" y="1863"/>
                      <a:pt x="1973" y="1863"/>
                      <a:pt x="2052" y="1902"/>
                    </a:cubicBezTo>
                    <a:cubicBezTo>
                      <a:pt x="2210" y="1863"/>
                      <a:pt x="2288" y="1823"/>
                      <a:pt x="2288" y="1744"/>
                    </a:cubicBezTo>
                    <a:cubicBezTo>
                      <a:pt x="2288" y="1664"/>
                      <a:pt x="2288" y="1664"/>
                      <a:pt x="2288" y="1664"/>
                    </a:cubicBezTo>
                    <a:cubicBezTo>
                      <a:pt x="2249" y="1585"/>
                      <a:pt x="2170" y="1506"/>
                      <a:pt x="1973" y="1506"/>
                    </a:cubicBezTo>
                    <a:moveTo>
                      <a:pt x="1144" y="1189"/>
                    </a:moveTo>
                    <a:cubicBezTo>
                      <a:pt x="1184" y="1070"/>
                      <a:pt x="1263" y="991"/>
                      <a:pt x="1263" y="1031"/>
                    </a:cubicBezTo>
                    <a:cubicBezTo>
                      <a:pt x="1302" y="1110"/>
                      <a:pt x="1223" y="1308"/>
                      <a:pt x="1144" y="1546"/>
                    </a:cubicBezTo>
                    <a:cubicBezTo>
                      <a:pt x="1105" y="1546"/>
                      <a:pt x="1105" y="1546"/>
                      <a:pt x="1105" y="1585"/>
                    </a:cubicBezTo>
                    <a:cubicBezTo>
                      <a:pt x="1105" y="1585"/>
                      <a:pt x="1026" y="1625"/>
                      <a:pt x="987" y="1585"/>
                    </a:cubicBezTo>
                    <a:cubicBezTo>
                      <a:pt x="947" y="1546"/>
                      <a:pt x="1026" y="1348"/>
                      <a:pt x="1144" y="1189"/>
                    </a:cubicBezTo>
                    <a:moveTo>
                      <a:pt x="829" y="2219"/>
                    </a:moveTo>
                    <a:cubicBezTo>
                      <a:pt x="750" y="2259"/>
                      <a:pt x="632" y="2219"/>
                      <a:pt x="711" y="2140"/>
                    </a:cubicBezTo>
                    <a:cubicBezTo>
                      <a:pt x="711" y="2140"/>
                      <a:pt x="750" y="2061"/>
                      <a:pt x="789" y="1981"/>
                    </a:cubicBezTo>
                    <a:cubicBezTo>
                      <a:pt x="789" y="1981"/>
                      <a:pt x="829" y="1942"/>
                      <a:pt x="829" y="1942"/>
                    </a:cubicBezTo>
                    <a:cubicBezTo>
                      <a:pt x="868" y="1942"/>
                      <a:pt x="868" y="1942"/>
                      <a:pt x="908" y="1902"/>
                    </a:cubicBezTo>
                    <a:cubicBezTo>
                      <a:pt x="947" y="1902"/>
                      <a:pt x="947" y="1902"/>
                      <a:pt x="987" y="1902"/>
                    </a:cubicBezTo>
                    <a:cubicBezTo>
                      <a:pt x="987" y="1902"/>
                      <a:pt x="987" y="1942"/>
                      <a:pt x="987" y="1981"/>
                    </a:cubicBezTo>
                    <a:cubicBezTo>
                      <a:pt x="947" y="1981"/>
                      <a:pt x="947" y="1981"/>
                      <a:pt x="947" y="1981"/>
                    </a:cubicBezTo>
                    <a:cubicBezTo>
                      <a:pt x="947" y="2061"/>
                      <a:pt x="908" y="2100"/>
                      <a:pt x="868" y="2140"/>
                    </a:cubicBezTo>
                    <a:cubicBezTo>
                      <a:pt x="868" y="2180"/>
                      <a:pt x="868" y="2180"/>
                      <a:pt x="829" y="2219"/>
                    </a:cubicBezTo>
                    <a:moveTo>
                      <a:pt x="1144" y="2378"/>
                    </a:moveTo>
                    <a:cubicBezTo>
                      <a:pt x="1105" y="2378"/>
                      <a:pt x="1105" y="2378"/>
                      <a:pt x="1105" y="2378"/>
                    </a:cubicBezTo>
                    <a:cubicBezTo>
                      <a:pt x="1066" y="2378"/>
                      <a:pt x="1066" y="2378"/>
                      <a:pt x="1066" y="2378"/>
                    </a:cubicBezTo>
                    <a:cubicBezTo>
                      <a:pt x="1026" y="2378"/>
                      <a:pt x="987" y="2378"/>
                      <a:pt x="987" y="2378"/>
                    </a:cubicBezTo>
                    <a:cubicBezTo>
                      <a:pt x="947" y="2378"/>
                      <a:pt x="947" y="2338"/>
                      <a:pt x="947" y="2298"/>
                    </a:cubicBezTo>
                    <a:cubicBezTo>
                      <a:pt x="947" y="2298"/>
                      <a:pt x="947" y="2298"/>
                      <a:pt x="987" y="2298"/>
                    </a:cubicBezTo>
                    <a:cubicBezTo>
                      <a:pt x="987" y="2259"/>
                      <a:pt x="987" y="2259"/>
                      <a:pt x="987" y="2219"/>
                    </a:cubicBezTo>
                    <a:cubicBezTo>
                      <a:pt x="1026" y="2180"/>
                      <a:pt x="1105" y="2259"/>
                      <a:pt x="1144" y="2298"/>
                    </a:cubicBezTo>
                    <a:cubicBezTo>
                      <a:pt x="1144" y="2298"/>
                      <a:pt x="1144" y="2298"/>
                      <a:pt x="1144" y="2298"/>
                    </a:cubicBezTo>
                    <a:cubicBezTo>
                      <a:pt x="1184" y="2378"/>
                      <a:pt x="1184" y="2378"/>
                      <a:pt x="1144" y="2378"/>
                    </a:cubicBezTo>
                    <a:moveTo>
                      <a:pt x="1539" y="2061"/>
                    </a:moveTo>
                    <a:cubicBezTo>
                      <a:pt x="1500" y="2140"/>
                      <a:pt x="1460" y="2219"/>
                      <a:pt x="1421" y="2259"/>
                    </a:cubicBezTo>
                    <a:cubicBezTo>
                      <a:pt x="1421" y="2298"/>
                      <a:pt x="1342" y="2338"/>
                      <a:pt x="1263" y="2298"/>
                    </a:cubicBezTo>
                    <a:cubicBezTo>
                      <a:pt x="1184" y="2259"/>
                      <a:pt x="1144" y="2259"/>
                      <a:pt x="1144" y="2219"/>
                    </a:cubicBezTo>
                    <a:cubicBezTo>
                      <a:pt x="1105" y="2180"/>
                      <a:pt x="1066" y="2180"/>
                      <a:pt x="1066" y="2180"/>
                    </a:cubicBezTo>
                    <a:cubicBezTo>
                      <a:pt x="1026" y="2140"/>
                      <a:pt x="1105" y="2021"/>
                      <a:pt x="1144" y="1981"/>
                    </a:cubicBezTo>
                    <a:cubicBezTo>
                      <a:pt x="1144" y="1942"/>
                      <a:pt x="1144" y="1902"/>
                      <a:pt x="1144" y="1902"/>
                    </a:cubicBezTo>
                    <a:cubicBezTo>
                      <a:pt x="1184" y="1863"/>
                      <a:pt x="1421" y="1823"/>
                      <a:pt x="1539" y="1823"/>
                    </a:cubicBezTo>
                    <a:cubicBezTo>
                      <a:pt x="1578" y="1823"/>
                      <a:pt x="1578" y="1823"/>
                      <a:pt x="1578" y="1823"/>
                    </a:cubicBezTo>
                    <a:cubicBezTo>
                      <a:pt x="1657" y="1783"/>
                      <a:pt x="1578" y="1942"/>
                      <a:pt x="1539" y="2061"/>
                    </a:cubicBezTo>
                    <a:moveTo>
                      <a:pt x="1697" y="1546"/>
                    </a:moveTo>
                    <a:cubicBezTo>
                      <a:pt x="1618" y="1546"/>
                      <a:pt x="1578" y="1585"/>
                      <a:pt x="1539" y="1585"/>
                    </a:cubicBezTo>
                    <a:cubicBezTo>
                      <a:pt x="1460" y="1585"/>
                      <a:pt x="1342" y="1585"/>
                      <a:pt x="1302" y="1585"/>
                    </a:cubicBezTo>
                    <a:cubicBezTo>
                      <a:pt x="1223" y="1585"/>
                      <a:pt x="1460" y="1229"/>
                      <a:pt x="1539" y="1149"/>
                    </a:cubicBezTo>
                    <a:cubicBezTo>
                      <a:pt x="1539" y="1149"/>
                      <a:pt x="1539" y="1149"/>
                      <a:pt x="1539" y="1149"/>
                    </a:cubicBezTo>
                    <a:cubicBezTo>
                      <a:pt x="1578" y="1110"/>
                      <a:pt x="1539" y="1070"/>
                      <a:pt x="1578" y="1070"/>
                    </a:cubicBezTo>
                    <a:cubicBezTo>
                      <a:pt x="1815" y="1031"/>
                      <a:pt x="1776" y="1427"/>
                      <a:pt x="1697" y="1546"/>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95" name="Freeform 131"/>
              <p:cNvSpPr/>
              <p:nvPr/>
            </p:nvSpPr>
            <p:spPr bwMode="auto">
              <a:xfrm>
                <a:off x="7594451" y="4493102"/>
                <a:ext cx="543381" cy="509631"/>
              </a:xfrm>
              <a:custGeom>
                <a:avLst/>
                <a:gdLst>
                  <a:gd name="T0" fmla="*/ 396 w 2688"/>
                  <a:gd name="T1" fmla="*/ 948 h 2528"/>
                  <a:gd name="T2" fmla="*/ 752 w 2688"/>
                  <a:gd name="T3" fmla="*/ 790 h 2528"/>
                  <a:gd name="T4" fmla="*/ 752 w 2688"/>
                  <a:gd name="T5" fmla="*/ 237 h 2528"/>
                  <a:gd name="T6" fmla="*/ 1028 w 2688"/>
                  <a:gd name="T7" fmla="*/ 435 h 2528"/>
                  <a:gd name="T8" fmla="*/ 1068 w 2688"/>
                  <a:gd name="T9" fmla="*/ 632 h 2528"/>
                  <a:gd name="T10" fmla="*/ 1186 w 2688"/>
                  <a:gd name="T11" fmla="*/ 909 h 2528"/>
                  <a:gd name="T12" fmla="*/ 1107 w 2688"/>
                  <a:gd name="T13" fmla="*/ 948 h 2528"/>
                  <a:gd name="T14" fmla="*/ 1068 w 2688"/>
                  <a:gd name="T15" fmla="*/ 1225 h 2528"/>
                  <a:gd name="T16" fmla="*/ 910 w 2688"/>
                  <a:gd name="T17" fmla="*/ 1462 h 2528"/>
                  <a:gd name="T18" fmla="*/ 949 w 2688"/>
                  <a:gd name="T19" fmla="*/ 1620 h 2528"/>
                  <a:gd name="T20" fmla="*/ 1305 w 2688"/>
                  <a:gd name="T21" fmla="*/ 1541 h 2528"/>
                  <a:gd name="T22" fmla="*/ 1621 w 2688"/>
                  <a:gd name="T23" fmla="*/ 1146 h 2528"/>
                  <a:gd name="T24" fmla="*/ 1424 w 2688"/>
                  <a:gd name="T25" fmla="*/ 1146 h 2528"/>
                  <a:gd name="T26" fmla="*/ 1226 w 2688"/>
                  <a:gd name="T27" fmla="*/ 988 h 2528"/>
                  <a:gd name="T28" fmla="*/ 1265 w 2688"/>
                  <a:gd name="T29" fmla="*/ 830 h 2528"/>
                  <a:gd name="T30" fmla="*/ 1424 w 2688"/>
                  <a:gd name="T31" fmla="*/ 869 h 2528"/>
                  <a:gd name="T32" fmla="*/ 1740 w 2688"/>
                  <a:gd name="T33" fmla="*/ 751 h 2528"/>
                  <a:gd name="T34" fmla="*/ 1858 w 2688"/>
                  <a:gd name="T35" fmla="*/ 474 h 2528"/>
                  <a:gd name="T36" fmla="*/ 1582 w 2688"/>
                  <a:gd name="T37" fmla="*/ 514 h 2528"/>
                  <a:gd name="T38" fmla="*/ 1503 w 2688"/>
                  <a:gd name="T39" fmla="*/ 316 h 2528"/>
                  <a:gd name="T40" fmla="*/ 2056 w 2688"/>
                  <a:gd name="T41" fmla="*/ 40 h 2528"/>
                  <a:gd name="T42" fmla="*/ 2333 w 2688"/>
                  <a:gd name="T43" fmla="*/ 158 h 2528"/>
                  <a:gd name="T44" fmla="*/ 2214 w 2688"/>
                  <a:gd name="T45" fmla="*/ 277 h 2528"/>
                  <a:gd name="T46" fmla="*/ 1977 w 2688"/>
                  <a:gd name="T47" fmla="*/ 356 h 2528"/>
                  <a:gd name="T48" fmla="*/ 2135 w 2688"/>
                  <a:gd name="T49" fmla="*/ 553 h 2528"/>
                  <a:gd name="T50" fmla="*/ 2214 w 2688"/>
                  <a:gd name="T51" fmla="*/ 553 h 2528"/>
                  <a:gd name="T52" fmla="*/ 2293 w 2688"/>
                  <a:gd name="T53" fmla="*/ 514 h 2528"/>
                  <a:gd name="T54" fmla="*/ 2491 w 2688"/>
                  <a:gd name="T55" fmla="*/ 435 h 2528"/>
                  <a:gd name="T56" fmla="*/ 2570 w 2688"/>
                  <a:gd name="T57" fmla="*/ 632 h 2528"/>
                  <a:gd name="T58" fmla="*/ 2293 w 2688"/>
                  <a:gd name="T59" fmla="*/ 751 h 2528"/>
                  <a:gd name="T60" fmla="*/ 2135 w 2688"/>
                  <a:gd name="T61" fmla="*/ 830 h 2528"/>
                  <a:gd name="T62" fmla="*/ 1621 w 2688"/>
                  <a:gd name="T63" fmla="*/ 1501 h 2528"/>
                  <a:gd name="T64" fmla="*/ 1384 w 2688"/>
                  <a:gd name="T65" fmla="*/ 1738 h 2528"/>
                  <a:gd name="T66" fmla="*/ 1463 w 2688"/>
                  <a:gd name="T67" fmla="*/ 1936 h 2528"/>
                  <a:gd name="T68" fmla="*/ 1305 w 2688"/>
                  <a:gd name="T69" fmla="*/ 2015 h 2528"/>
                  <a:gd name="T70" fmla="*/ 910 w 2688"/>
                  <a:gd name="T71" fmla="*/ 1738 h 2528"/>
                  <a:gd name="T72" fmla="*/ 949 w 2688"/>
                  <a:gd name="T73" fmla="*/ 2291 h 2528"/>
                  <a:gd name="T74" fmla="*/ 949 w 2688"/>
                  <a:gd name="T75" fmla="*/ 2449 h 2528"/>
                  <a:gd name="T76" fmla="*/ 752 w 2688"/>
                  <a:gd name="T77" fmla="*/ 1857 h 2528"/>
                  <a:gd name="T78" fmla="*/ 672 w 2688"/>
                  <a:gd name="T79" fmla="*/ 1620 h 2528"/>
                  <a:gd name="T80" fmla="*/ 198 w 2688"/>
                  <a:gd name="T81" fmla="*/ 2212 h 2528"/>
                  <a:gd name="T82" fmla="*/ 119 w 2688"/>
                  <a:gd name="T83" fmla="*/ 2054 h 2528"/>
                  <a:gd name="T84" fmla="*/ 712 w 2688"/>
                  <a:gd name="T85" fmla="*/ 1343 h 2528"/>
                  <a:gd name="T86" fmla="*/ 514 w 2688"/>
                  <a:gd name="T87" fmla="*/ 1264 h 2528"/>
                  <a:gd name="T88" fmla="*/ 159 w 2688"/>
                  <a:gd name="T89" fmla="*/ 1106 h 2528"/>
                  <a:gd name="T90" fmla="*/ 119 w 2688"/>
                  <a:gd name="T91" fmla="*/ 948 h 2528"/>
                  <a:gd name="T92" fmla="*/ 396 w 2688"/>
                  <a:gd name="T93" fmla="*/ 948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88" h="2528">
                    <a:moveTo>
                      <a:pt x="396" y="948"/>
                    </a:moveTo>
                    <a:cubicBezTo>
                      <a:pt x="514" y="909"/>
                      <a:pt x="633" y="830"/>
                      <a:pt x="752" y="790"/>
                    </a:cubicBezTo>
                    <a:cubicBezTo>
                      <a:pt x="791" y="711"/>
                      <a:pt x="752" y="514"/>
                      <a:pt x="752" y="237"/>
                    </a:cubicBezTo>
                    <a:cubicBezTo>
                      <a:pt x="752" y="119"/>
                      <a:pt x="989" y="237"/>
                      <a:pt x="1028" y="435"/>
                    </a:cubicBezTo>
                    <a:cubicBezTo>
                      <a:pt x="949" y="751"/>
                      <a:pt x="989" y="672"/>
                      <a:pt x="1068" y="632"/>
                    </a:cubicBezTo>
                    <a:cubicBezTo>
                      <a:pt x="1226" y="553"/>
                      <a:pt x="1265" y="869"/>
                      <a:pt x="1186" y="909"/>
                    </a:cubicBezTo>
                    <a:cubicBezTo>
                      <a:pt x="1107" y="948"/>
                      <a:pt x="1107" y="948"/>
                      <a:pt x="1107" y="948"/>
                    </a:cubicBezTo>
                    <a:cubicBezTo>
                      <a:pt x="1068" y="948"/>
                      <a:pt x="1028" y="1067"/>
                      <a:pt x="1068" y="1225"/>
                    </a:cubicBezTo>
                    <a:cubicBezTo>
                      <a:pt x="1028" y="1343"/>
                      <a:pt x="989" y="1383"/>
                      <a:pt x="910" y="1462"/>
                    </a:cubicBezTo>
                    <a:cubicBezTo>
                      <a:pt x="910" y="1541"/>
                      <a:pt x="870" y="1620"/>
                      <a:pt x="949" y="1620"/>
                    </a:cubicBezTo>
                    <a:cubicBezTo>
                      <a:pt x="1265" y="1659"/>
                      <a:pt x="1226" y="1699"/>
                      <a:pt x="1305" y="1541"/>
                    </a:cubicBezTo>
                    <a:cubicBezTo>
                      <a:pt x="1621" y="1146"/>
                      <a:pt x="1621" y="1146"/>
                      <a:pt x="1621" y="1146"/>
                    </a:cubicBezTo>
                    <a:cubicBezTo>
                      <a:pt x="1700" y="988"/>
                      <a:pt x="1503" y="1146"/>
                      <a:pt x="1424" y="1146"/>
                    </a:cubicBezTo>
                    <a:cubicBezTo>
                      <a:pt x="1344" y="1106"/>
                      <a:pt x="1305" y="1067"/>
                      <a:pt x="1226" y="988"/>
                    </a:cubicBezTo>
                    <a:cubicBezTo>
                      <a:pt x="1226" y="909"/>
                      <a:pt x="1186" y="869"/>
                      <a:pt x="1265" y="830"/>
                    </a:cubicBezTo>
                    <a:cubicBezTo>
                      <a:pt x="1265" y="830"/>
                      <a:pt x="1344" y="869"/>
                      <a:pt x="1424" y="869"/>
                    </a:cubicBezTo>
                    <a:cubicBezTo>
                      <a:pt x="1503" y="830"/>
                      <a:pt x="1661" y="790"/>
                      <a:pt x="1740" y="751"/>
                    </a:cubicBezTo>
                    <a:cubicBezTo>
                      <a:pt x="1819" y="711"/>
                      <a:pt x="1858" y="632"/>
                      <a:pt x="1858" y="474"/>
                    </a:cubicBezTo>
                    <a:cubicBezTo>
                      <a:pt x="1819" y="395"/>
                      <a:pt x="1700" y="474"/>
                      <a:pt x="1582" y="514"/>
                    </a:cubicBezTo>
                    <a:cubicBezTo>
                      <a:pt x="1424" y="435"/>
                      <a:pt x="1344" y="395"/>
                      <a:pt x="1503" y="316"/>
                    </a:cubicBezTo>
                    <a:cubicBezTo>
                      <a:pt x="1740" y="237"/>
                      <a:pt x="1858" y="158"/>
                      <a:pt x="2056" y="40"/>
                    </a:cubicBezTo>
                    <a:cubicBezTo>
                      <a:pt x="2175" y="0"/>
                      <a:pt x="2254" y="79"/>
                      <a:pt x="2333" y="158"/>
                    </a:cubicBezTo>
                    <a:cubicBezTo>
                      <a:pt x="2333" y="198"/>
                      <a:pt x="2293" y="237"/>
                      <a:pt x="2214" y="277"/>
                    </a:cubicBezTo>
                    <a:cubicBezTo>
                      <a:pt x="2135" y="316"/>
                      <a:pt x="2016" y="356"/>
                      <a:pt x="1977" y="356"/>
                    </a:cubicBezTo>
                    <a:cubicBezTo>
                      <a:pt x="1858" y="356"/>
                      <a:pt x="2016" y="514"/>
                      <a:pt x="2135" y="553"/>
                    </a:cubicBezTo>
                    <a:cubicBezTo>
                      <a:pt x="2175" y="593"/>
                      <a:pt x="2214" y="553"/>
                      <a:pt x="2214" y="553"/>
                    </a:cubicBezTo>
                    <a:cubicBezTo>
                      <a:pt x="2254" y="553"/>
                      <a:pt x="2293" y="553"/>
                      <a:pt x="2293" y="514"/>
                    </a:cubicBezTo>
                    <a:cubicBezTo>
                      <a:pt x="2214" y="356"/>
                      <a:pt x="2491" y="395"/>
                      <a:pt x="2491" y="435"/>
                    </a:cubicBezTo>
                    <a:cubicBezTo>
                      <a:pt x="2530" y="395"/>
                      <a:pt x="2688" y="553"/>
                      <a:pt x="2570" y="632"/>
                    </a:cubicBezTo>
                    <a:cubicBezTo>
                      <a:pt x="2491" y="672"/>
                      <a:pt x="2372" y="711"/>
                      <a:pt x="2293" y="751"/>
                    </a:cubicBezTo>
                    <a:cubicBezTo>
                      <a:pt x="2214" y="830"/>
                      <a:pt x="2175" y="790"/>
                      <a:pt x="2135" y="830"/>
                    </a:cubicBezTo>
                    <a:cubicBezTo>
                      <a:pt x="1858" y="1027"/>
                      <a:pt x="1779" y="1383"/>
                      <a:pt x="1621" y="1501"/>
                    </a:cubicBezTo>
                    <a:cubicBezTo>
                      <a:pt x="1582" y="1541"/>
                      <a:pt x="1424" y="1659"/>
                      <a:pt x="1384" y="1738"/>
                    </a:cubicBezTo>
                    <a:cubicBezTo>
                      <a:pt x="1344" y="1817"/>
                      <a:pt x="1542" y="1778"/>
                      <a:pt x="1463" y="1936"/>
                    </a:cubicBezTo>
                    <a:cubicBezTo>
                      <a:pt x="1424" y="1975"/>
                      <a:pt x="1384" y="2015"/>
                      <a:pt x="1305" y="2015"/>
                    </a:cubicBezTo>
                    <a:cubicBezTo>
                      <a:pt x="1147" y="1896"/>
                      <a:pt x="1107" y="1817"/>
                      <a:pt x="910" y="1738"/>
                    </a:cubicBezTo>
                    <a:cubicBezTo>
                      <a:pt x="910" y="1738"/>
                      <a:pt x="870" y="1936"/>
                      <a:pt x="949" y="2291"/>
                    </a:cubicBezTo>
                    <a:cubicBezTo>
                      <a:pt x="989" y="2331"/>
                      <a:pt x="989" y="2331"/>
                      <a:pt x="949" y="2449"/>
                    </a:cubicBezTo>
                    <a:cubicBezTo>
                      <a:pt x="831" y="2528"/>
                      <a:pt x="791" y="2212"/>
                      <a:pt x="752" y="1857"/>
                    </a:cubicBezTo>
                    <a:cubicBezTo>
                      <a:pt x="712" y="1620"/>
                      <a:pt x="791" y="1462"/>
                      <a:pt x="672" y="1620"/>
                    </a:cubicBezTo>
                    <a:cubicBezTo>
                      <a:pt x="514" y="1857"/>
                      <a:pt x="356" y="2094"/>
                      <a:pt x="198" y="2212"/>
                    </a:cubicBezTo>
                    <a:cubicBezTo>
                      <a:pt x="119" y="2252"/>
                      <a:pt x="0" y="2252"/>
                      <a:pt x="119" y="2054"/>
                    </a:cubicBezTo>
                    <a:cubicBezTo>
                      <a:pt x="356" y="1857"/>
                      <a:pt x="514" y="1620"/>
                      <a:pt x="712" y="1343"/>
                    </a:cubicBezTo>
                    <a:cubicBezTo>
                      <a:pt x="752" y="1185"/>
                      <a:pt x="712" y="1185"/>
                      <a:pt x="514" y="1264"/>
                    </a:cubicBezTo>
                    <a:cubicBezTo>
                      <a:pt x="356" y="1304"/>
                      <a:pt x="238" y="1225"/>
                      <a:pt x="159" y="1106"/>
                    </a:cubicBezTo>
                    <a:cubicBezTo>
                      <a:pt x="80" y="1027"/>
                      <a:pt x="80" y="988"/>
                      <a:pt x="119" y="948"/>
                    </a:cubicBezTo>
                    <a:cubicBezTo>
                      <a:pt x="159" y="909"/>
                      <a:pt x="198" y="909"/>
                      <a:pt x="396" y="948"/>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96" name="Freeform 132"/>
              <p:cNvSpPr/>
              <p:nvPr/>
            </p:nvSpPr>
            <p:spPr bwMode="auto">
              <a:xfrm>
                <a:off x="7898204" y="4827231"/>
                <a:ext cx="47250" cy="138377"/>
              </a:xfrm>
              <a:custGeom>
                <a:avLst/>
                <a:gdLst>
                  <a:gd name="T0" fmla="*/ 80 w 240"/>
                  <a:gd name="T1" fmla="*/ 41 h 688"/>
                  <a:gd name="T2" fmla="*/ 240 w 240"/>
                  <a:gd name="T3" fmla="*/ 122 h 688"/>
                  <a:gd name="T4" fmla="*/ 160 w 240"/>
                  <a:gd name="T5" fmla="*/ 567 h 688"/>
                  <a:gd name="T6" fmla="*/ 160 w 240"/>
                  <a:gd name="T7" fmla="*/ 608 h 688"/>
                  <a:gd name="T8" fmla="*/ 80 w 240"/>
                  <a:gd name="T9" fmla="*/ 648 h 688"/>
                  <a:gd name="T10" fmla="*/ 40 w 240"/>
                  <a:gd name="T11" fmla="*/ 405 h 688"/>
                  <a:gd name="T12" fmla="*/ 80 w 240"/>
                  <a:gd name="T13" fmla="*/ 243 h 688"/>
                  <a:gd name="T14" fmla="*/ 80 w 240"/>
                  <a:gd name="T15" fmla="*/ 41 h 6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688">
                    <a:moveTo>
                      <a:pt x="80" y="41"/>
                    </a:moveTo>
                    <a:cubicBezTo>
                      <a:pt x="80" y="0"/>
                      <a:pt x="240" y="0"/>
                      <a:pt x="240" y="122"/>
                    </a:cubicBezTo>
                    <a:cubicBezTo>
                      <a:pt x="200" y="324"/>
                      <a:pt x="120" y="405"/>
                      <a:pt x="160" y="567"/>
                    </a:cubicBezTo>
                    <a:cubicBezTo>
                      <a:pt x="160" y="608"/>
                      <a:pt x="160" y="608"/>
                      <a:pt x="160" y="608"/>
                    </a:cubicBezTo>
                    <a:cubicBezTo>
                      <a:pt x="160" y="688"/>
                      <a:pt x="120" y="688"/>
                      <a:pt x="80" y="648"/>
                    </a:cubicBezTo>
                    <a:cubicBezTo>
                      <a:pt x="40" y="608"/>
                      <a:pt x="0" y="567"/>
                      <a:pt x="40" y="405"/>
                    </a:cubicBezTo>
                    <a:cubicBezTo>
                      <a:pt x="40" y="365"/>
                      <a:pt x="40" y="284"/>
                      <a:pt x="80" y="243"/>
                    </a:cubicBezTo>
                    <a:cubicBezTo>
                      <a:pt x="80" y="243"/>
                      <a:pt x="80" y="81"/>
                      <a:pt x="80" y="41"/>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97" name="Freeform 133"/>
              <p:cNvSpPr/>
              <p:nvPr/>
            </p:nvSpPr>
            <p:spPr bwMode="auto">
              <a:xfrm>
                <a:off x="7962330" y="4715854"/>
                <a:ext cx="293629" cy="128251"/>
              </a:xfrm>
              <a:custGeom>
                <a:avLst/>
                <a:gdLst>
                  <a:gd name="T0" fmla="*/ 390 w 1440"/>
                  <a:gd name="T1" fmla="*/ 40 h 640"/>
                  <a:gd name="T2" fmla="*/ 1168 w 1440"/>
                  <a:gd name="T3" fmla="*/ 280 h 640"/>
                  <a:gd name="T4" fmla="*/ 1129 w 1440"/>
                  <a:gd name="T5" fmla="*/ 640 h 640"/>
                  <a:gd name="T6" fmla="*/ 623 w 1440"/>
                  <a:gd name="T7" fmla="*/ 440 h 640"/>
                  <a:gd name="T8" fmla="*/ 234 w 1440"/>
                  <a:gd name="T9" fmla="*/ 120 h 640"/>
                  <a:gd name="T10" fmla="*/ 390 w 1440"/>
                  <a:gd name="T11" fmla="*/ 40 h 640"/>
                </a:gdLst>
                <a:ahLst/>
                <a:cxnLst>
                  <a:cxn ang="0">
                    <a:pos x="T0" y="T1"/>
                  </a:cxn>
                  <a:cxn ang="0">
                    <a:pos x="T2" y="T3"/>
                  </a:cxn>
                  <a:cxn ang="0">
                    <a:pos x="T4" y="T5"/>
                  </a:cxn>
                  <a:cxn ang="0">
                    <a:pos x="T6" y="T7"/>
                  </a:cxn>
                  <a:cxn ang="0">
                    <a:pos x="T8" y="T9"/>
                  </a:cxn>
                  <a:cxn ang="0">
                    <a:pos x="T10" y="T11"/>
                  </a:cxn>
                </a:cxnLst>
                <a:rect l="0" t="0" r="r" b="b"/>
                <a:pathLst>
                  <a:path w="1440" h="640">
                    <a:moveTo>
                      <a:pt x="390" y="40"/>
                    </a:moveTo>
                    <a:cubicBezTo>
                      <a:pt x="701" y="120"/>
                      <a:pt x="896" y="160"/>
                      <a:pt x="1168" y="280"/>
                    </a:cubicBezTo>
                    <a:cubicBezTo>
                      <a:pt x="1363" y="320"/>
                      <a:pt x="1440" y="560"/>
                      <a:pt x="1129" y="640"/>
                    </a:cubicBezTo>
                    <a:cubicBezTo>
                      <a:pt x="896" y="640"/>
                      <a:pt x="740" y="560"/>
                      <a:pt x="623" y="440"/>
                    </a:cubicBezTo>
                    <a:cubicBezTo>
                      <a:pt x="351" y="200"/>
                      <a:pt x="273" y="120"/>
                      <a:pt x="234" y="120"/>
                    </a:cubicBezTo>
                    <a:cubicBezTo>
                      <a:pt x="0" y="0"/>
                      <a:pt x="234" y="0"/>
                      <a:pt x="390" y="40"/>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98" name="Freeform 134"/>
              <p:cNvSpPr/>
              <p:nvPr/>
            </p:nvSpPr>
            <p:spPr bwMode="auto">
              <a:xfrm>
                <a:off x="7952204" y="4796854"/>
                <a:ext cx="70877" cy="351003"/>
              </a:xfrm>
              <a:custGeom>
                <a:avLst/>
                <a:gdLst>
                  <a:gd name="T0" fmla="*/ 118 w 352"/>
                  <a:gd name="T1" fmla="*/ 0 h 1728"/>
                  <a:gd name="T2" fmla="*/ 352 w 352"/>
                  <a:gd name="T3" fmla="*/ 118 h 1728"/>
                  <a:gd name="T4" fmla="*/ 313 w 352"/>
                  <a:gd name="T5" fmla="*/ 668 h 1728"/>
                  <a:gd name="T6" fmla="*/ 274 w 352"/>
                  <a:gd name="T7" fmla="*/ 904 h 1728"/>
                  <a:gd name="T8" fmla="*/ 235 w 352"/>
                  <a:gd name="T9" fmla="*/ 1454 h 1728"/>
                  <a:gd name="T10" fmla="*/ 274 w 352"/>
                  <a:gd name="T11" fmla="*/ 1532 h 1728"/>
                  <a:gd name="T12" fmla="*/ 274 w 352"/>
                  <a:gd name="T13" fmla="*/ 1650 h 1728"/>
                  <a:gd name="T14" fmla="*/ 157 w 352"/>
                  <a:gd name="T15" fmla="*/ 1532 h 1728"/>
                  <a:gd name="T16" fmla="*/ 157 w 352"/>
                  <a:gd name="T17" fmla="*/ 786 h 1728"/>
                  <a:gd name="T18" fmla="*/ 79 w 352"/>
                  <a:gd name="T19" fmla="*/ 118 h 1728"/>
                  <a:gd name="T20" fmla="*/ 118 w 352"/>
                  <a:gd name="T21" fmla="*/ 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2" h="1728">
                    <a:moveTo>
                      <a:pt x="118" y="0"/>
                    </a:moveTo>
                    <a:cubicBezTo>
                      <a:pt x="274" y="0"/>
                      <a:pt x="313" y="0"/>
                      <a:pt x="352" y="118"/>
                    </a:cubicBezTo>
                    <a:cubicBezTo>
                      <a:pt x="352" y="354"/>
                      <a:pt x="352" y="590"/>
                      <a:pt x="313" y="668"/>
                    </a:cubicBezTo>
                    <a:cubicBezTo>
                      <a:pt x="313" y="747"/>
                      <a:pt x="274" y="786"/>
                      <a:pt x="274" y="904"/>
                    </a:cubicBezTo>
                    <a:cubicBezTo>
                      <a:pt x="274" y="904"/>
                      <a:pt x="274" y="1296"/>
                      <a:pt x="235" y="1454"/>
                    </a:cubicBezTo>
                    <a:cubicBezTo>
                      <a:pt x="235" y="1493"/>
                      <a:pt x="235" y="1493"/>
                      <a:pt x="274" y="1532"/>
                    </a:cubicBezTo>
                    <a:cubicBezTo>
                      <a:pt x="313" y="1571"/>
                      <a:pt x="274" y="1611"/>
                      <a:pt x="274" y="1650"/>
                    </a:cubicBezTo>
                    <a:cubicBezTo>
                      <a:pt x="274" y="1689"/>
                      <a:pt x="196" y="1728"/>
                      <a:pt x="157" y="1532"/>
                    </a:cubicBezTo>
                    <a:cubicBezTo>
                      <a:pt x="157" y="1257"/>
                      <a:pt x="157" y="1022"/>
                      <a:pt x="157" y="786"/>
                    </a:cubicBezTo>
                    <a:cubicBezTo>
                      <a:pt x="118" y="629"/>
                      <a:pt x="235" y="315"/>
                      <a:pt x="79" y="118"/>
                    </a:cubicBezTo>
                    <a:cubicBezTo>
                      <a:pt x="0" y="79"/>
                      <a:pt x="40" y="40"/>
                      <a:pt x="118" y="0"/>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99" name="Freeform 135"/>
              <p:cNvSpPr/>
              <p:nvPr/>
            </p:nvSpPr>
            <p:spPr bwMode="auto">
              <a:xfrm>
                <a:off x="8303208" y="4496478"/>
                <a:ext cx="610882" cy="340879"/>
              </a:xfrm>
              <a:custGeom>
                <a:avLst/>
                <a:gdLst>
                  <a:gd name="T0" fmla="*/ 1900 w 3008"/>
                  <a:gd name="T1" fmla="*/ 800 h 1680"/>
                  <a:gd name="T2" fmla="*/ 1584 w 3008"/>
                  <a:gd name="T3" fmla="*/ 840 h 1680"/>
                  <a:gd name="T4" fmla="*/ 1742 w 3008"/>
                  <a:gd name="T5" fmla="*/ 720 h 1680"/>
                  <a:gd name="T6" fmla="*/ 1861 w 3008"/>
                  <a:gd name="T7" fmla="*/ 640 h 1680"/>
                  <a:gd name="T8" fmla="*/ 1861 w 3008"/>
                  <a:gd name="T9" fmla="*/ 640 h 1680"/>
                  <a:gd name="T10" fmla="*/ 2059 w 3008"/>
                  <a:gd name="T11" fmla="*/ 520 h 1680"/>
                  <a:gd name="T12" fmla="*/ 2256 w 3008"/>
                  <a:gd name="T13" fmla="*/ 440 h 1680"/>
                  <a:gd name="T14" fmla="*/ 2296 w 3008"/>
                  <a:gd name="T15" fmla="*/ 200 h 1680"/>
                  <a:gd name="T16" fmla="*/ 1663 w 3008"/>
                  <a:gd name="T17" fmla="*/ 80 h 1680"/>
                  <a:gd name="T18" fmla="*/ 1504 w 3008"/>
                  <a:gd name="T19" fmla="*/ 120 h 1680"/>
                  <a:gd name="T20" fmla="*/ 1544 w 3008"/>
                  <a:gd name="T21" fmla="*/ 160 h 1680"/>
                  <a:gd name="T22" fmla="*/ 1544 w 3008"/>
                  <a:gd name="T23" fmla="*/ 280 h 1680"/>
                  <a:gd name="T24" fmla="*/ 1584 w 3008"/>
                  <a:gd name="T25" fmla="*/ 320 h 1680"/>
                  <a:gd name="T26" fmla="*/ 1623 w 3008"/>
                  <a:gd name="T27" fmla="*/ 360 h 1680"/>
                  <a:gd name="T28" fmla="*/ 1544 w 3008"/>
                  <a:gd name="T29" fmla="*/ 400 h 1680"/>
                  <a:gd name="T30" fmla="*/ 1504 w 3008"/>
                  <a:gd name="T31" fmla="*/ 360 h 1680"/>
                  <a:gd name="T32" fmla="*/ 1544 w 3008"/>
                  <a:gd name="T33" fmla="*/ 320 h 1680"/>
                  <a:gd name="T34" fmla="*/ 1504 w 3008"/>
                  <a:gd name="T35" fmla="*/ 200 h 1680"/>
                  <a:gd name="T36" fmla="*/ 1425 w 3008"/>
                  <a:gd name="T37" fmla="*/ 40 h 1680"/>
                  <a:gd name="T38" fmla="*/ 1267 w 3008"/>
                  <a:gd name="T39" fmla="*/ 40 h 1680"/>
                  <a:gd name="T40" fmla="*/ 1188 w 3008"/>
                  <a:gd name="T41" fmla="*/ 120 h 1680"/>
                  <a:gd name="T42" fmla="*/ 1227 w 3008"/>
                  <a:gd name="T43" fmla="*/ 480 h 1680"/>
                  <a:gd name="T44" fmla="*/ 1188 w 3008"/>
                  <a:gd name="T45" fmla="*/ 520 h 1680"/>
                  <a:gd name="T46" fmla="*/ 1109 w 3008"/>
                  <a:gd name="T47" fmla="*/ 480 h 1680"/>
                  <a:gd name="T48" fmla="*/ 950 w 3008"/>
                  <a:gd name="T49" fmla="*/ 280 h 1680"/>
                  <a:gd name="T50" fmla="*/ 594 w 3008"/>
                  <a:gd name="T51" fmla="*/ 120 h 1680"/>
                  <a:gd name="T52" fmla="*/ 515 w 3008"/>
                  <a:gd name="T53" fmla="*/ 360 h 1680"/>
                  <a:gd name="T54" fmla="*/ 911 w 3008"/>
                  <a:gd name="T55" fmla="*/ 920 h 1680"/>
                  <a:gd name="T56" fmla="*/ 1109 w 3008"/>
                  <a:gd name="T57" fmla="*/ 760 h 1680"/>
                  <a:gd name="T58" fmla="*/ 1188 w 3008"/>
                  <a:gd name="T59" fmla="*/ 640 h 1680"/>
                  <a:gd name="T60" fmla="*/ 1307 w 3008"/>
                  <a:gd name="T61" fmla="*/ 680 h 1680"/>
                  <a:gd name="T62" fmla="*/ 1386 w 3008"/>
                  <a:gd name="T63" fmla="*/ 720 h 1680"/>
                  <a:gd name="T64" fmla="*/ 1386 w 3008"/>
                  <a:gd name="T65" fmla="*/ 760 h 1680"/>
                  <a:gd name="T66" fmla="*/ 634 w 3008"/>
                  <a:gd name="T67" fmla="*/ 1200 h 1680"/>
                  <a:gd name="T68" fmla="*/ 0 w 3008"/>
                  <a:gd name="T69" fmla="*/ 1560 h 1680"/>
                  <a:gd name="T70" fmla="*/ 40 w 3008"/>
                  <a:gd name="T71" fmla="*/ 1640 h 1680"/>
                  <a:gd name="T72" fmla="*/ 119 w 3008"/>
                  <a:gd name="T73" fmla="*/ 1680 h 1680"/>
                  <a:gd name="T74" fmla="*/ 357 w 3008"/>
                  <a:gd name="T75" fmla="*/ 1520 h 1680"/>
                  <a:gd name="T76" fmla="*/ 792 w 3008"/>
                  <a:gd name="T77" fmla="*/ 1440 h 1680"/>
                  <a:gd name="T78" fmla="*/ 1386 w 3008"/>
                  <a:gd name="T79" fmla="*/ 1080 h 1680"/>
                  <a:gd name="T80" fmla="*/ 2336 w 3008"/>
                  <a:gd name="T81" fmla="*/ 960 h 1680"/>
                  <a:gd name="T82" fmla="*/ 2613 w 3008"/>
                  <a:gd name="T83" fmla="*/ 76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08" h="1680">
                    <a:moveTo>
                      <a:pt x="2613" y="760"/>
                    </a:moveTo>
                    <a:cubicBezTo>
                      <a:pt x="2415" y="720"/>
                      <a:pt x="2098" y="760"/>
                      <a:pt x="1900" y="800"/>
                    </a:cubicBezTo>
                    <a:cubicBezTo>
                      <a:pt x="1663" y="880"/>
                      <a:pt x="1584" y="880"/>
                      <a:pt x="1584" y="880"/>
                    </a:cubicBezTo>
                    <a:cubicBezTo>
                      <a:pt x="1584" y="880"/>
                      <a:pt x="1584" y="840"/>
                      <a:pt x="1584" y="840"/>
                    </a:cubicBezTo>
                    <a:cubicBezTo>
                      <a:pt x="1623" y="800"/>
                      <a:pt x="1663" y="800"/>
                      <a:pt x="1702" y="760"/>
                    </a:cubicBezTo>
                    <a:cubicBezTo>
                      <a:pt x="1702" y="760"/>
                      <a:pt x="1742" y="720"/>
                      <a:pt x="1742" y="720"/>
                    </a:cubicBezTo>
                    <a:cubicBezTo>
                      <a:pt x="1782" y="720"/>
                      <a:pt x="1861" y="680"/>
                      <a:pt x="1861" y="640"/>
                    </a:cubicBezTo>
                    <a:cubicBezTo>
                      <a:pt x="1861" y="640"/>
                      <a:pt x="1861" y="640"/>
                      <a:pt x="1861" y="640"/>
                    </a:cubicBezTo>
                    <a:cubicBezTo>
                      <a:pt x="1861" y="640"/>
                      <a:pt x="1900" y="640"/>
                      <a:pt x="1861" y="640"/>
                    </a:cubicBezTo>
                    <a:cubicBezTo>
                      <a:pt x="1861" y="640"/>
                      <a:pt x="1861" y="640"/>
                      <a:pt x="1861" y="640"/>
                    </a:cubicBezTo>
                    <a:cubicBezTo>
                      <a:pt x="1900" y="600"/>
                      <a:pt x="1940" y="560"/>
                      <a:pt x="1979" y="560"/>
                    </a:cubicBezTo>
                    <a:cubicBezTo>
                      <a:pt x="2019" y="560"/>
                      <a:pt x="2059" y="520"/>
                      <a:pt x="2059" y="520"/>
                    </a:cubicBezTo>
                    <a:cubicBezTo>
                      <a:pt x="2098" y="520"/>
                      <a:pt x="2138" y="520"/>
                      <a:pt x="2138" y="520"/>
                    </a:cubicBezTo>
                    <a:cubicBezTo>
                      <a:pt x="2217" y="480"/>
                      <a:pt x="2256" y="480"/>
                      <a:pt x="2256" y="440"/>
                    </a:cubicBezTo>
                    <a:cubicBezTo>
                      <a:pt x="2296" y="400"/>
                      <a:pt x="2296" y="360"/>
                      <a:pt x="2296" y="320"/>
                    </a:cubicBezTo>
                    <a:cubicBezTo>
                      <a:pt x="2296" y="280"/>
                      <a:pt x="2296" y="240"/>
                      <a:pt x="2296" y="200"/>
                    </a:cubicBezTo>
                    <a:cubicBezTo>
                      <a:pt x="2256" y="160"/>
                      <a:pt x="2217" y="120"/>
                      <a:pt x="2098" y="40"/>
                    </a:cubicBezTo>
                    <a:cubicBezTo>
                      <a:pt x="1940" y="0"/>
                      <a:pt x="1782" y="0"/>
                      <a:pt x="1663" y="80"/>
                    </a:cubicBezTo>
                    <a:cubicBezTo>
                      <a:pt x="1623" y="80"/>
                      <a:pt x="1584" y="80"/>
                      <a:pt x="1544" y="80"/>
                    </a:cubicBezTo>
                    <a:cubicBezTo>
                      <a:pt x="1544" y="80"/>
                      <a:pt x="1544" y="80"/>
                      <a:pt x="1504" y="120"/>
                    </a:cubicBezTo>
                    <a:cubicBezTo>
                      <a:pt x="1504" y="120"/>
                      <a:pt x="1504" y="120"/>
                      <a:pt x="1504" y="80"/>
                    </a:cubicBezTo>
                    <a:cubicBezTo>
                      <a:pt x="1504" y="120"/>
                      <a:pt x="1504" y="120"/>
                      <a:pt x="1544" y="160"/>
                    </a:cubicBezTo>
                    <a:cubicBezTo>
                      <a:pt x="1544" y="200"/>
                      <a:pt x="1544" y="200"/>
                      <a:pt x="1544" y="240"/>
                    </a:cubicBezTo>
                    <a:cubicBezTo>
                      <a:pt x="1544" y="280"/>
                      <a:pt x="1544" y="280"/>
                      <a:pt x="1544" y="280"/>
                    </a:cubicBezTo>
                    <a:cubicBezTo>
                      <a:pt x="1544" y="280"/>
                      <a:pt x="1584" y="280"/>
                      <a:pt x="1584" y="280"/>
                    </a:cubicBezTo>
                    <a:cubicBezTo>
                      <a:pt x="1584" y="280"/>
                      <a:pt x="1584" y="280"/>
                      <a:pt x="1584" y="320"/>
                    </a:cubicBezTo>
                    <a:cubicBezTo>
                      <a:pt x="1584" y="320"/>
                      <a:pt x="1584" y="360"/>
                      <a:pt x="1584" y="360"/>
                    </a:cubicBezTo>
                    <a:cubicBezTo>
                      <a:pt x="1623" y="360"/>
                      <a:pt x="1623" y="360"/>
                      <a:pt x="1623" y="360"/>
                    </a:cubicBezTo>
                    <a:cubicBezTo>
                      <a:pt x="1584" y="400"/>
                      <a:pt x="1584" y="400"/>
                      <a:pt x="1584" y="400"/>
                    </a:cubicBezTo>
                    <a:cubicBezTo>
                      <a:pt x="1584" y="400"/>
                      <a:pt x="1584" y="400"/>
                      <a:pt x="1544" y="400"/>
                    </a:cubicBezTo>
                    <a:cubicBezTo>
                      <a:pt x="1544" y="400"/>
                      <a:pt x="1504" y="360"/>
                      <a:pt x="1504" y="360"/>
                    </a:cubicBezTo>
                    <a:cubicBezTo>
                      <a:pt x="1504" y="360"/>
                      <a:pt x="1504" y="360"/>
                      <a:pt x="1504" y="360"/>
                    </a:cubicBezTo>
                    <a:cubicBezTo>
                      <a:pt x="1504" y="320"/>
                      <a:pt x="1504" y="320"/>
                      <a:pt x="1504" y="320"/>
                    </a:cubicBezTo>
                    <a:cubicBezTo>
                      <a:pt x="1504" y="320"/>
                      <a:pt x="1544" y="360"/>
                      <a:pt x="1544" y="320"/>
                    </a:cubicBezTo>
                    <a:cubicBezTo>
                      <a:pt x="1504" y="320"/>
                      <a:pt x="1504" y="280"/>
                      <a:pt x="1504" y="280"/>
                    </a:cubicBezTo>
                    <a:cubicBezTo>
                      <a:pt x="1504" y="240"/>
                      <a:pt x="1504" y="240"/>
                      <a:pt x="1504" y="200"/>
                    </a:cubicBezTo>
                    <a:cubicBezTo>
                      <a:pt x="1504" y="80"/>
                      <a:pt x="1504" y="80"/>
                      <a:pt x="1504" y="80"/>
                    </a:cubicBezTo>
                    <a:cubicBezTo>
                      <a:pt x="1465" y="80"/>
                      <a:pt x="1425" y="80"/>
                      <a:pt x="1425" y="40"/>
                    </a:cubicBezTo>
                    <a:cubicBezTo>
                      <a:pt x="1425" y="40"/>
                      <a:pt x="1386" y="40"/>
                      <a:pt x="1386" y="40"/>
                    </a:cubicBezTo>
                    <a:cubicBezTo>
                      <a:pt x="1346" y="40"/>
                      <a:pt x="1307" y="40"/>
                      <a:pt x="1267" y="40"/>
                    </a:cubicBezTo>
                    <a:cubicBezTo>
                      <a:pt x="1227" y="40"/>
                      <a:pt x="1227" y="40"/>
                      <a:pt x="1227" y="40"/>
                    </a:cubicBezTo>
                    <a:cubicBezTo>
                      <a:pt x="1188" y="80"/>
                      <a:pt x="1188" y="120"/>
                      <a:pt x="1188" y="120"/>
                    </a:cubicBezTo>
                    <a:cubicBezTo>
                      <a:pt x="1148" y="160"/>
                      <a:pt x="1148" y="200"/>
                      <a:pt x="1148" y="240"/>
                    </a:cubicBezTo>
                    <a:cubicBezTo>
                      <a:pt x="1227" y="520"/>
                      <a:pt x="1227" y="440"/>
                      <a:pt x="1227" y="480"/>
                    </a:cubicBezTo>
                    <a:cubicBezTo>
                      <a:pt x="1227" y="520"/>
                      <a:pt x="1227" y="520"/>
                      <a:pt x="1227" y="560"/>
                    </a:cubicBezTo>
                    <a:cubicBezTo>
                      <a:pt x="1188" y="560"/>
                      <a:pt x="1188" y="520"/>
                      <a:pt x="1188" y="520"/>
                    </a:cubicBezTo>
                    <a:cubicBezTo>
                      <a:pt x="1188" y="520"/>
                      <a:pt x="1148" y="520"/>
                      <a:pt x="1148" y="520"/>
                    </a:cubicBezTo>
                    <a:cubicBezTo>
                      <a:pt x="1148" y="480"/>
                      <a:pt x="1148" y="480"/>
                      <a:pt x="1109" y="480"/>
                    </a:cubicBezTo>
                    <a:cubicBezTo>
                      <a:pt x="1109" y="440"/>
                      <a:pt x="1069" y="440"/>
                      <a:pt x="1069" y="400"/>
                    </a:cubicBezTo>
                    <a:cubicBezTo>
                      <a:pt x="1030" y="320"/>
                      <a:pt x="950" y="280"/>
                      <a:pt x="950" y="280"/>
                    </a:cubicBezTo>
                    <a:cubicBezTo>
                      <a:pt x="832" y="240"/>
                      <a:pt x="713" y="160"/>
                      <a:pt x="673" y="120"/>
                    </a:cubicBezTo>
                    <a:cubicBezTo>
                      <a:pt x="673" y="80"/>
                      <a:pt x="594" y="80"/>
                      <a:pt x="594" y="120"/>
                    </a:cubicBezTo>
                    <a:cubicBezTo>
                      <a:pt x="594" y="160"/>
                      <a:pt x="594" y="240"/>
                      <a:pt x="555" y="240"/>
                    </a:cubicBezTo>
                    <a:cubicBezTo>
                      <a:pt x="515" y="240"/>
                      <a:pt x="475" y="320"/>
                      <a:pt x="515" y="360"/>
                    </a:cubicBezTo>
                    <a:cubicBezTo>
                      <a:pt x="515" y="480"/>
                      <a:pt x="515" y="640"/>
                      <a:pt x="555" y="680"/>
                    </a:cubicBezTo>
                    <a:cubicBezTo>
                      <a:pt x="594" y="760"/>
                      <a:pt x="871" y="920"/>
                      <a:pt x="911" y="920"/>
                    </a:cubicBezTo>
                    <a:cubicBezTo>
                      <a:pt x="990" y="880"/>
                      <a:pt x="1069" y="880"/>
                      <a:pt x="1109" y="840"/>
                    </a:cubicBezTo>
                    <a:cubicBezTo>
                      <a:pt x="1148" y="840"/>
                      <a:pt x="1148" y="800"/>
                      <a:pt x="1109" y="760"/>
                    </a:cubicBezTo>
                    <a:cubicBezTo>
                      <a:pt x="1109" y="720"/>
                      <a:pt x="1109" y="680"/>
                      <a:pt x="1148" y="680"/>
                    </a:cubicBezTo>
                    <a:cubicBezTo>
                      <a:pt x="1148" y="640"/>
                      <a:pt x="1148" y="640"/>
                      <a:pt x="1188" y="640"/>
                    </a:cubicBezTo>
                    <a:cubicBezTo>
                      <a:pt x="1227" y="600"/>
                      <a:pt x="1227" y="600"/>
                      <a:pt x="1267" y="600"/>
                    </a:cubicBezTo>
                    <a:cubicBezTo>
                      <a:pt x="1307" y="640"/>
                      <a:pt x="1307" y="640"/>
                      <a:pt x="1307" y="680"/>
                    </a:cubicBezTo>
                    <a:cubicBezTo>
                      <a:pt x="1346" y="680"/>
                      <a:pt x="1346" y="680"/>
                      <a:pt x="1386" y="720"/>
                    </a:cubicBezTo>
                    <a:cubicBezTo>
                      <a:pt x="1386" y="720"/>
                      <a:pt x="1386" y="720"/>
                      <a:pt x="1386" y="720"/>
                    </a:cubicBezTo>
                    <a:cubicBezTo>
                      <a:pt x="1386" y="720"/>
                      <a:pt x="1386" y="720"/>
                      <a:pt x="1386" y="720"/>
                    </a:cubicBezTo>
                    <a:cubicBezTo>
                      <a:pt x="1386" y="720"/>
                      <a:pt x="1386" y="760"/>
                      <a:pt x="1386" y="760"/>
                    </a:cubicBezTo>
                    <a:cubicBezTo>
                      <a:pt x="1346" y="760"/>
                      <a:pt x="1267" y="760"/>
                      <a:pt x="1227" y="800"/>
                    </a:cubicBezTo>
                    <a:cubicBezTo>
                      <a:pt x="990" y="960"/>
                      <a:pt x="871" y="1080"/>
                      <a:pt x="634" y="1200"/>
                    </a:cubicBezTo>
                    <a:cubicBezTo>
                      <a:pt x="357" y="1280"/>
                      <a:pt x="40" y="1400"/>
                      <a:pt x="0" y="1520"/>
                    </a:cubicBezTo>
                    <a:cubicBezTo>
                      <a:pt x="0" y="1560"/>
                      <a:pt x="0" y="1560"/>
                      <a:pt x="0" y="1560"/>
                    </a:cubicBezTo>
                    <a:cubicBezTo>
                      <a:pt x="0" y="1600"/>
                      <a:pt x="0" y="1600"/>
                      <a:pt x="0" y="1600"/>
                    </a:cubicBezTo>
                    <a:cubicBezTo>
                      <a:pt x="40" y="1640"/>
                      <a:pt x="40" y="1640"/>
                      <a:pt x="40" y="1640"/>
                    </a:cubicBezTo>
                    <a:cubicBezTo>
                      <a:pt x="40" y="1680"/>
                      <a:pt x="40" y="1680"/>
                      <a:pt x="40" y="1680"/>
                    </a:cubicBezTo>
                    <a:cubicBezTo>
                      <a:pt x="80" y="1680"/>
                      <a:pt x="80" y="1680"/>
                      <a:pt x="119" y="1680"/>
                    </a:cubicBezTo>
                    <a:cubicBezTo>
                      <a:pt x="159" y="1640"/>
                      <a:pt x="198" y="1640"/>
                      <a:pt x="238" y="1600"/>
                    </a:cubicBezTo>
                    <a:cubicBezTo>
                      <a:pt x="278" y="1600"/>
                      <a:pt x="317" y="1560"/>
                      <a:pt x="357" y="1520"/>
                    </a:cubicBezTo>
                    <a:cubicBezTo>
                      <a:pt x="396" y="1560"/>
                      <a:pt x="436" y="1520"/>
                      <a:pt x="436" y="1520"/>
                    </a:cubicBezTo>
                    <a:cubicBezTo>
                      <a:pt x="515" y="1520"/>
                      <a:pt x="634" y="1480"/>
                      <a:pt x="792" y="1440"/>
                    </a:cubicBezTo>
                    <a:cubicBezTo>
                      <a:pt x="950" y="1320"/>
                      <a:pt x="1148" y="1160"/>
                      <a:pt x="1346" y="1080"/>
                    </a:cubicBezTo>
                    <a:cubicBezTo>
                      <a:pt x="1346" y="1080"/>
                      <a:pt x="1386" y="1080"/>
                      <a:pt x="1386" y="1080"/>
                    </a:cubicBezTo>
                    <a:cubicBezTo>
                      <a:pt x="1425" y="1080"/>
                      <a:pt x="1504" y="1040"/>
                      <a:pt x="1544" y="1040"/>
                    </a:cubicBezTo>
                    <a:cubicBezTo>
                      <a:pt x="2059" y="920"/>
                      <a:pt x="2375" y="920"/>
                      <a:pt x="2336" y="960"/>
                    </a:cubicBezTo>
                    <a:cubicBezTo>
                      <a:pt x="2138" y="1120"/>
                      <a:pt x="2375" y="920"/>
                      <a:pt x="2652" y="1040"/>
                    </a:cubicBezTo>
                    <a:cubicBezTo>
                      <a:pt x="3008" y="1000"/>
                      <a:pt x="2811" y="800"/>
                      <a:pt x="2613" y="760"/>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00" name="Freeform 136"/>
              <p:cNvSpPr>
                <a:spLocks noEditPoints="1"/>
              </p:cNvSpPr>
              <p:nvPr/>
            </p:nvSpPr>
            <p:spPr bwMode="auto">
              <a:xfrm>
                <a:off x="8488835" y="4773230"/>
                <a:ext cx="236252" cy="270003"/>
              </a:xfrm>
              <a:custGeom>
                <a:avLst/>
                <a:gdLst>
                  <a:gd name="T0" fmla="*/ 974 w 1168"/>
                  <a:gd name="T1" fmla="*/ 352 h 1328"/>
                  <a:gd name="T2" fmla="*/ 779 w 1168"/>
                  <a:gd name="T3" fmla="*/ 391 h 1328"/>
                  <a:gd name="T4" fmla="*/ 740 w 1168"/>
                  <a:gd name="T5" fmla="*/ 313 h 1328"/>
                  <a:gd name="T6" fmla="*/ 857 w 1168"/>
                  <a:gd name="T7" fmla="*/ 235 h 1328"/>
                  <a:gd name="T8" fmla="*/ 623 w 1168"/>
                  <a:gd name="T9" fmla="*/ 0 h 1328"/>
                  <a:gd name="T10" fmla="*/ 546 w 1168"/>
                  <a:gd name="T11" fmla="*/ 0 h 1328"/>
                  <a:gd name="T12" fmla="*/ 468 w 1168"/>
                  <a:gd name="T13" fmla="*/ 79 h 1328"/>
                  <a:gd name="T14" fmla="*/ 429 w 1168"/>
                  <a:gd name="T15" fmla="*/ 79 h 1328"/>
                  <a:gd name="T16" fmla="*/ 273 w 1168"/>
                  <a:gd name="T17" fmla="*/ 157 h 1328"/>
                  <a:gd name="T18" fmla="*/ 429 w 1168"/>
                  <a:gd name="T19" fmla="*/ 274 h 1328"/>
                  <a:gd name="T20" fmla="*/ 468 w 1168"/>
                  <a:gd name="T21" fmla="*/ 274 h 1328"/>
                  <a:gd name="T22" fmla="*/ 507 w 1168"/>
                  <a:gd name="T23" fmla="*/ 547 h 1328"/>
                  <a:gd name="T24" fmla="*/ 468 w 1168"/>
                  <a:gd name="T25" fmla="*/ 586 h 1328"/>
                  <a:gd name="T26" fmla="*/ 39 w 1168"/>
                  <a:gd name="T27" fmla="*/ 899 h 1328"/>
                  <a:gd name="T28" fmla="*/ 195 w 1168"/>
                  <a:gd name="T29" fmla="*/ 1016 h 1328"/>
                  <a:gd name="T30" fmla="*/ 312 w 1168"/>
                  <a:gd name="T31" fmla="*/ 1211 h 1328"/>
                  <a:gd name="T32" fmla="*/ 468 w 1168"/>
                  <a:gd name="T33" fmla="*/ 1289 h 1328"/>
                  <a:gd name="T34" fmla="*/ 623 w 1168"/>
                  <a:gd name="T35" fmla="*/ 1328 h 1328"/>
                  <a:gd name="T36" fmla="*/ 701 w 1168"/>
                  <a:gd name="T37" fmla="*/ 1328 h 1328"/>
                  <a:gd name="T38" fmla="*/ 779 w 1168"/>
                  <a:gd name="T39" fmla="*/ 1133 h 1328"/>
                  <a:gd name="T40" fmla="*/ 740 w 1168"/>
                  <a:gd name="T41" fmla="*/ 860 h 1328"/>
                  <a:gd name="T42" fmla="*/ 740 w 1168"/>
                  <a:gd name="T43" fmla="*/ 586 h 1328"/>
                  <a:gd name="T44" fmla="*/ 974 w 1168"/>
                  <a:gd name="T45" fmla="*/ 352 h 1328"/>
                  <a:gd name="T46" fmla="*/ 468 w 1168"/>
                  <a:gd name="T47" fmla="*/ 860 h 1328"/>
                  <a:gd name="T48" fmla="*/ 390 w 1168"/>
                  <a:gd name="T49" fmla="*/ 821 h 1328"/>
                  <a:gd name="T50" fmla="*/ 468 w 1168"/>
                  <a:gd name="T51" fmla="*/ 704 h 1328"/>
                  <a:gd name="T52" fmla="*/ 507 w 1168"/>
                  <a:gd name="T53" fmla="*/ 743 h 1328"/>
                  <a:gd name="T54" fmla="*/ 468 w 1168"/>
                  <a:gd name="T55" fmla="*/ 860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8" h="1328">
                    <a:moveTo>
                      <a:pt x="974" y="352"/>
                    </a:moveTo>
                    <a:cubicBezTo>
                      <a:pt x="974" y="313"/>
                      <a:pt x="818" y="352"/>
                      <a:pt x="779" y="391"/>
                    </a:cubicBezTo>
                    <a:cubicBezTo>
                      <a:pt x="740" y="352"/>
                      <a:pt x="740" y="352"/>
                      <a:pt x="740" y="313"/>
                    </a:cubicBezTo>
                    <a:cubicBezTo>
                      <a:pt x="779" y="274"/>
                      <a:pt x="818" y="274"/>
                      <a:pt x="857" y="235"/>
                    </a:cubicBezTo>
                    <a:cubicBezTo>
                      <a:pt x="857" y="79"/>
                      <a:pt x="779" y="0"/>
                      <a:pt x="623" y="0"/>
                    </a:cubicBezTo>
                    <a:cubicBezTo>
                      <a:pt x="623" y="0"/>
                      <a:pt x="584" y="0"/>
                      <a:pt x="546" y="0"/>
                    </a:cubicBezTo>
                    <a:cubicBezTo>
                      <a:pt x="507" y="40"/>
                      <a:pt x="507" y="40"/>
                      <a:pt x="468" y="79"/>
                    </a:cubicBezTo>
                    <a:cubicBezTo>
                      <a:pt x="468" y="79"/>
                      <a:pt x="429" y="79"/>
                      <a:pt x="429" y="79"/>
                    </a:cubicBezTo>
                    <a:cubicBezTo>
                      <a:pt x="390" y="118"/>
                      <a:pt x="351" y="118"/>
                      <a:pt x="273" y="157"/>
                    </a:cubicBezTo>
                    <a:cubicBezTo>
                      <a:pt x="234" y="235"/>
                      <a:pt x="351" y="313"/>
                      <a:pt x="429" y="274"/>
                    </a:cubicBezTo>
                    <a:cubicBezTo>
                      <a:pt x="468" y="274"/>
                      <a:pt x="468" y="274"/>
                      <a:pt x="468" y="274"/>
                    </a:cubicBezTo>
                    <a:cubicBezTo>
                      <a:pt x="546" y="313"/>
                      <a:pt x="546" y="469"/>
                      <a:pt x="507" y="547"/>
                    </a:cubicBezTo>
                    <a:cubicBezTo>
                      <a:pt x="507" y="586"/>
                      <a:pt x="468" y="586"/>
                      <a:pt x="468" y="586"/>
                    </a:cubicBezTo>
                    <a:cubicBezTo>
                      <a:pt x="312" y="704"/>
                      <a:pt x="0" y="821"/>
                      <a:pt x="39" y="899"/>
                    </a:cubicBezTo>
                    <a:cubicBezTo>
                      <a:pt x="117" y="938"/>
                      <a:pt x="117" y="1016"/>
                      <a:pt x="195" y="1016"/>
                    </a:cubicBezTo>
                    <a:cubicBezTo>
                      <a:pt x="351" y="1094"/>
                      <a:pt x="273" y="1094"/>
                      <a:pt x="312" y="1211"/>
                    </a:cubicBezTo>
                    <a:cubicBezTo>
                      <a:pt x="351" y="1250"/>
                      <a:pt x="429" y="1289"/>
                      <a:pt x="468" y="1289"/>
                    </a:cubicBezTo>
                    <a:cubicBezTo>
                      <a:pt x="507" y="1289"/>
                      <a:pt x="584" y="1328"/>
                      <a:pt x="623" y="1328"/>
                    </a:cubicBezTo>
                    <a:cubicBezTo>
                      <a:pt x="662" y="1328"/>
                      <a:pt x="662" y="1328"/>
                      <a:pt x="701" y="1328"/>
                    </a:cubicBezTo>
                    <a:cubicBezTo>
                      <a:pt x="740" y="1328"/>
                      <a:pt x="779" y="1250"/>
                      <a:pt x="779" y="1133"/>
                    </a:cubicBezTo>
                    <a:cubicBezTo>
                      <a:pt x="740" y="860"/>
                      <a:pt x="740" y="860"/>
                      <a:pt x="740" y="860"/>
                    </a:cubicBezTo>
                    <a:cubicBezTo>
                      <a:pt x="701" y="782"/>
                      <a:pt x="701" y="664"/>
                      <a:pt x="740" y="586"/>
                    </a:cubicBezTo>
                    <a:cubicBezTo>
                      <a:pt x="857" y="508"/>
                      <a:pt x="1168" y="430"/>
                      <a:pt x="974" y="352"/>
                    </a:cubicBezTo>
                    <a:moveTo>
                      <a:pt x="468" y="860"/>
                    </a:moveTo>
                    <a:cubicBezTo>
                      <a:pt x="429" y="860"/>
                      <a:pt x="429" y="860"/>
                      <a:pt x="390" y="821"/>
                    </a:cubicBezTo>
                    <a:cubicBezTo>
                      <a:pt x="390" y="821"/>
                      <a:pt x="429" y="743"/>
                      <a:pt x="468" y="704"/>
                    </a:cubicBezTo>
                    <a:cubicBezTo>
                      <a:pt x="468" y="704"/>
                      <a:pt x="507" y="704"/>
                      <a:pt x="507" y="743"/>
                    </a:cubicBezTo>
                    <a:cubicBezTo>
                      <a:pt x="546" y="899"/>
                      <a:pt x="546" y="938"/>
                      <a:pt x="468" y="860"/>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01" name="Freeform 137"/>
              <p:cNvSpPr/>
              <p:nvPr/>
            </p:nvSpPr>
            <p:spPr bwMode="auto">
              <a:xfrm>
                <a:off x="9116591" y="4462727"/>
                <a:ext cx="327379" cy="293629"/>
              </a:xfrm>
              <a:custGeom>
                <a:avLst/>
                <a:gdLst>
                  <a:gd name="T0" fmla="*/ 355 w 1616"/>
                  <a:gd name="T1" fmla="*/ 315 h 1456"/>
                  <a:gd name="T2" fmla="*/ 158 w 1616"/>
                  <a:gd name="T3" fmla="*/ 787 h 1456"/>
                  <a:gd name="T4" fmla="*/ 79 w 1616"/>
                  <a:gd name="T5" fmla="*/ 1102 h 1456"/>
                  <a:gd name="T6" fmla="*/ 355 w 1616"/>
                  <a:gd name="T7" fmla="*/ 1378 h 1456"/>
                  <a:gd name="T8" fmla="*/ 513 w 1616"/>
                  <a:gd name="T9" fmla="*/ 1063 h 1456"/>
                  <a:gd name="T10" fmla="*/ 1104 w 1616"/>
                  <a:gd name="T11" fmla="*/ 906 h 1456"/>
                  <a:gd name="T12" fmla="*/ 1341 w 1616"/>
                  <a:gd name="T13" fmla="*/ 945 h 1456"/>
                  <a:gd name="T14" fmla="*/ 1341 w 1616"/>
                  <a:gd name="T15" fmla="*/ 1063 h 1456"/>
                  <a:gd name="T16" fmla="*/ 1538 w 1616"/>
                  <a:gd name="T17" fmla="*/ 906 h 1456"/>
                  <a:gd name="T18" fmla="*/ 1616 w 1616"/>
                  <a:gd name="T19" fmla="*/ 866 h 1456"/>
                  <a:gd name="T20" fmla="*/ 1380 w 1616"/>
                  <a:gd name="T21" fmla="*/ 669 h 1456"/>
                  <a:gd name="T22" fmla="*/ 513 w 1616"/>
                  <a:gd name="T23" fmla="*/ 945 h 1456"/>
                  <a:gd name="T24" fmla="*/ 434 w 1616"/>
                  <a:gd name="T25" fmla="*/ 906 h 1456"/>
                  <a:gd name="T26" fmla="*/ 473 w 1616"/>
                  <a:gd name="T27" fmla="*/ 551 h 1456"/>
                  <a:gd name="T28" fmla="*/ 552 w 1616"/>
                  <a:gd name="T29" fmla="*/ 473 h 1456"/>
                  <a:gd name="T30" fmla="*/ 828 w 1616"/>
                  <a:gd name="T31" fmla="*/ 315 h 1456"/>
                  <a:gd name="T32" fmla="*/ 710 w 1616"/>
                  <a:gd name="T33" fmla="*/ 79 h 1456"/>
                  <a:gd name="T34" fmla="*/ 276 w 1616"/>
                  <a:gd name="T35" fmla="*/ 197 h 1456"/>
                  <a:gd name="T36" fmla="*/ 355 w 1616"/>
                  <a:gd name="T37" fmla="*/ 315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6" h="1456">
                    <a:moveTo>
                      <a:pt x="355" y="315"/>
                    </a:moveTo>
                    <a:cubicBezTo>
                      <a:pt x="237" y="433"/>
                      <a:pt x="158" y="630"/>
                      <a:pt x="158" y="787"/>
                    </a:cubicBezTo>
                    <a:cubicBezTo>
                      <a:pt x="119" y="906"/>
                      <a:pt x="79" y="1024"/>
                      <a:pt x="79" y="1102"/>
                    </a:cubicBezTo>
                    <a:cubicBezTo>
                      <a:pt x="0" y="1456"/>
                      <a:pt x="40" y="1378"/>
                      <a:pt x="355" y="1378"/>
                    </a:cubicBezTo>
                    <a:cubicBezTo>
                      <a:pt x="434" y="1378"/>
                      <a:pt x="355" y="1181"/>
                      <a:pt x="513" y="1063"/>
                    </a:cubicBezTo>
                    <a:cubicBezTo>
                      <a:pt x="710" y="866"/>
                      <a:pt x="868" y="866"/>
                      <a:pt x="1104" y="906"/>
                    </a:cubicBezTo>
                    <a:cubicBezTo>
                      <a:pt x="1183" y="906"/>
                      <a:pt x="1262" y="906"/>
                      <a:pt x="1341" y="945"/>
                    </a:cubicBezTo>
                    <a:cubicBezTo>
                      <a:pt x="1380" y="984"/>
                      <a:pt x="1341" y="1024"/>
                      <a:pt x="1341" y="1063"/>
                    </a:cubicBezTo>
                    <a:cubicBezTo>
                      <a:pt x="1538" y="906"/>
                      <a:pt x="1538" y="906"/>
                      <a:pt x="1538" y="906"/>
                    </a:cubicBezTo>
                    <a:cubicBezTo>
                      <a:pt x="1577" y="906"/>
                      <a:pt x="1616" y="866"/>
                      <a:pt x="1616" y="866"/>
                    </a:cubicBezTo>
                    <a:cubicBezTo>
                      <a:pt x="1616" y="787"/>
                      <a:pt x="1498" y="669"/>
                      <a:pt x="1380" y="669"/>
                    </a:cubicBezTo>
                    <a:cubicBezTo>
                      <a:pt x="1104" y="669"/>
                      <a:pt x="749" y="787"/>
                      <a:pt x="513" y="945"/>
                    </a:cubicBezTo>
                    <a:cubicBezTo>
                      <a:pt x="473" y="984"/>
                      <a:pt x="434" y="984"/>
                      <a:pt x="434" y="906"/>
                    </a:cubicBezTo>
                    <a:cubicBezTo>
                      <a:pt x="473" y="787"/>
                      <a:pt x="473" y="709"/>
                      <a:pt x="473" y="551"/>
                    </a:cubicBezTo>
                    <a:cubicBezTo>
                      <a:pt x="473" y="551"/>
                      <a:pt x="513" y="512"/>
                      <a:pt x="552" y="473"/>
                    </a:cubicBezTo>
                    <a:cubicBezTo>
                      <a:pt x="631" y="433"/>
                      <a:pt x="710" y="433"/>
                      <a:pt x="828" y="315"/>
                    </a:cubicBezTo>
                    <a:cubicBezTo>
                      <a:pt x="828" y="237"/>
                      <a:pt x="789" y="158"/>
                      <a:pt x="710" y="79"/>
                    </a:cubicBezTo>
                    <a:cubicBezTo>
                      <a:pt x="552" y="0"/>
                      <a:pt x="316" y="79"/>
                      <a:pt x="276" y="197"/>
                    </a:cubicBezTo>
                    <a:cubicBezTo>
                      <a:pt x="276" y="197"/>
                      <a:pt x="276" y="276"/>
                      <a:pt x="355" y="315"/>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02" name="Freeform 138"/>
              <p:cNvSpPr/>
              <p:nvPr/>
            </p:nvSpPr>
            <p:spPr bwMode="auto">
              <a:xfrm>
                <a:off x="9227966" y="4739480"/>
                <a:ext cx="128251" cy="74251"/>
              </a:xfrm>
              <a:custGeom>
                <a:avLst/>
                <a:gdLst>
                  <a:gd name="T0" fmla="*/ 80 w 640"/>
                  <a:gd name="T1" fmla="*/ 123 h 368"/>
                  <a:gd name="T2" fmla="*/ 80 w 640"/>
                  <a:gd name="T3" fmla="*/ 287 h 368"/>
                  <a:gd name="T4" fmla="*/ 240 w 640"/>
                  <a:gd name="T5" fmla="*/ 368 h 368"/>
                  <a:gd name="T6" fmla="*/ 440 w 640"/>
                  <a:gd name="T7" fmla="*/ 368 h 368"/>
                  <a:gd name="T8" fmla="*/ 600 w 640"/>
                  <a:gd name="T9" fmla="*/ 246 h 368"/>
                  <a:gd name="T10" fmla="*/ 520 w 640"/>
                  <a:gd name="T11" fmla="*/ 82 h 368"/>
                  <a:gd name="T12" fmla="*/ 80 w 640"/>
                  <a:gd name="T13" fmla="*/ 123 h 368"/>
                </a:gdLst>
                <a:ahLst/>
                <a:cxnLst>
                  <a:cxn ang="0">
                    <a:pos x="T0" y="T1"/>
                  </a:cxn>
                  <a:cxn ang="0">
                    <a:pos x="T2" y="T3"/>
                  </a:cxn>
                  <a:cxn ang="0">
                    <a:pos x="T4" y="T5"/>
                  </a:cxn>
                  <a:cxn ang="0">
                    <a:pos x="T6" y="T7"/>
                  </a:cxn>
                  <a:cxn ang="0">
                    <a:pos x="T8" y="T9"/>
                  </a:cxn>
                  <a:cxn ang="0">
                    <a:pos x="T10" y="T11"/>
                  </a:cxn>
                  <a:cxn ang="0">
                    <a:pos x="T12" y="T13"/>
                  </a:cxn>
                </a:cxnLst>
                <a:rect l="0" t="0" r="r" b="b"/>
                <a:pathLst>
                  <a:path w="640" h="368">
                    <a:moveTo>
                      <a:pt x="80" y="123"/>
                    </a:moveTo>
                    <a:cubicBezTo>
                      <a:pt x="0" y="123"/>
                      <a:pt x="40" y="205"/>
                      <a:pt x="80" y="287"/>
                    </a:cubicBezTo>
                    <a:cubicBezTo>
                      <a:pt x="120" y="328"/>
                      <a:pt x="240" y="368"/>
                      <a:pt x="240" y="368"/>
                    </a:cubicBezTo>
                    <a:cubicBezTo>
                      <a:pt x="320" y="368"/>
                      <a:pt x="360" y="368"/>
                      <a:pt x="440" y="368"/>
                    </a:cubicBezTo>
                    <a:cubicBezTo>
                      <a:pt x="520" y="328"/>
                      <a:pt x="640" y="287"/>
                      <a:pt x="600" y="246"/>
                    </a:cubicBezTo>
                    <a:cubicBezTo>
                      <a:pt x="560" y="205"/>
                      <a:pt x="560" y="123"/>
                      <a:pt x="520" y="82"/>
                    </a:cubicBezTo>
                    <a:cubicBezTo>
                      <a:pt x="360" y="0"/>
                      <a:pt x="280" y="41"/>
                      <a:pt x="80" y="123"/>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03" name="Freeform 139"/>
              <p:cNvSpPr/>
              <p:nvPr/>
            </p:nvSpPr>
            <p:spPr bwMode="auto">
              <a:xfrm>
                <a:off x="9140215" y="4820481"/>
                <a:ext cx="367880" cy="222752"/>
              </a:xfrm>
              <a:custGeom>
                <a:avLst/>
                <a:gdLst>
                  <a:gd name="T0" fmla="*/ 119 w 1824"/>
                  <a:gd name="T1" fmla="*/ 355 h 1104"/>
                  <a:gd name="T2" fmla="*/ 1031 w 1824"/>
                  <a:gd name="T3" fmla="*/ 40 h 1104"/>
                  <a:gd name="T4" fmla="*/ 1031 w 1824"/>
                  <a:gd name="T5" fmla="*/ 237 h 1104"/>
                  <a:gd name="T6" fmla="*/ 595 w 1824"/>
                  <a:gd name="T7" fmla="*/ 513 h 1104"/>
                  <a:gd name="T8" fmla="*/ 873 w 1824"/>
                  <a:gd name="T9" fmla="*/ 710 h 1104"/>
                  <a:gd name="T10" fmla="*/ 1388 w 1824"/>
                  <a:gd name="T11" fmla="*/ 750 h 1104"/>
                  <a:gd name="T12" fmla="*/ 1547 w 1824"/>
                  <a:gd name="T13" fmla="*/ 434 h 1104"/>
                  <a:gd name="T14" fmla="*/ 1547 w 1824"/>
                  <a:gd name="T15" fmla="*/ 513 h 1104"/>
                  <a:gd name="T16" fmla="*/ 1547 w 1824"/>
                  <a:gd name="T17" fmla="*/ 552 h 1104"/>
                  <a:gd name="T18" fmla="*/ 1587 w 1824"/>
                  <a:gd name="T19" fmla="*/ 631 h 1104"/>
                  <a:gd name="T20" fmla="*/ 1626 w 1824"/>
                  <a:gd name="T21" fmla="*/ 671 h 1104"/>
                  <a:gd name="T22" fmla="*/ 1666 w 1824"/>
                  <a:gd name="T23" fmla="*/ 1026 h 1104"/>
                  <a:gd name="T24" fmla="*/ 952 w 1824"/>
                  <a:gd name="T25" fmla="*/ 1026 h 1104"/>
                  <a:gd name="T26" fmla="*/ 516 w 1824"/>
                  <a:gd name="T27" fmla="*/ 1026 h 1104"/>
                  <a:gd name="T28" fmla="*/ 278 w 1824"/>
                  <a:gd name="T29" fmla="*/ 1026 h 1104"/>
                  <a:gd name="T30" fmla="*/ 199 w 1824"/>
                  <a:gd name="T31" fmla="*/ 631 h 1104"/>
                  <a:gd name="T32" fmla="*/ 437 w 1824"/>
                  <a:gd name="T33" fmla="*/ 395 h 1104"/>
                  <a:gd name="T34" fmla="*/ 357 w 1824"/>
                  <a:gd name="T35" fmla="*/ 355 h 1104"/>
                  <a:gd name="T36" fmla="*/ 119 w 1824"/>
                  <a:gd name="T37" fmla="*/ 434 h 1104"/>
                  <a:gd name="T38" fmla="*/ 119 w 1824"/>
                  <a:gd name="T39" fmla="*/ 355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24" h="1104">
                    <a:moveTo>
                      <a:pt x="119" y="355"/>
                    </a:moveTo>
                    <a:cubicBezTo>
                      <a:pt x="556" y="79"/>
                      <a:pt x="873" y="0"/>
                      <a:pt x="1031" y="40"/>
                    </a:cubicBezTo>
                    <a:cubicBezTo>
                      <a:pt x="1111" y="79"/>
                      <a:pt x="1150" y="198"/>
                      <a:pt x="1031" y="237"/>
                    </a:cubicBezTo>
                    <a:cubicBezTo>
                      <a:pt x="873" y="316"/>
                      <a:pt x="794" y="355"/>
                      <a:pt x="595" y="513"/>
                    </a:cubicBezTo>
                    <a:cubicBezTo>
                      <a:pt x="397" y="592"/>
                      <a:pt x="595" y="671"/>
                      <a:pt x="873" y="710"/>
                    </a:cubicBezTo>
                    <a:cubicBezTo>
                      <a:pt x="1031" y="750"/>
                      <a:pt x="1190" y="750"/>
                      <a:pt x="1388" y="750"/>
                    </a:cubicBezTo>
                    <a:cubicBezTo>
                      <a:pt x="1428" y="750"/>
                      <a:pt x="1507" y="631"/>
                      <a:pt x="1547" y="434"/>
                    </a:cubicBezTo>
                    <a:cubicBezTo>
                      <a:pt x="1547" y="474"/>
                      <a:pt x="1547" y="474"/>
                      <a:pt x="1547" y="513"/>
                    </a:cubicBezTo>
                    <a:cubicBezTo>
                      <a:pt x="1547" y="513"/>
                      <a:pt x="1547" y="552"/>
                      <a:pt x="1547" y="552"/>
                    </a:cubicBezTo>
                    <a:cubicBezTo>
                      <a:pt x="1547" y="552"/>
                      <a:pt x="1547" y="552"/>
                      <a:pt x="1587" y="631"/>
                    </a:cubicBezTo>
                    <a:cubicBezTo>
                      <a:pt x="1587" y="671"/>
                      <a:pt x="1587" y="671"/>
                      <a:pt x="1626" y="671"/>
                    </a:cubicBezTo>
                    <a:cubicBezTo>
                      <a:pt x="1824" y="671"/>
                      <a:pt x="1785" y="986"/>
                      <a:pt x="1666" y="1026"/>
                    </a:cubicBezTo>
                    <a:cubicBezTo>
                      <a:pt x="1428" y="1104"/>
                      <a:pt x="1190" y="1104"/>
                      <a:pt x="952" y="1026"/>
                    </a:cubicBezTo>
                    <a:cubicBezTo>
                      <a:pt x="516" y="1026"/>
                      <a:pt x="516" y="1026"/>
                      <a:pt x="516" y="1026"/>
                    </a:cubicBezTo>
                    <a:cubicBezTo>
                      <a:pt x="278" y="1026"/>
                      <a:pt x="278" y="1026"/>
                      <a:pt x="278" y="1026"/>
                    </a:cubicBezTo>
                    <a:cubicBezTo>
                      <a:pt x="159" y="947"/>
                      <a:pt x="119" y="710"/>
                      <a:pt x="199" y="631"/>
                    </a:cubicBezTo>
                    <a:cubicBezTo>
                      <a:pt x="278" y="552"/>
                      <a:pt x="318" y="474"/>
                      <a:pt x="437" y="395"/>
                    </a:cubicBezTo>
                    <a:cubicBezTo>
                      <a:pt x="476" y="355"/>
                      <a:pt x="476" y="355"/>
                      <a:pt x="357" y="355"/>
                    </a:cubicBezTo>
                    <a:cubicBezTo>
                      <a:pt x="119" y="434"/>
                      <a:pt x="119" y="434"/>
                      <a:pt x="119" y="434"/>
                    </a:cubicBezTo>
                    <a:cubicBezTo>
                      <a:pt x="80" y="434"/>
                      <a:pt x="0" y="434"/>
                      <a:pt x="119" y="355"/>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04" name="Freeform 140"/>
              <p:cNvSpPr/>
              <p:nvPr/>
            </p:nvSpPr>
            <p:spPr bwMode="auto">
              <a:xfrm>
                <a:off x="8900589" y="4540352"/>
                <a:ext cx="151877" cy="513005"/>
              </a:xfrm>
              <a:custGeom>
                <a:avLst/>
                <a:gdLst>
                  <a:gd name="T0" fmla="*/ 475 w 752"/>
                  <a:gd name="T1" fmla="*/ 237 h 2528"/>
                  <a:gd name="T2" fmla="*/ 436 w 752"/>
                  <a:gd name="T3" fmla="*/ 553 h 2528"/>
                  <a:gd name="T4" fmla="*/ 357 w 752"/>
                  <a:gd name="T5" fmla="*/ 672 h 2528"/>
                  <a:gd name="T6" fmla="*/ 278 w 752"/>
                  <a:gd name="T7" fmla="*/ 909 h 2528"/>
                  <a:gd name="T8" fmla="*/ 238 w 752"/>
                  <a:gd name="T9" fmla="*/ 1067 h 2528"/>
                  <a:gd name="T10" fmla="*/ 0 w 752"/>
                  <a:gd name="T11" fmla="*/ 2252 h 2528"/>
                  <a:gd name="T12" fmla="*/ 80 w 752"/>
                  <a:gd name="T13" fmla="*/ 2449 h 2528"/>
                  <a:gd name="T14" fmla="*/ 317 w 752"/>
                  <a:gd name="T15" fmla="*/ 2489 h 2528"/>
                  <a:gd name="T16" fmla="*/ 396 w 752"/>
                  <a:gd name="T17" fmla="*/ 2291 h 2528"/>
                  <a:gd name="T18" fmla="*/ 396 w 752"/>
                  <a:gd name="T19" fmla="*/ 1857 h 2528"/>
                  <a:gd name="T20" fmla="*/ 475 w 752"/>
                  <a:gd name="T21" fmla="*/ 1659 h 2528"/>
                  <a:gd name="T22" fmla="*/ 396 w 752"/>
                  <a:gd name="T23" fmla="*/ 1699 h 2528"/>
                  <a:gd name="T24" fmla="*/ 357 w 752"/>
                  <a:gd name="T25" fmla="*/ 1501 h 2528"/>
                  <a:gd name="T26" fmla="*/ 436 w 752"/>
                  <a:gd name="T27" fmla="*/ 1304 h 2528"/>
                  <a:gd name="T28" fmla="*/ 515 w 752"/>
                  <a:gd name="T29" fmla="*/ 1264 h 2528"/>
                  <a:gd name="T30" fmla="*/ 555 w 752"/>
                  <a:gd name="T31" fmla="*/ 1106 h 2528"/>
                  <a:gd name="T32" fmla="*/ 555 w 752"/>
                  <a:gd name="T33" fmla="*/ 1027 h 2528"/>
                  <a:gd name="T34" fmla="*/ 555 w 752"/>
                  <a:gd name="T35" fmla="*/ 909 h 2528"/>
                  <a:gd name="T36" fmla="*/ 555 w 752"/>
                  <a:gd name="T37" fmla="*/ 830 h 2528"/>
                  <a:gd name="T38" fmla="*/ 555 w 752"/>
                  <a:gd name="T39" fmla="*/ 790 h 2528"/>
                  <a:gd name="T40" fmla="*/ 634 w 752"/>
                  <a:gd name="T41" fmla="*/ 553 h 2528"/>
                  <a:gd name="T42" fmla="*/ 713 w 752"/>
                  <a:gd name="T43" fmla="*/ 435 h 2528"/>
                  <a:gd name="T44" fmla="*/ 673 w 752"/>
                  <a:gd name="T45" fmla="*/ 79 h 2528"/>
                  <a:gd name="T46" fmla="*/ 673 w 752"/>
                  <a:gd name="T47" fmla="*/ 40 h 2528"/>
                  <a:gd name="T48" fmla="*/ 673 w 752"/>
                  <a:gd name="T49" fmla="*/ 40 h 2528"/>
                  <a:gd name="T50" fmla="*/ 594 w 752"/>
                  <a:gd name="T51" fmla="*/ 40 h 2528"/>
                  <a:gd name="T52" fmla="*/ 515 w 752"/>
                  <a:gd name="T53" fmla="*/ 40 h 2528"/>
                  <a:gd name="T54" fmla="*/ 436 w 752"/>
                  <a:gd name="T55" fmla="*/ 40 h 2528"/>
                  <a:gd name="T56" fmla="*/ 396 w 752"/>
                  <a:gd name="T57" fmla="*/ 40 h 2528"/>
                  <a:gd name="T58" fmla="*/ 357 w 752"/>
                  <a:gd name="T59" fmla="*/ 40 h 2528"/>
                  <a:gd name="T60" fmla="*/ 317 w 752"/>
                  <a:gd name="T61" fmla="*/ 79 h 2528"/>
                  <a:gd name="T62" fmla="*/ 278 w 752"/>
                  <a:gd name="T63" fmla="*/ 158 h 2528"/>
                  <a:gd name="T64" fmla="*/ 436 w 752"/>
                  <a:gd name="T65" fmla="*/ 158 h 2528"/>
                  <a:gd name="T66" fmla="*/ 436 w 752"/>
                  <a:gd name="T67" fmla="*/ 119 h 2528"/>
                  <a:gd name="T68" fmla="*/ 436 w 752"/>
                  <a:gd name="T69" fmla="*/ 158 h 2528"/>
                  <a:gd name="T70" fmla="*/ 475 w 752"/>
                  <a:gd name="T71" fmla="*/ 237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2" h="2528">
                    <a:moveTo>
                      <a:pt x="475" y="237"/>
                    </a:moveTo>
                    <a:cubicBezTo>
                      <a:pt x="594" y="395"/>
                      <a:pt x="515" y="514"/>
                      <a:pt x="436" y="553"/>
                    </a:cubicBezTo>
                    <a:cubicBezTo>
                      <a:pt x="396" y="593"/>
                      <a:pt x="396" y="632"/>
                      <a:pt x="357" y="672"/>
                    </a:cubicBezTo>
                    <a:cubicBezTo>
                      <a:pt x="317" y="751"/>
                      <a:pt x="317" y="830"/>
                      <a:pt x="278" y="909"/>
                    </a:cubicBezTo>
                    <a:cubicBezTo>
                      <a:pt x="278" y="948"/>
                      <a:pt x="238" y="1027"/>
                      <a:pt x="238" y="1067"/>
                    </a:cubicBezTo>
                    <a:cubicBezTo>
                      <a:pt x="119" y="1462"/>
                      <a:pt x="0" y="1896"/>
                      <a:pt x="0" y="2252"/>
                    </a:cubicBezTo>
                    <a:cubicBezTo>
                      <a:pt x="0" y="2331"/>
                      <a:pt x="0" y="2410"/>
                      <a:pt x="80" y="2449"/>
                    </a:cubicBezTo>
                    <a:cubicBezTo>
                      <a:pt x="119" y="2489"/>
                      <a:pt x="278" y="2528"/>
                      <a:pt x="317" y="2489"/>
                    </a:cubicBezTo>
                    <a:cubicBezTo>
                      <a:pt x="357" y="2449"/>
                      <a:pt x="436" y="2370"/>
                      <a:pt x="396" y="2291"/>
                    </a:cubicBezTo>
                    <a:cubicBezTo>
                      <a:pt x="357" y="2173"/>
                      <a:pt x="357" y="2015"/>
                      <a:pt x="396" y="1857"/>
                    </a:cubicBezTo>
                    <a:cubicBezTo>
                      <a:pt x="396" y="1778"/>
                      <a:pt x="436" y="1699"/>
                      <a:pt x="475" y="1659"/>
                    </a:cubicBezTo>
                    <a:cubicBezTo>
                      <a:pt x="396" y="1699"/>
                      <a:pt x="396" y="1699"/>
                      <a:pt x="396" y="1699"/>
                    </a:cubicBezTo>
                    <a:cubicBezTo>
                      <a:pt x="357" y="1738"/>
                      <a:pt x="357" y="1659"/>
                      <a:pt x="357" y="1501"/>
                    </a:cubicBezTo>
                    <a:cubicBezTo>
                      <a:pt x="396" y="1462"/>
                      <a:pt x="396" y="1383"/>
                      <a:pt x="436" y="1304"/>
                    </a:cubicBezTo>
                    <a:cubicBezTo>
                      <a:pt x="436" y="1304"/>
                      <a:pt x="515" y="1264"/>
                      <a:pt x="515" y="1264"/>
                    </a:cubicBezTo>
                    <a:cubicBezTo>
                      <a:pt x="515" y="1185"/>
                      <a:pt x="555" y="1146"/>
                      <a:pt x="555" y="1106"/>
                    </a:cubicBezTo>
                    <a:cubicBezTo>
                      <a:pt x="555" y="1027"/>
                      <a:pt x="555" y="1027"/>
                      <a:pt x="555" y="1027"/>
                    </a:cubicBezTo>
                    <a:cubicBezTo>
                      <a:pt x="555" y="988"/>
                      <a:pt x="555" y="948"/>
                      <a:pt x="555" y="909"/>
                    </a:cubicBezTo>
                    <a:cubicBezTo>
                      <a:pt x="555" y="909"/>
                      <a:pt x="555" y="869"/>
                      <a:pt x="555" y="830"/>
                    </a:cubicBezTo>
                    <a:cubicBezTo>
                      <a:pt x="555" y="830"/>
                      <a:pt x="555" y="790"/>
                      <a:pt x="555" y="790"/>
                    </a:cubicBezTo>
                    <a:cubicBezTo>
                      <a:pt x="594" y="711"/>
                      <a:pt x="594" y="632"/>
                      <a:pt x="634" y="553"/>
                    </a:cubicBezTo>
                    <a:cubicBezTo>
                      <a:pt x="634" y="514"/>
                      <a:pt x="713" y="474"/>
                      <a:pt x="713" y="435"/>
                    </a:cubicBezTo>
                    <a:cubicBezTo>
                      <a:pt x="713" y="316"/>
                      <a:pt x="752" y="158"/>
                      <a:pt x="673" y="79"/>
                    </a:cubicBezTo>
                    <a:cubicBezTo>
                      <a:pt x="673" y="79"/>
                      <a:pt x="673" y="79"/>
                      <a:pt x="673" y="40"/>
                    </a:cubicBezTo>
                    <a:cubicBezTo>
                      <a:pt x="673" y="40"/>
                      <a:pt x="673" y="40"/>
                      <a:pt x="673" y="40"/>
                    </a:cubicBezTo>
                    <a:cubicBezTo>
                      <a:pt x="673" y="40"/>
                      <a:pt x="634" y="40"/>
                      <a:pt x="594" y="40"/>
                    </a:cubicBezTo>
                    <a:cubicBezTo>
                      <a:pt x="594" y="0"/>
                      <a:pt x="555" y="0"/>
                      <a:pt x="515" y="40"/>
                    </a:cubicBezTo>
                    <a:cubicBezTo>
                      <a:pt x="436" y="40"/>
                      <a:pt x="436" y="40"/>
                      <a:pt x="436" y="40"/>
                    </a:cubicBezTo>
                    <a:cubicBezTo>
                      <a:pt x="436" y="40"/>
                      <a:pt x="396" y="40"/>
                      <a:pt x="396" y="40"/>
                    </a:cubicBezTo>
                    <a:cubicBezTo>
                      <a:pt x="357" y="40"/>
                      <a:pt x="357" y="40"/>
                      <a:pt x="357" y="40"/>
                    </a:cubicBezTo>
                    <a:cubicBezTo>
                      <a:pt x="357" y="40"/>
                      <a:pt x="317" y="79"/>
                      <a:pt x="317" y="79"/>
                    </a:cubicBezTo>
                    <a:cubicBezTo>
                      <a:pt x="278" y="119"/>
                      <a:pt x="278" y="158"/>
                      <a:pt x="278" y="158"/>
                    </a:cubicBezTo>
                    <a:cubicBezTo>
                      <a:pt x="278" y="158"/>
                      <a:pt x="436" y="237"/>
                      <a:pt x="436" y="158"/>
                    </a:cubicBezTo>
                    <a:cubicBezTo>
                      <a:pt x="436" y="119"/>
                      <a:pt x="436" y="119"/>
                      <a:pt x="436" y="119"/>
                    </a:cubicBezTo>
                    <a:cubicBezTo>
                      <a:pt x="436" y="158"/>
                      <a:pt x="436" y="158"/>
                      <a:pt x="436" y="158"/>
                    </a:cubicBezTo>
                    <a:cubicBezTo>
                      <a:pt x="475" y="198"/>
                      <a:pt x="475" y="237"/>
                      <a:pt x="475" y="237"/>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grpSp>
        <p:pic>
          <p:nvPicPr>
            <p:cNvPr id="63" name="图片 6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10706" y="5834382"/>
              <a:ext cx="897718" cy="897718"/>
            </a:xfrm>
            <a:prstGeom prst="rect">
              <a:avLst/>
            </a:prstGeom>
          </p:spPr>
        </p:pic>
      </p:grpSp>
    </p:spTree>
    <p:extLst>
      <p:ext uri="{BB962C8B-B14F-4D97-AF65-F5344CB8AC3E}">
        <p14:creationId xmlns:p14="http://schemas.microsoft.com/office/powerpoint/2010/main" val="14916563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rot="6163">
            <a:off x="667404" y="309778"/>
            <a:ext cx="5683905" cy="460375"/>
          </a:xfrm>
          <a:prstGeom prst="rect">
            <a:avLst/>
          </a:prstGeom>
          <a:noFill/>
        </p:spPr>
        <p:txBody>
          <a:bodyPr wrap="square" rtlCol="0">
            <a:spAutoFit/>
          </a:bodyPr>
          <a:lstStyle/>
          <a:p>
            <a:r>
              <a:rPr lang="en-US" altLang="zh-CN" sz="2400" b="1" dirty="0">
                <a:solidFill>
                  <a:prstClr val="white"/>
                </a:solidFill>
                <a:latin typeface="微软雅黑" panose="020B0503020204020204" pitchFamily="34" charset="-122"/>
                <a:ea typeface="微软雅黑" panose="020B0503020204020204" pitchFamily="34" charset="-122"/>
              </a:rPr>
              <a:t>2.</a:t>
            </a:r>
            <a:r>
              <a:rPr lang="zh-CN" altLang="en-US" sz="2400" b="1" dirty="0">
                <a:solidFill>
                  <a:prstClr val="white"/>
                </a:solidFill>
                <a:latin typeface="微软雅黑" panose="020B0503020204020204" pitchFamily="34" charset="-122"/>
                <a:ea typeface="微软雅黑" panose="020B0503020204020204" pitchFamily="34" charset="-122"/>
              </a:rPr>
              <a:t>我们所面的服务对象</a:t>
            </a:r>
          </a:p>
        </p:txBody>
      </p:sp>
      <p:grpSp>
        <p:nvGrpSpPr>
          <p:cNvPr id="9" name="组合 8"/>
          <p:cNvGrpSpPr/>
          <p:nvPr/>
        </p:nvGrpSpPr>
        <p:grpSpPr>
          <a:xfrm>
            <a:off x="344526" y="294139"/>
            <a:ext cx="1049495" cy="834089"/>
            <a:chOff x="344526" y="294139"/>
            <a:chExt cx="1049495" cy="834089"/>
          </a:xfrm>
        </p:grpSpPr>
        <p:sp>
          <p:nvSpPr>
            <p:cNvPr id="11" name="矩形 10"/>
            <p:cNvSpPr/>
            <p:nvPr/>
          </p:nvSpPr>
          <p:spPr>
            <a:xfrm>
              <a:off x="390819" y="341506"/>
              <a:ext cx="709699" cy="707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ea typeface="微软雅黑" panose="020B0503020204020204" pitchFamily="34" charset="-122"/>
              </a:endParaRPr>
            </a:p>
          </p:txBody>
        </p:sp>
        <p:sp>
          <p:nvSpPr>
            <p:cNvPr id="12" name="矩形 11"/>
            <p:cNvSpPr/>
            <p:nvPr/>
          </p:nvSpPr>
          <p:spPr>
            <a:xfrm>
              <a:off x="1209290" y="758896"/>
              <a:ext cx="184731" cy="369332"/>
            </a:xfrm>
            <a:prstGeom prst="rect">
              <a:avLst/>
            </a:prstGeom>
          </p:spPr>
          <p:txBody>
            <a:bodyPr wrap="none">
              <a:spAutoFit/>
            </a:bodyPr>
            <a:lstStyle/>
            <a:p>
              <a:endParaRPr lang="zh-CN" altLang="en-US" dirty="0">
                <a:solidFill>
                  <a:srgbClr val="B4120A"/>
                </a:solidFill>
                <a:ea typeface="微软雅黑" panose="020B0503020204020204" pitchFamily="34" charset="-122"/>
              </a:endParaRPr>
            </a:p>
          </p:txBody>
        </p:sp>
        <p:pic>
          <p:nvPicPr>
            <p:cNvPr id="13" name="图片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526" y="294139"/>
              <a:ext cx="802284" cy="802284"/>
            </a:xfrm>
            <a:prstGeom prst="rect">
              <a:avLst/>
            </a:prstGeom>
            <a:solidFill>
              <a:srgbClr val="315597"/>
            </a:solidFill>
          </p:spPr>
        </p:pic>
      </p:grpSp>
      <p:sp>
        <p:nvSpPr>
          <p:cNvPr id="45" name="Freeform: Shape 10"/>
          <p:cNvSpPr/>
          <p:nvPr/>
        </p:nvSpPr>
        <p:spPr bwMode="auto">
          <a:xfrm>
            <a:off x="5972810" y="5254625"/>
            <a:ext cx="332740" cy="76200"/>
          </a:xfrm>
          <a:custGeom>
            <a:avLst/>
            <a:gdLst>
              <a:gd name="T0" fmla="*/ 0 w 73"/>
              <a:gd name="T1" fmla="*/ 0 h 20"/>
              <a:gd name="T2" fmla="*/ 73 w 73"/>
              <a:gd name="T3" fmla="*/ 0 h 20"/>
              <a:gd name="T4" fmla="*/ 36 w 73"/>
              <a:gd name="T5" fmla="*/ 20 h 20"/>
              <a:gd name="T6" fmla="*/ 0 w 73"/>
              <a:gd name="T7" fmla="*/ 0 h 20"/>
            </a:gdLst>
            <a:ahLst/>
            <a:cxnLst>
              <a:cxn ang="0">
                <a:pos x="T0" y="T1"/>
              </a:cxn>
              <a:cxn ang="0">
                <a:pos x="T2" y="T3"/>
              </a:cxn>
              <a:cxn ang="0">
                <a:pos x="T4" y="T5"/>
              </a:cxn>
              <a:cxn ang="0">
                <a:pos x="T6" y="T7"/>
              </a:cxn>
            </a:cxnLst>
            <a:rect l="0" t="0" r="r" b="b"/>
            <a:pathLst>
              <a:path w="73" h="20">
                <a:moveTo>
                  <a:pt x="0" y="0"/>
                </a:moveTo>
                <a:cubicBezTo>
                  <a:pt x="73" y="0"/>
                  <a:pt x="73" y="0"/>
                  <a:pt x="73" y="0"/>
                </a:cubicBezTo>
                <a:cubicBezTo>
                  <a:pt x="73" y="12"/>
                  <a:pt x="54" y="20"/>
                  <a:pt x="36" y="20"/>
                </a:cubicBezTo>
                <a:cubicBezTo>
                  <a:pt x="19" y="20"/>
                  <a:pt x="0" y="12"/>
                  <a:pt x="0" y="0"/>
                </a:cubicBezTo>
                <a:close/>
              </a:path>
            </a:pathLst>
          </a:custGeom>
          <a:solidFill>
            <a:srgbClr val="0D509E"/>
          </a:solidFill>
          <a:ln>
            <a:noFill/>
          </a:ln>
        </p:spPr>
        <p:txBody>
          <a:bodyPr anchor="ctr"/>
          <a:lstStyle/>
          <a:p>
            <a:pPr algn="ctr"/>
            <a:endParaRPr>
              <a:cs typeface="+mn-ea"/>
              <a:sym typeface="+mn-lt"/>
            </a:endParaRPr>
          </a:p>
        </p:txBody>
      </p:sp>
      <p:sp>
        <p:nvSpPr>
          <p:cNvPr id="44" name="Freeform: Shape 9"/>
          <p:cNvSpPr/>
          <p:nvPr/>
        </p:nvSpPr>
        <p:spPr bwMode="auto">
          <a:xfrm>
            <a:off x="5863242" y="5086141"/>
            <a:ext cx="524148" cy="84221"/>
          </a:xfrm>
          <a:custGeom>
            <a:avLst/>
            <a:gdLst>
              <a:gd name="T0" fmla="*/ 107 w 115"/>
              <a:gd name="T1" fmla="*/ 0 h 23"/>
              <a:gd name="T2" fmla="*/ 8 w 115"/>
              <a:gd name="T3" fmla="*/ 0 h 23"/>
              <a:gd name="T4" fmla="*/ 0 w 115"/>
              <a:gd name="T5" fmla="*/ 9 h 23"/>
              <a:gd name="T6" fmla="*/ 0 w 115"/>
              <a:gd name="T7" fmla="*/ 15 h 23"/>
              <a:gd name="T8" fmla="*/ 8 w 115"/>
              <a:gd name="T9" fmla="*/ 23 h 23"/>
              <a:gd name="T10" fmla="*/ 107 w 115"/>
              <a:gd name="T11" fmla="*/ 23 h 23"/>
              <a:gd name="T12" fmla="*/ 115 w 115"/>
              <a:gd name="T13" fmla="*/ 15 h 23"/>
              <a:gd name="T14" fmla="*/ 115 w 115"/>
              <a:gd name="T15" fmla="*/ 9 h 23"/>
              <a:gd name="T16" fmla="*/ 107 w 115"/>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23">
                <a:moveTo>
                  <a:pt x="107" y="0"/>
                </a:moveTo>
                <a:cubicBezTo>
                  <a:pt x="8" y="0"/>
                  <a:pt x="8" y="0"/>
                  <a:pt x="8" y="0"/>
                </a:cubicBezTo>
                <a:cubicBezTo>
                  <a:pt x="4" y="0"/>
                  <a:pt x="0" y="4"/>
                  <a:pt x="0" y="9"/>
                </a:cubicBezTo>
                <a:cubicBezTo>
                  <a:pt x="0" y="15"/>
                  <a:pt x="0" y="15"/>
                  <a:pt x="0" y="15"/>
                </a:cubicBezTo>
                <a:cubicBezTo>
                  <a:pt x="0" y="19"/>
                  <a:pt x="4" y="23"/>
                  <a:pt x="8" y="23"/>
                </a:cubicBezTo>
                <a:cubicBezTo>
                  <a:pt x="107" y="23"/>
                  <a:pt x="107" y="23"/>
                  <a:pt x="107" y="23"/>
                </a:cubicBezTo>
                <a:cubicBezTo>
                  <a:pt x="111" y="23"/>
                  <a:pt x="115" y="19"/>
                  <a:pt x="115" y="15"/>
                </a:cubicBezTo>
                <a:cubicBezTo>
                  <a:pt x="115" y="9"/>
                  <a:pt x="115" y="9"/>
                  <a:pt x="115" y="9"/>
                </a:cubicBezTo>
                <a:cubicBezTo>
                  <a:pt x="115" y="4"/>
                  <a:pt x="111" y="0"/>
                  <a:pt x="107" y="0"/>
                </a:cubicBezTo>
                <a:close/>
              </a:path>
            </a:pathLst>
          </a:custGeom>
          <a:solidFill>
            <a:srgbClr val="0D509E"/>
          </a:solidFill>
          <a:ln>
            <a:noFill/>
          </a:ln>
        </p:spPr>
        <p:txBody>
          <a:bodyPr anchor="ctr"/>
          <a:lstStyle/>
          <a:p>
            <a:pPr algn="ctr"/>
            <a:endParaRPr>
              <a:cs typeface="+mn-ea"/>
              <a:sym typeface="+mn-lt"/>
            </a:endParaRPr>
          </a:p>
        </p:txBody>
      </p:sp>
      <p:sp>
        <p:nvSpPr>
          <p:cNvPr id="43" name="Freeform: Shape 8"/>
          <p:cNvSpPr/>
          <p:nvPr/>
        </p:nvSpPr>
        <p:spPr bwMode="auto">
          <a:xfrm>
            <a:off x="5839793" y="4900152"/>
            <a:ext cx="596444" cy="100311"/>
          </a:xfrm>
          <a:custGeom>
            <a:avLst/>
            <a:gdLst>
              <a:gd name="T0" fmla="*/ 122 w 131"/>
              <a:gd name="T1" fmla="*/ 0 h 24"/>
              <a:gd name="T2" fmla="*/ 9 w 131"/>
              <a:gd name="T3" fmla="*/ 0 h 24"/>
              <a:gd name="T4" fmla="*/ 0 w 131"/>
              <a:gd name="T5" fmla="*/ 9 h 24"/>
              <a:gd name="T6" fmla="*/ 0 w 131"/>
              <a:gd name="T7" fmla="*/ 15 h 24"/>
              <a:gd name="T8" fmla="*/ 9 w 131"/>
              <a:gd name="T9" fmla="*/ 24 h 24"/>
              <a:gd name="T10" fmla="*/ 122 w 131"/>
              <a:gd name="T11" fmla="*/ 24 h 24"/>
              <a:gd name="T12" fmla="*/ 131 w 131"/>
              <a:gd name="T13" fmla="*/ 15 h 24"/>
              <a:gd name="T14" fmla="*/ 131 w 131"/>
              <a:gd name="T15" fmla="*/ 9 h 24"/>
              <a:gd name="T16" fmla="*/ 122 w 131"/>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24">
                <a:moveTo>
                  <a:pt x="122" y="0"/>
                </a:moveTo>
                <a:cubicBezTo>
                  <a:pt x="9" y="0"/>
                  <a:pt x="9" y="0"/>
                  <a:pt x="9" y="0"/>
                </a:cubicBezTo>
                <a:cubicBezTo>
                  <a:pt x="4" y="0"/>
                  <a:pt x="0" y="4"/>
                  <a:pt x="0" y="9"/>
                </a:cubicBezTo>
                <a:cubicBezTo>
                  <a:pt x="0" y="15"/>
                  <a:pt x="0" y="15"/>
                  <a:pt x="0" y="15"/>
                </a:cubicBezTo>
                <a:cubicBezTo>
                  <a:pt x="0" y="20"/>
                  <a:pt x="4" y="24"/>
                  <a:pt x="9" y="24"/>
                </a:cubicBezTo>
                <a:cubicBezTo>
                  <a:pt x="122" y="24"/>
                  <a:pt x="122" y="24"/>
                  <a:pt x="122" y="24"/>
                </a:cubicBezTo>
                <a:cubicBezTo>
                  <a:pt x="127" y="24"/>
                  <a:pt x="131" y="20"/>
                  <a:pt x="131" y="15"/>
                </a:cubicBezTo>
                <a:cubicBezTo>
                  <a:pt x="131" y="9"/>
                  <a:pt x="131" y="9"/>
                  <a:pt x="131" y="9"/>
                </a:cubicBezTo>
                <a:cubicBezTo>
                  <a:pt x="131" y="4"/>
                  <a:pt x="127" y="0"/>
                  <a:pt x="122" y="0"/>
                </a:cubicBezTo>
                <a:close/>
              </a:path>
            </a:pathLst>
          </a:custGeom>
          <a:solidFill>
            <a:srgbClr val="0D509E"/>
          </a:solidFill>
          <a:ln>
            <a:noFill/>
          </a:ln>
        </p:spPr>
        <p:txBody>
          <a:bodyPr anchor="ctr"/>
          <a:lstStyle/>
          <a:p>
            <a:pPr algn="ctr"/>
            <a:endParaRPr>
              <a:cs typeface="+mn-ea"/>
              <a:sym typeface="+mn-lt"/>
            </a:endParaRPr>
          </a:p>
        </p:txBody>
      </p:sp>
      <p:sp>
        <p:nvSpPr>
          <p:cNvPr id="42" name="Freeform: Shape 7"/>
          <p:cNvSpPr/>
          <p:nvPr/>
        </p:nvSpPr>
        <p:spPr bwMode="auto">
          <a:xfrm>
            <a:off x="5822355" y="4757417"/>
            <a:ext cx="633495" cy="91273"/>
          </a:xfrm>
          <a:custGeom>
            <a:avLst/>
            <a:gdLst>
              <a:gd name="T0" fmla="*/ 130 w 139"/>
              <a:gd name="T1" fmla="*/ 0 h 23"/>
              <a:gd name="T2" fmla="*/ 9 w 139"/>
              <a:gd name="T3" fmla="*/ 0 h 23"/>
              <a:gd name="T4" fmla="*/ 0 w 139"/>
              <a:gd name="T5" fmla="*/ 9 h 23"/>
              <a:gd name="T6" fmla="*/ 0 w 139"/>
              <a:gd name="T7" fmla="*/ 14 h 23"/>
              <a:gd name="T8" fmla="*/ 9 w 139"/>
              <a:gd name="T9" fmla="*/ 23 h 23"/>
              <a:gd name="T10" fmla="*/ 130 w 139"/>
              <a:gd name="T11" fmla="*/ 23 h 23"/>
              <a:gd name="T12" fmla="*/ 139 w 139"/>
              <a:gd name="T13" fmla="*/ 14 h 23"/>
              <a:gd name="T14" fmla="*/ 139 w 139"/>
              <a:gd name="T15" fmla="*/ 9 h 23"/>
              <a:gd name="T16" fmla="*/ 130 w 139"/>
              <a:gd name="T1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23">
                <a:moveTo>
                  <a:pt x="130" y="0"/>
                </a:moveTo>
                <a:cubicBezTo>
                  <a:pt x="9" y="0"/>
                  <a:pt x="9" y="0"/>
                  <a:pt x="9" y="0"/>
                </a:cubicBezTo>
                <a:cubicBezTo>
                  <a:pt x="4" y="0"/>
                  <a:pt x="0" y="4"/>
                  <a:pt x="0" y="9"/>
                </a:cubicBezTo>
                <a:cubicBezTo>
                  <a:pt x="0" y="14"/>
                  <a:pt x="0" y="14"/>
                  <a:pt x="0" y="14"/>
                </a:cubicBezTo>
                <a:cubicBezTo>
                  <a:pt x="0" y="19"/>
                  <a:pt x="4" y="23"/>
                  <a:pt x="9" y="23"/>
                </a:cubicBezTo>
                <a:cubicBezTo>
                  <a:pt x="130" y="23"/>
                  <a:pt x="130" y="23"/>
                  <a:pt x="130" y="23"/>
                </a:cubicBezTo>
                <a:cubicBezTo>
                  <a:pt x="135" y="23"/>
                  <a:pt x="139" y="19"/>
                  <a:pt x="139" y="14"/>
                </a:cubicBezTo>
                <a:cubicBezTo>
                  <a:pt x="139" y="9"/>
                  <a:pt x="139" y="9"/>
                  <a:pt x="139" y="9"/>
                </a:cubicBezTo>
                <a:cubicBezTo>
                  <a:pt x="139" y="4"/>
                  <a:pt x="135" y="0"/>
                  <a:pt x="130" y="0"/>
                </a:cubicBezTo>
                <a:close/>
              </a:path>
            </a:pathLst>
          </a:custGeom>
          <a:solidFill>
            <a:srgbClr val="0D509E"/>
          </a:solidFill>
          <a:ln>
            <a:noFill/>
          </a:ln>
        </p:spPr>
        <p:txBody>
          <a:bodyPr anchor="ctr"/>
          <a:lstStyle/>
          <a:p>
            <a:pPr algn="ctr"/>
            <a:endParaRPr>
              <a:cs typeface="+mn-ea"/>
              <a:sym typeface="+mn-lt"/>
            </a:endParaRPr>
          </a:p>
        </p:txBody>
      </p:sp>
      <p:sp>
        <p:nvSpPr>
          <p:cNvPr id="59" name="Freeform: Shape 6"/>
          <p:cNvSpPr/>
          <p:nvPr/>
        </p:nvSpPr>
        <p:spPr bwMode="auto">
          <a:xfrm>
            <a:off x="5407025" y="2640965"/>
            <a:ext cx="1501140" cy="2024380"/>
          </a:xfrm>
          <a:custGeom>
            <a:avLst/>
            <a:gdLst>
              <a:gd name="T0" fmla="*/ 160 w 321"/>
              <a:gd name="T1" fmla="*/ 0 h 429"/>
              <a:gd name="T2" fmla="*/ 0 w 321"/>
              <a:gd name="T3" fmla="*/ 160 h 429"/>
              <a:gd name="T4" fmla="*/ 22 w 321"/>
              <a:gd name="T5" fmla="*/ 240 h 429"/>
              <a:gd name="T6" fmla="*/ 78 w 321"/>
              <a:gd name="T7" fmla="*/ 389 h 429"/>
              <a:gd name="T8" fmla="*/ 115 w 321"/>
              <a:gd name="T9" fmla="*/ 429 h 429"/>
              <a:gd name="T10" fmla="*/ 160 w 321"/>
              <a:gd name="T11" fmla="*/ 429 h 429"/>
              <a:gd name="T12" fmla="*/ 206 w 321"/>
              <a:gd name="T13" fmla="*/ 429 h 429"/>
              <a:gd name="T14" fmla="*/ 243 w 321"/>
              <a:gd name="T15" fmla="*/ 389 h 429"/>
              <a:gd name="T16" fmla="*/ 299 w 321"/>
              <a:gd name="T17" fmla="*/ 240 h 429"/>
              <a:gd name="T18" fmla="*/ 321 w 321"/>
              <a:gd name="T19" fmla="*/ 160 h 429"/>
              <a:gd name="T20" fmla="*/ 160 w 321"/>
              <a:gd name="T21" fmla="*/ 0 h 429"/>
              <a:gd name="T22" fmla="*/ 287 w 321"/>
              <a:gd name="T23" fmla="*/ 233 h 429"/>
              <a:gd name="T24" fmla="*/ 229 w 321"/>
              <a:gd name="T25" fmla="*/ 387 h 429"/>
              <a:gd name="T26" fmla="*/ 221 w 321"/>
              <a:gd name="T27" fmla="*/ 411 h 429"/>
              <a:gd name="T28" fmla="*/ 206 w 321"/>
              <a:gd name="T29" fmla="*/ 414 h 429"/>
              <a:gd name="T30" fmla="*/ 160 w 321"/>
              <a:gd name="T31" fmla="*/ 414 h 429"/>
              <a:gd name="T32" fmla="*/ 115 w 321"/>
              <a:gd name="T33" fmla="*/ 414 h 429"/>
              <a:gd name="T34" fmla="*/ 100 w 321"/>
              <a:gd name="T35" fmla="*/ 411 h 429"/>
              <a:gd name="T36" fmla="*/ 92 w 321"/>
              <a:gd name="T37" fmla="*/ 387 h 429"/>
              <a:gd name="T38" fmla="*/ 34 w 321"/>
              <a:gd name="T39" fmla="*/ 233 h 429"/>
              <a:gd name="T40" fmla="*/ 15 w 321"/>
              <a:gd name="T41" fmla="*/ 160 h 429"/>
              <a:gd name="T42" fmla="*/ 160 w 321"/>
              <a:gd name="T43" fmla="*/ 14 h 429"/>
              <a:gd name="T44" fmla="*/ 306 w 321"/>
              <a:gd name="T45" fmla="*/ 160 h 429"/>
              <a:gd name="T46" fmla="*/ 287 w 321"/>
              <a:gd name="T47" fmla="*/ 233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1" h="429">
                <a:moveTo>
                  <a:pt x="160" y="0"/>
                </a:moveTo>
                <a:cubicBezTo>
                  <a:pt x="72" y="0"/>
                  <a:pt x="0" y="72"/>
                  <a:pt x="0" y="160"/>
                </a:cubicBezTo>
                <a:cubicBezTo>
                  <a:pt x="0" y="189"/>
                  <a:pt x="8" y="216"/>
                  <a:pt x="22" y="240"/>
                </a:cubicBezTo>
                <a:cubicBezTo>
                  <a:pt x="61" y="311"/>
                  <a:pt x="71" y="351"/>
                  <a:pt x="78" y="389"/>
                </a:cubicBezTo>
                <a:cubicBezTo>
                  <a:pt x="83" y="421"/>
                  <a:pt x="91" y="429"/>
                  <a:pt x="115" y="429"/>
                </a:cubicBezTo>
                <a:cubicBezTo>
                  <a:pt x="125" y="429"/>
                  <a:pt x="142" y="429"/>
                  <a:pt x="160" y="429"/>
                </a:cubicBezTo>
                <a:cubicBezTo>
                  <a:pt x="179" y="429"/>
                  <a:pt x="195" y="429"/>
                  <a:pt x="206" y="429"/>
                </a:cubicBezTo>
                <a:cubicBezTo>
                  <a:pt x="230" y="429"/>
                  <a:pt x="238" y="421"/>
                  <a:pt x="243" y="389"/>
                </a:cubicBezTo>
                <a:cubicBezTo>
                  <a:pt x="249" y="351"/>
                  <a:pt x="260" y="311"/>
                  <a:pt x="299" y="240"/>
                </a:cubicBezTo>
                <a:cubicBezTo>
                  <a:pt x="312" y="216"/>
                  <a:pt x="321" y="189"/>
                  <a:pt x="321" y="160"/>
                </a:cubicBezTo>
                <a:cubicBezTo>
                  <a:pt x="321" y="72"/>
                  <a:pt x="249" y="0"/>
                  <a:pt x="160" y="0"/>
                </a:cubicBezTo>
                <a:close/>
                <a:moveTo>
                  <a:pt x="287" y="233"/>
                </a:moveTo>
                <a:cubicBezTo>
                  <a:pt x="248" y="302"/>
                  <a:pt x="236" y="343"/>
                  <a:pt x="229" y="387"/>
                </a:cubicBezTo>
                <a:cubicBezTo>
                  <a:pt x="228" y="392"/>
                  <a:pt x="226" y="406"/>
                  <a:pt x="221" y="411"/>
                </a:cubicBezTo>
                <a:cubicBezTo>
                  <a:pt x="220" y="413"/>
                  <a:pt x="217" y="414"/>
                  <a:pt x="206" y="414"/>
                </a:cubicBezTo>
                <a:cubicBezTo>
                  <a:pt x="160" y="414"/>
                  <a:pt x="160" y="414"/>
                  <a:pt x="160" y="414"/>
                </a:cubicBezTo>
                <a:cubicBezTo>
                  <a:pt x="115" y="414"/>
                  <a:pt x="115" y="414"/>
                  <a:pt x="115" y="414"/>
                </a:cubicBezTo>
                <a:cubicBezTo>
                  <a:pt x="104" y="414"/>
                  <a:pt x="101" y="413"/>
                  <a:pt x="100" y="411"/>
                </a:cubicBezTo>
                <a:cubicBezTo>
                  <a:pt x="95" y="406"/>
                  <a:pt x="93" y="392"/>
                  <a:pt x="92" y="387"/>
                </a:cubicBezTo>
                <a:cubicBezTo>
                  <a:pt x="85" y="343"/>
                  <a:pt x="73" y="302"/>
                  <a:pt x="34" y="233"/>
                </a:cubicBezTo>
                <a:cubicBezTo>
                  <a:pt x="21" y="210"/>
                  <a:pt x="15" y="185"/>
                  <a:pt x="15" y="160"/>
                </a:cubicBezTo>
                <a:cubicBezTo>
                  <a:pt x="15" y="80"/>
                  <a:pt x="80" y="14"/>
                  <a:pt x="160" y="14"/>
                </a:cubicBezTo>
                <a:cubicBezTo>
                  <a:pt x="241" y="14"/>
                  <a:pt x="306" y="80"/>
                  <a:pt x="306" y="160"/>
                </a:cubicBezTo>
                <a:cubicBezTo>
                  <a:pt x="306" y="185"/>
                  <a:pt x="300" y="210"/>
                  <a:pt x="287" y="233"/>
                </a:cubicBezTo>
                <a:close/>
              </a:path>
            </a:pathLst>
          </a:custGeom>
          <a:solidFill>
            <a:srgbClr val="0D509E"/>
          </a:solidFill>
          <a:ln>
            <a:noFill/>
          </a:ln>
        </p:spPr>
        <p:txBody>
          <a:bodyPr anchor="ctr"/>
          <a:lstStyle/>
          <a:p>
            <a:pPr algn="ctr"/>
            <a:endParaRPr>
              <a:cs typeface="+mn-ea"/>
              <a:sym typeface="+mn-lt"/>
            </a:endParaRPr>
          </a:p>
        </p:txBody>
      </p:sp>
      <p:sp>
        <p:nvSpPr>
          <p:cNvPr id="46" name="Freeform: Shape 11"/>
          <p:cNvSpPr/>
          <p:nvPr/>
        </p:nvSpPr>
        <p:spPr bwMode="auto">
          <a:xfrm>
            <a:off x="5785450" y="3670139"/>
            <a:ext cx="706696" cy="951599"/>
          </a:xfrm>
          <a:custGeom>
            <a:avLst/>
            <a:gdLst>
              <a:gd name="T0" fmla="*/ 29 w 155"/>
              <a:gd name="T1" fmla="*/ 200 h 209"/>
              <a:gd name="T2" fmla="*/ 37 w 155"/>
              <a:gd name="T3" fmla="*/ 176 h 209"/>
              <a:gd name="T4" fmla="*/ 44 w 155"/>
              <a:gd name="T5" fmla="*/ 139 h 209"/>
              <a:gd name="T6" fmla="*/ 48 w 155"/>
              <a:gd name="T7" fmla="*/ 52 h 209"/>
              <a:gd name="T8" fmla="*/ 21 w 155"/>
              <a:gd name="T9" fmla="*/ 2 h 209"/>
              <a:gd name="T10" fmla="*/ 1 w 155"/>
              <a:gd name="T11" fmla="*/ 14 h 209"/>
              <a:gd name="T12" fmla="*/ 14 w 155"/>
              <a:gd name="T13" fmla="*/ 46 h 209"/>
              <a:gd name="T14" fmla="*/ 43 w 155"/>
              <a:gd name="T15" fmla="*/ 55 h 209"/>
              <a:gd name="T16" fmla="*/ 79 w 155"/>
              <a:gd name="T17" fmla="*/ 49 h 209"/>
              <a:gd name="T18" fmla="*/ 98 w 155"/>
              <a:gd name="T19" fmla="*/ 26 h 209"/>
              <a:gd name="T20" fmla="*/ 83 w 155"/>
              <a:gd name="T21" fmla="*/ 2 h 209"/>
              <a:gd name="T22" fmla="*/ 64 w 155"/>
              <a:gd name="T23" fmla="*/ 14 h 209"/>
              <a:gd name="T24" fmla="*/ 79 w 155"/>
              <a:gd name="T25" fmla="*/ 52 h 209"/>
              <a:gd name="T26" fmla="*/ 143 w 155"/>
              <a:gd name="T27" fmla="*/ 42 h 209"/>
              <a:gd name="T28" fmla="*/ 143 w 155"/>
              <a:gd name="T29" fmla="*/ 7 h 209"/>
              <a:gd name="T30" fmla="*/ 120 w 155"/>
              <a:gd name="T31" fmla="*/ 26 h 209"/>
              <a:gd name="T32" fmla="*/ 114 w 155"/>
              <a:gd name="T33" fmla="*/ 61 h 209"/>
              <a:gd name="T34" fmla="*/ 112 w 155"/>
              <a:gd name="T35" fmla="*/ 97 h 209"/>
              <a:gd name="T36" fmla="*/ 117 w 155"/>
              <a:gd name="T37" fmla="*/ 170 h 209"/>
              <a:gd name="T38" fmla="*/ 120 w 155"/>
              <a:gd name="T39" fmla="*/ 207 h 209"/>
              <a:gd name="T40" fmla="*/ 128 w 155"/>
              <a:gd name="T41" fmla="*/ 205 h 209"/>
              <a:gd name="T42" fmla="*/ 120 w 155"/>
              <a:gd name="T43" fmla="*/ 85 h 209"/>
              <a:gd name="T44" fmla="*/ 128 w 155"/>
              <a:gd name="T45" fmla="*/ 25 h 209"/>
              <a:gd name="T46" fmla="*/ 137 w 155"/>
              <a:gd name="T47" fmla="*/ 11 h 209"/>
              <a:gd name="T48" fmla="*/ 138 w 155"/>
              <a:gd name="T49" fmla="*/ 11 h 209"/>
              <a:gd name="T50" fmla="*/ 139 w 155"/>
              <a:gd name="T51" fmla="*/ 13 h 209"/>
              <a:gd name="T52" fmla="*/ 140 w 155"/>
              <a:gd name="T53" fmla="*/ 21 h 209"/>
              <a:gd name="T54" fmla="*/ 123 w 155"/>
              <a:gd name="T55" fmla="*/ 56 h 209"/>
              <a:gd name="T56" fmla="*/ 91 w 155"/>
              <a:gd name="T57" fmla="*/ 53 h 209"/>
              <a:gd name="T58" fmla="*/ 72 w 155"/>
              <a:gd name="T59" fmla="*/ 22 h 209"/>
              <a:gd name="T60" fmla="*/ 82 w 155"/>
              <a:gd name="T61" fmla="*/ 7 h 209"/>
              <a:gd name="T62" fmla="*/ 89 w 155"/>
              <a:gd name="T63" fmla="*/ 33 h 209"/>
              <a:gd name="T64" fmla="*/ 67 w 155"/>
              <a:gd name="T65" fmla="*/ 50 h 209"/>
              <a:gd name="T66" fmla="*/ 16 w 155"/>
              <a:gd name="T67" fmla="*/ 35 h 209"/>
              <a:gd name="T68" fmla="*/ 10 w 155"/>
              <a:gd name="T69" fmla="*/ 8 h 209"/>
              <a:gd name="T70" fmla="*/ 20 w 155"/>
              <a:gd name="T71" fmla="*/ 8 h 209"/>
              <a:gd name="T72" fmla="*/ 28 w 155"/>
              <a:gd name="T73" fmla="*/ 14 h 209"/>
              <a:gd name="T74" fmla="*/ 41 w 155"/>
              <a:gd name="T75" fmla="*/ 68 h 209"/>
              <a:gd name="T76" fmla="*/ 35 w 155"/>
              <a:gd name="T77" fmla="*/ 147 h 209"/>
              <a:gd name="T78" fmla="*/ 21 w 155"/>
              <a:gd name="T79" fmla="*/ 201 h 209"/>
              <a:gd name="T80" fmla="*/ 29 w 155"/>
              <a:gd name="T81" fmla="*/ 20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5" h="209">
                <a:moveTo>
                  <a:pt x="29" y="200"/>
                </a:moveTo>
                <a:cubicBezTo>
                  <a:pt x="33" y="192"/>
                  <a:pt x="35" y="184"/>
                  <a:pt x="37" y="176"/>
                </a:cubicBezTo>
                <a:cubicBezTo>
                  <a:pt x="40" y="164"/>
                  <a:pt x="42" y="151"/>
                  <a:pt x="44" y="139"/>
                </a:cubicBezTo>
                <a:cubicBezTo>
                  <a:pt x="48" y="110"/>
                  <a:pt x="51" y="81"/>
                  <a:pt x="48" y="52"/>
                </a:cubicBezTo>
                <a:cubicBezTo>
                  <a:pt x="46" y="34"/>
                  <a:pt x="42" y="8"/>
                  <a:pt x="21" y="2"/>
                </a:cubicBezTo>
                <a:cubicBezTo>
                  <a:pt x="12" y="0"/>
                  <a:pt x="2" y="4"/>
                  <a:pt x="1" y="14"/>
                </a:cubicBezTo>
                <a:cubicBezTo>
                  <a:pt x="0" y="25"/>
                  <a:pt x="6" y="38"/>
                  <a:pt x="14" y="46"/>
                </a:cubicBezTo>
                <a:cubicBezTo>
                  <a:pt x="22" y="53"/>
                  <a:pt x="33" y="54"/>
                  <a:pt x="43" y="55"/>
                </a:cubicBezTo>
                <a:cubicBezTo>
                  <a:pt x="55" y="55"/>
                  <a:pt x="68" y="54"/>
                  <a:pt x="79" y="49"/>
                </a:cubicBezTo>
                <a:cubicBezTo>
                  <a:pt x="89" y="45"/>
                  <a:pt x="98" y="38"/>
                  <a:pt x="98" y="26"/>
                </a:cubicBezTo>
                <a:cubicBezTo>
                  <a:pt x="99" y="16"/>
                  <a:pt x="94" y="4"/>
                  <a:pt x="83" y="2"/>
                </a:cubicBezTo>
                <a:cubicBezTo>
                  <a:pt x="74" y="0"/>
                  <a:pt x="65" y="5"/>
                  <a:pt x="64" y="14"/>
                </a:cubicBezTo>
                <a:cubicBezTo>
                  <a:pt x="61" y="27"/>
                  <a:pt x="69" y="44"/>
                  <a:pt x="79" y="52"/>
                </a:cubicBezTo>
                <a:cubicBezTo>
                  <a:pt x="98" y="69"/>
                  <a:pt x="131" y="65"/>
                  <a:pt x="143" y="42"/>
                </a:cubicBezTo>
                <a:cubicBezTo>
                  <a:pt x="147" y="35"/>
                  <a:pt x="155" y="10"/>
                  <a:pt x="143" y="7"/>
                </a:cubicBezTo>
                <a:cubicBezTo>
                  <a:pt x="132" y="4"/>
                  <a:pt x="124" y="18"/>
                  <a:pt x="120" y="26"/>
                </a:cubicBezTo>
                <a:cubicBezTo>
                  <a:pt x="116" y="37"/>
                  <a:pt x="115" y="49"/>
                  <a:pt x="114" y="61"/>
                </a:cubicBezTo>
                <a:cubicBezTo>
                  <a:pt x="112" y="73"/>
                  <a:pt x="112" y="85"/>
                  <a:pt x="112" y="97"/>
                </a:cubicBezTo>
                <a:cubicBezTo>
                  <a:pt x="112" y="121"/>
                  <a:pt x="115" y="146"/>
                  <a:pt x="117" y="170"/>
                </a:cubicBezTo>
                <a:cubicBezTo>
                  <a:pt x="118" y="183"/>
                  <a:pt x="119" y="195"/>
                  <a:pt x="120" y="207"/>
                </a:cubicBezTo>
                <a:cubicBezTo>
                  <a:pt x="120" y="209"/>
                  <a:pt x="128" y="208"/>
                  <a:pt x="128" y="205"/>
                </a:cubicBezTo>
                <a:cubicBezTo>
                  <a:pt x="126" y="165"/>
                  <a:pt x="120" y="125"/>
                  <a:pt x="120" y="85"/>
                </a:cubicBezTo>
                <a:cubicBezTo>
                  <a:pt x="121" y="65"/>
                  <a:pt x="121" y="43"/>
                  <a:pt x="128" y="25"/>
                </a:cubicBezTo>
                <a:cubicBezTo>
                  <a:pt x="130" y="20"/>
                  <a:pt x="133" y="13"/>
                  <a:pt x="137" y="11"/>
                </a:cubicBezTo>
                <a:cubicBezTo>
                  <a:pt x="139" y="10"/>
                  <a:pt x="137" y="10"/>
                  <a:pt x="138" y="11"/>
                </a:cubicBezTo>
                <a:cubicBezTo>
                  <a:pt x="138" y="12"/>
                  <a:pt x="139" y="12"/>
                  <a:pt x="139" y="13"/>
                </a:cubicBezTo>
                <a:cubicBezTo>
                  <a:pt x="141" y="16"/>
                  <a:pt x="141" y="19"/>
                  <a:pt x="140" y="21"/>
                </a:cubicBezTo>
                <a:cubicBezTo>
                  <a:pt x="140" y="34"/>
                  <a:pt x="135" y="49"/>
                  <a:pt x="123" y="56"/>
                </a:cubicBezTo>
                <a:cubicBezTo>
                  <a:pt x="113" y="61"/>
                  <a:pt x="100" y="59"/>
                  <a:pt x="91" y="53"/>
                </a:cubicBezTo>
                <a:cubicBezTo>
                  <a:pt x="80" y="46"/>
                  <a:pt x="74" y="34"/>
                  <a:pt x="72" y="22"/>
                </a:cubicBezTo>
                <a:cubicBezTo>
                  <a:pt x="71" y="15"/>
                  <a:pt x="72" y="1"/>
                  <a:pt x="82" y="7"/>
                </a:cubicBezTo>
                <a:cubicBezTo>
                  <a:pt x="90" y="12"/>
                  <a:pt x="92" y="24"/>
                  <a:pt x="89" y="33"/>
                </a:cubicBezTo>
                <a:cubicBezTo>
                  <a:pt x="86" y="43"/>
                  <a:pt x="77" y="47"/>
                  <a:pt x="67" y="50"/>
                </a:cubicBezTo>
                <a:cubicBezTo>
                  <a:pt x="49" y="53"/>
                  <a:pt x="26" y="52"/>
                  <a:pt x="16" y="35"/>
                </a:cubicBezTo>
                <a:cubicBezTo>
                  <a:pt x="11" y="28"/>
                  <a:pt x="7" y="16"/>
                  <a:pt x="10" y="8"/>
                </a:cubicBezTo>
                <a:cubicBezTo>
                  <a:pt x="12" y="3"/>
                  <a:pt x="15" y="6"/>
                  <a:pt x="20" y="8"/>
                </a:cubicBezTo>
                <a:cubicBezTo>
                  <a:pt x="23" y="9"/>
                  <a:pt x="25" y="11"/>
                  <a:pt x="28" y="14"/>
                </a:cubicBezTo>
                <a:cubicBezTo>
                  <a:pt x="39" y="28"/>
                  <a:pt x="40" y="51"/>
                  <a:pt x="41" y="68"/>
                </a:cubicBezTo>
                <a:cubicBezTo>
                  <a:pt x="42" y="94"/>
                  <a:pt x="39" y="121"/>
                  <a:pt x="35" y="147"/>
                </a:cubicBezTo>
                <a:cubicBezTo>
                  <a:pt x="32" y="165"/>
                  <a:pt x="29" y="185"/>
                  <a:pt x="21" y="201"/>
                </a:cubicBezTo>
                <a:cubicBezTo>
                  <a:pt x="20" y="203"/>
                  <a:pt x="28" y="202"/>
                  <a:pt x="29" y="200"/>
                </a:cubicBezTo>
                <a:close/>
              </a:path>
            </a:pathLst>
          </a:custGeom>
          <a:solidFill>
            <a:srgbClr val="0D509E"/>
          </a:solidFill>
          <a:ln>
            <a:noFill/>
          </a:ln>
        </p:spPr>
        <p:txBody>
          <a:bodyPr anchor="ctr"/>
          <a:lstStyle/>
          <a:p>
            <a:pPr algn="ctr"/>
            <a:endParaRPr>
              <a:cs typeface="+mn-ea"/>
              <a:sym typeface="+mn-lt"/>
            </a:endParaRPr>
          </a:p>
        </p:txBody>
      </p:sp>
      <p:sp>
        <p:nvSpPr>
          <p:cNvPr id="48" name="Freeform: Shape 22"/>
          <p:cNvSpPr/>
          <p:nvPr/>
        </p:nvSpPr>
        <p:spPr bwMode="auto">
          <a:xfrm>
            <a:off x="5469007" y="3451128"/>
            <a:ext cx="263881" cy="625383"/>
          </a:xfrm>
          <a:custGeom>
            <a:avLst/>
            <a:gdLst>
              <a:gd name="T0" fmla="*/ 54 w 58"/>
              <a:gd name="T1" fmla="*/ 14 h 108"/>
              <a:gd name="T2" fmla="*/ 50 w 58"/>
              <a:gd name="T3" fmla="*/ 96 h 108"/>
              <a:gd name="T4" fmla="*/ 48 w 58"/>
              <a:gd name="T5" fmla="*/ 107 h 108"/>
              <a:gd name="T6" fmla="*/ 44 w 58"/>
              <a:gd name="T7" fmla="*/ 108 h 108"/>
              <a:gd name="T8" fmla="*/ 38 w 58"/>
              <a:gd name="T9" fmla="*/ 104 h 108"/>
              <a:gd name="T10" fmla="*/ 45 w 58"/>
              <a:gd name="T11" fmla="*/ 3 h 108"/>
              <a:gd name="T12" fmla="*/ 55 w 58"/>
              <a:gd name="T13" fmla="*/ 4 h 108"/>
              <a:gd name="T14" fmla="*/ 54 w 58"/>
              <a:gd name="T15" fmla="*/ 14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108">
                <a:moveTo>
                  <a:pt x="54" y="14"/>
                </a:moveTo>
                <a:cubicBezTo>
                  <a:pt x="48" y="19"/>
                  <a:pt x="19" y="47"/>
                  <a:pt x="50" y="96"/>
                </a:cubicBezTo>
                <a:cubicBezTo>
                  <a:pt x="53" y="100"/>
                  <a:pt x="51" y="104"/>
                  <a:pt x="48" y="107"/>
                </a:cubicBezTo>
                <a:cubicBezTo>
                  <a:pt x="47" y="107"/>
                  <a:pt x="45" y="108"/>
                  <a:pt x="44" y="108"/>
                </a:cubicBezTo>
                <a:cubicBezTo>
                  <a:pt x="42" y="108"/>
                  <a:pt x="39" y="106"/>
                  <a:pt x="38" y="104"/>
                </a:cubicBezTo>
                <a:cubicBezTo>
                  <a:pt x="0" y="45"/>
                  <a:pt x="37" y="9"/>
                  <a:pt x="45" y="3"/>
                </a:cubicBezTo>
                <a:cubicBezTo>
                  <a:pt x="48" y="0"/>
                  <a:pt x="53" y="1"/>
                  <a:pt x="55" y="4"/>
                </a:cubicBezTo>
                <a:cubicBezTo>
                  <a:pt x="58" y="7"/>
                  <a:pt x="58" y="12"/>
                  <a:pt x="54" y="14"/>
                </a:cubicBezTo>
                <a:close/>
              </a:path>
            </a:pathLst>
          </a:custGeom>
          <a:solidFill>
            <a:srgbClr val="0D509E"/>
          </a:solidFill>
          <a:ln>
            <a:noFill/>
          </a:ln>
        </p:spPr>
        <p:txBody>
          <a:bodyPr anchor="ctr"/>
          <a:lstStyle/>
          <a:p>
            <a:pPr algn="ctr"/>
            <a:endParaRPr>
              <a:cs typeface="+mn-ea"/>
              <a:sym typeface="+mn-lt"/>
            </a:endParaRPr>
          </a:p>
        </p:txBody>
      </p:sp>
      <p:grpSp>
        <p:nvGrpSpPr>
          <p:cNvPr id="47" name="Group 12"/>
          <p:cNvGrpSpPr/>
          <p:nvPr/>
        </p:nvGrpSpPr>
        <p:grpSpPr>
          <a:xfrm>
            <a:off x="4843780" y="2009140"/>
            <a:ext cx="2724150" cy="1842770"/>
            <a:chOff x="3525061" y="1210682"/>
            <a:chExt cx="2097079" cy="1580888"/>
          </a:xfrm>
          <a:solidFill>
            <a:srgbClr val="0D509E"/>
          </a:solidFill>
        </p:grpSpPr>
        <p:sp>
          <p:nvSpPr>
            <p:cNvPr id="49" name="Freeform: Shape 13"/>
            <p:cNvSpPr/>
            <p:nvPr/>
          </p:nvSpPr>
          <p:spPr bwMode="auto">
            <a:xfrm>
              <a:off x="5347462" y="2255820"/>
              <a:ext cx="274678" cy="47622"/>
            </a:xfrm>
            <a:custGeom>
              <a:avLst/>
              <a:gdLst>
                <a:gd name="T0" fmla="*/ 58 w 64"/>
                <a:gd name="T1" fmla="*/ 0 h 11"/>
                <a:gd name="T2" fmla="*/ 6 w 64"/>
                <a:gd name="T3" fmla="*/ 0 h 11"/>
                <a:gd name="T4" fmla="*/ 0 w 64"/>
                <a:gd name="T5" fmla="*/ 5 h 11"/>
                <a:gd name="T6" fmla="*/ 6 w 64"/>
                <a:gd name="T7" fmla="*/ 11 h 11"/>
                <a:gd name="T8" fmla="*/ 58 w 64"/>
                <a:gd name="T9" fmla="*/ 11 h 11"/>
                <a:gd name="T10" fmla="*/ 64 w 64"/>
                <a:gd name="T11" fmla="*/ 5 h 11"/>
                <a:gd name="T12" fmla="*/ 58 w 64"/>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58" y="0"/>
                  </a:moveTo>
                  <a:cubicBezTo>
                    <a:pt x="6" y="0"/>
                    <a:pt x="6" y="0"/>
                    <a:pt x="6" y="0"/>
                  </a:cubicBezTo>
                  <a:cubicBezTo>
                    <a:pt x="3" y="0"/>
                    <a:pt x="0" y="2"/>
                    <a:pt x="0" y="5"/>
                  </a:cubicBezTo>
                  <a:cubicBezTo>
                    <a:pt x="0" y="9"/>
                    <a:pt x="3" y="11"/>
                    <a:pt x="6" y="11"/>
                  </a:cubicBezTo>
                  <a:cubicBezTo>
                    <a:pt x="58" y="11"/>
                    <a:pt x="58" y="11"/>
                    <a:pt x="58" y="11"/>
                  </a:cubicBezTo>
                  <a:cubicBezTo>
                    <a:pt x="62" y="11"/>
                    <a:pt x="64" y="9"/>
                    <a:pt x="64" y="5"/>
                  </a:cubicBezTo>
                  <a:cubicBezTo>
                    <a:pt x="64" y="2"/>
                    <a:pt x="62" y="0"/>
                    <a:pt x="58" y="0"/>
                  </a:cubicBezTo>
                  <a:close/>
                </a:path>
              </a:pathLst>
            </a:custGeom>
            <a:grpFill/>
            <a:ln>
              <a:noFill/>
            </a:ln>
          </p:spPr>
          <p:txBody>
            <a:bodyPr anchor="ctr"/>
            <a:lstStyle/>
            <a:p>
              <a:pPr algn="ctr"/>
              <a:endParaRPr>
                <a:cs typeface="+mn-ea"/>
                <a:sym typeface="+mn-lt"/>
              </a:endParaRPr>
            </a:p>
          </p:txBody>
        </p:sp>
        <p:sp>
          <p:nvSpPr>
            <p:cNvPr id="50" name="Freeform: Shape 14"/>
            <p:cNvSpPr/>
            <p:nvPr/>
          </p:nvSpPr>
          <p:spPr bwMode="auto">
            <a:xfrm>
              <a:off x="5275178" y="1763440"/>
              <a:ext cx="248316" cy="167528"/>
            </a:xfrm>
            <a:custGeom>
              <a:avLst/>
              <a:gdLst>
                <a:gd name="T0" fmla="*/ 6 w 58"/>
                <a:gd name="T1" fmla="*/ 39 h 39"/>
                <a:gd name="T2" fmla="*/ 9 w 58"/>
                <a:gd name="T3" fmla="*/ 38 h 39"/>
                <a:gd name="T4" fmla="*/ 54 w 58"/>
                <a:gd name="T5" fmla="*/ 12 h 39"/>
                <a:gd name="T6" fmla="*/ 56 w 58"/>
                <a:gd name="T7" fmla="*/ 4 h 39"/>
                <a:gd name="T8" fmla="*/ 48 w 58"/>
                <a:gd name="T9" fmla="*/ 2 h 39"/>
                <a:gd name="T10" fmla="*/ 3 w 58"/>
                <a:gd name="T11" fmla="*/ 28 h 39"/>
                <a:gd name="T12" fmla="*/ 1 w 58"/>
                <a:gd name="T13" fmla="*/ 36 h 39"/>
                <a:gd name="T14" fmla="*/ 6 w 58"/>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39">
                  <a:moveTo>
                    <a:pt x="6" y="39"/>
                  </a:moveTo>
                  <a:cubicBezTo>
                    <a:pt x="7" y="39"/>
                    <a:pt x="8" y="38"/>
                    <a:pt x="9" y="38"/>
                  </a:cubicBezTo>
                  <a:cubicBezTo>
                    <a:pt x="54" y="12"/>
                    <a:pt x="54" y="12"/>
                    <a:pt x="54" y="12"/>
                  </a:cubicBezTo>
                  <a:cubicBezTo>
                    <a:pt x="57" y="10"/>
                    <a:pt x="58" y="6"/>
                    <a:pt x="56" y="4"/>
                  </a:cubicBezTo>
                  <a:cubicBezTo>
                    <a:pt x="55" y="1"/>
                    <a:pt x="51" y="0"/>
                    <a:pt x="48" y="2"/>
                  </a:cubicBezTo>
                  <a:cubicBezTo>
                    <a:pt x="3" y="28"/>
                    <a:pt x="3" y="28"/>
                    <a:pt x="3" y="28"/>
                  </a:cubicBezTo>
                  <a:cubicBezTo>
                    <a:pt x="0" y="30"/>
                    <a:pt x="0" y="33"/>
                    <a:pt x="1" y="36"/>
                  </a:cubicBezTo>
                  <a:cubicBezTo>
                    <a:pt x="2" y="38"/>
                    <a:pt x="4" y="39"/>
                    <a:pt x="6" y="39"/>
                  </a:cubicBezTo>
                  <a:close/>
                </a:path>
              </a:pathLst>
            </a:custGeom>
            <a:grpFill/>
            <a:ln>
              <a:noFill/>
            </a:ln>
          </p:spPr>
          <p:txBody>
            <a:bodyPr anchor="ctr"/>
            <a:lstStyle/>
            <a:p>
              <a:pPr algn="ctr"/>
              <a:endParaRPr>
                <a:cs typeface="+mn-ea"/>
                <a:sym typeface="+mn-lt"/>
              </a:endParaRPr>
            </a:p>
          </p:txBody>
        </p:sp>
        <p:sp>
          <p:nvSpPr>
            <p:cNvPr id="51" name="Freeform: Shape 15"/>
            <p:cNvSpPr/>
            <p:nvPr/>
          </p:nvSpPr>
          <p:spPr bwMode="auto">
            <a:xfrm>
              <a:off x="4979240" y="1351848"/>
              <a:ext cx="166678" cy="249166"/>
            </a:xfrm>
            <a:custGeom>
              <a:avLst/>
              <a:gdLst>
                <a:gd name="T0" fmla="*/ 3 w 39"/>
                <a:gd name="T1" fmla="*/ 57 h 58"/>
                <a:gd name="T2" fmla="*/ 6 w 39"/>
                <a:gd name="T3" fmla="*/ 58 h 58"/>
                <a:gd name="T4" fmla="*/ 11 w 39"/>
                <a:gd name="T5" fmla="*/ 55 h 58"/>
                <a:gd name="T6" fmla="*/ 37 w 39"/>
                <a:gd name="T7" fmla="*/ 9 h 58"/>
                <a:gd name="T8" fmla="*/ 35 w 39"/>
                <a:gd name="T9" fmla="*/ 1 h 58"/>
                <a:gd name="T10" fmla="*/ 27 w 39"/>
                <a:gd name="T11" fmla="*/ 3 h 58"/>
                <a:gd name="T12" fmla="*/ 1 w 39"/>
                <a:gd name="T13" fmla="*/ 49 h 58"/>
                <a:gd name="T14" fmla="*/ 3 w 39"/>
                <a:gd name="T15" fmla="*/ 57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58">
                  <a:moveTo>
                    <a:pt x="3" y="57"/>
                  </a:moveTo>
                  <a:cubicBezTo>
                    <a:pt x="4" y="57"/>
                    <a:pt x="5" y="58"/>
                    <a:pt x="6" y="58"/>
                  </a:cubicBezTo>
                  <a:cubicBezTo>
                    <a:pt x="8" y="58"/>
                    <a:pt x="10" y="56"/>
                    <a:pt x="11" y="55"/>
                  </a:cubicBezTo>
                  <a:cubicBezTo>
                    <a:pt x="37" y="9"/>
                    <a:pt x="37" y="9"/>
                    <a:pt x="37" y="9"/>
                  </a:cubicBezTo>
                  <a:cubicBezTo>
                    <a:pt x="39" y="6"/>
                    <a:pt x="38" y="3"/>
                    <a:pt x="35" y="1"/>
                  </a:cubicBezTo>
                  <a:cubicBezTo>
                    <a:pt x="32" y="0"/>
                    <a:pt x="29" y="1"/>
                    <a:pt x="27" y="3"/>
                  </a:cubicBezTo>
                  <a:cubicBezTo>
                    <a:pt x="1" y="49"/>
                    <a:pt x="1" y="49"/>
                    <a:pt x="1" y="49"/>
                  </a:cubicBezTo>
                  <a:cubicBezTo>
                    <a:pt x="0" y="52"/>
                    <a:pt x="1" y="55"/>
                    <a:pt x="3" y="57"/>
                  </a:cubicBezTo>
                  <a:close/>
                </a:path>
              </a:pathLst>
            </a:custGeom>
            <a:grpFill/>
            <a:ln>
              <a:noFill/>
            </a:ln>
          </p:spPr>
          <p:txBody>
            <a:bodyPr anchor="ctr"/>
            <a:lstStyle/>
            <a:p>
              <a:pPr algn="ctr"/>
              <a:endParaRPr>
                <a:cs typeface="+mn-ea"/>
                <a:sym typeface="+mn-lt"/>
              </a:endParaRPr>
            </a:p>
          </p:txBody>
        </p:sp>
        <p:sp>
          <p:nvSpPr>
            <p:cNvPr id="52" name="Freeform: Shape 16"/>
            <p:cNvSpPr/>
            <p:nvPr/>
          </p:nvSpPr>
          <p:spPr bwMode="auto">
            <a:xfrm>
              <a:off x="3576935" y="1742180"/>
              <a:ext cx="252568" cy="166678"/>
            </a:xfrm>
            <a:custGeom>
              <a:avLst/>
              <a:gdLst>
                <a:gd name="T0" fmla="*/ 55 w 59"/>
                <a:gd name="T1" fmla="*/ 28 h 39"/>
                <a:gd name="T2" fmla="*/ 10 w 59"/>
                <a:gd name="T3" fmla="*/ 1 h 39"/>
                <a:gd name="T4" fmla="*/ 2 w 59"/>
                <a:gd name="T5" fmla="*/ 4 h 39"/>
                <a:gd name="T6" fmla="*/ 4 w 59"/>
                <a:gd name="T7" fmla="*/ 11 h 39"/>
                <a:gd name="T8" fmla="*/ 49 w 59"/>
                <a:gd name="T9" fmla="*/ 38 h 39"/>
                <a:gd name="T10" fmla="*/ 52 w 59"/>
                <a:gd name="T11" fmla="*/ 39 h 39"/>
                <a:gd name="T12" fmla="*/ 57 w 59"/>
                <a:gd name="T13" fmla="*/ 36 h 39"/>
                <a:gd name="T14" fmla="*/ 55 w 59"/>
                <a:gd name="T15" fmla="*/ 28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9">
                  <a:moveTo>
                    <a:pt x="55" y="28"/>
                  </a:moveTo>
                  <a:cubicBezTo>
                    <a:pt x="10" y="1"/>
                    <a:pt x="10" y="1"/>
                    <a:pt x="10" y="1"/>
                  </a:cubicBezTo>
                  <a:cubicBezTo>
                    <a:pt x="7" y="0"/>
                    <a:pt x="4" y="1"/>
                    <a:pt x="2" y="4"/>
                  </a:cubicBezTo>
                  <a:cubicBezTo>
                    <a:pt x="0" y="6"/>
                    <a:pt x="1" y="10"/>
                    <a:pt x="4" y="11"/>
                  </a:cubicBezTo>
                  <a:cubicBezTo>
                    <a:pt x="49" y="38"/>
                    <a:pt x="49" y="38"/>
                    <a:pt x="49" y="38"/>
                  </a:cubicBezTo>
                  <a:cubicBezTo>
                    <a:pt x="50" y="38"/>
                    <a:pt x="51" y="39"/>
                    <a:pt x="52" y="39"/>
                  </a:cubicBezTo>
                  <a:cubicBezTo>
                    <a:pt x="54" y="39"/>
                    <a:pt x="56" y="38"/>
                    <a:pt x="57" y="36"/>
                  </a:cubicBezTo>
                  <a:cubicBezTo>
                    <a:pt x="59" y="33"/>
                    <a:pt x="58" y="29"/>
                    <a:pt x="55" y="28"/>
                  </a:cubicBezTo>
                  <a:close/>
                </a:path>
              </a:pathLst>
            </a:custGeom>
            <a:grpFill/>
            <a:ln>
              <a:noFill/>
            </a:ln>
          </p:spPr>
          <p:txBody>
            <a:bodyPr anchor="ctr"/>
            <a:lstStyle/>
            <a:p>
              <a:pPr algn="ctr"/>
              <a:endParaRPr>
                <a:cs typeface="+mn-ea"/>
                <a:sym typeface="+mn-lt"/>
              </a:endParaRPr>
            </a:p>
          </p:txBody>
        </p:sp>
        <p:sp>
          <p:nvSpPr>
            <p:cNvPr id="53" name="Freeform: Shape 17"/>
            <p:cNvSpPr/>
            <p:nvPr/>
          </p:nvSpPr>
          <p:spPr bwMode="auto">
            <a:xfrm>
              <a:off x="5275178" y="2603632"/>
              <a:ext cx="248316" cy="166678"/>
            </a:xfrm>
            <a:custGeom>
              <a:avLst/>
              <a:gdLst>
                <a:gd name="T0" fmla="*/ 54 w 58"/>
                <a:gd name="T1" fmla="*/ 28 h 39"/>
                <a:gd name="T2" fmla="*/ 9 w 58"/>
                <a:gd name="T3" fmla="*/ 2 h 39"/>
                <a:gd name="T4" fmla="*/ 1 w 58"/>
                <a:gd name="T5" fmla="*/ 4 h 39"/>
                <a:gd name="T6" fmla="*/ 3 w 58"/>
                <a:gd name="T7" fmla="*/ 12 h 39"/>
                <a:gd name="T8" fmla="*/ 48 w 58"/>
                <a:gd name="T9" fmla="*/ 38 h 39"/>
                <a:gd name="T10" fmla="*/ 51 w 58"/>
                <a:gd name="T11" fmla="*/ 39 h 39"/>
                <a:gd name="T12" fmla="*/ 56 w 58"/>
                <a:gd name="T13" fmla="*/ 36 h 39"/>
                <a:gd name="T14" fmla="*/ 54 w 58"/>
                <a:gd name="T15" fmla="*/ 28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39">
                  <a:moveTo>
                    <a:pt x="54" y="28"/>
                  </a:moveTo>
                  <a:cubicBezTo>
                    <a:pt x="9" y="2"/>
                    <a:pt x="9" y="2"/>
                    <a:pt x="9" y="2"/>
                  </a:cubicBezTo>
                  <a:cubicBezTo>
                    <a:pt x="6" y="0"/>
                    <a:pt x="3" y="1"/>
                    <a:pt x="1" y="4"/>
                  </a:cubicBezTo>
                  <a:cubicBezTo>
                    <a:pt x="0" y="7"/>
                    <a:pt x="0" y="10"/>
                    <a:pt x="3" y="12"/>
                  </a:cubicBezTo>
                  <a:cubicBezTo>
                    <a:pt x="48" y="38"/>
                    <a:pt x="48" y="38"/>
                    <a:pt x="48" y="38"/>
                  </a:cubicBezTo>
                  <a:cubicBezTo>
                    <a:pt x="49" y="39"/>
                    <a:pt x="50" y="39"/>
                    <a:pt x="51" y="39"/>
                  </a:cubicBezTo>
                  <a:cubicBezTo>
                    <a:pt x="53" y="39"/>
                    <a:pt x="55" y="38"/>
                    <a:pt x="56" y="36"/>
                  </a:cubicBezTo>
                  <a:cubicBezTo>
                    <a:pt x="58" y="33"/>
                    <a:pt x="57" y="30"/>
                    <a:pt x="54" y="28"/>
                  </a:cubicBezTo>
                  <a:close/>
                </a:path>
              </a:pathLst>
            </a:custGeom>
            <a:grpFill/>
            <a:ln>
              <a:noFill/>
            </a:ln>
          </p:spPr>
          <p:txBody>
            <a:bodyPr anchor="ctr"/>
            <a:lstStyle/>
            <a:p>
              <a:pPr algn="ctr"/>
              <a:endParaRPr>
                <a:cs typeface="+mn-ea"/>
                <a:sym typeface="+mn-lt"/>
              </a:endParaRPr>
            </a:p>
          </p:txBody>
        </p:sp>
        <p:sp>
          <p:nvSpPr>
            <p:cNvPr id="54" name="Freeform: Shape 18"/>
            <p:cNvSpPr/>
            <p:nvPr/>
          </p:nvSpPr>
          <p:spPr bwMode="auto">
            <a:xfrm>
              <a:off x="3576935" y="2629144"/>
              <a:ext cx="252568" cy="162426"/>
            </a:xfrm>
            <a:custGeom>
              <a:avLst/>
              <a:gdLst>
                <a:gd name="T0" fmla="*/ 49 w 59"/>
                <a:gd name="T1" fmla="*/ 1 h 38"/>
                <a:gd name="T2" fmla="*/ 4 w 59"/>
                <a:gd name="T3" fmla="*/ 27 h 38"/>
                <a:gd name="T4" fmla="*/ 2 w 59"/>
                <a:gd name="T5" fmla="*/ 35 h 38"/>
                <a:gd name="T6" fmla="*/ 7 w 59"/>
                <a:gd name="T7" fmla="*/ 38 h 38"/>
                <a:gd name="T8" fmla="*/ 10 w 59"/>
                <a:gd name="T9" fmla="*/ 37 h 38"/>
                <a:gd name="T10" fmla="*/ 55 w 59"/>
                <a:gd name="T11" fmla="*/ 11 h 38"/>
                <a:gd name="T12" fmla="*/ 57 w 59"/>
                <a:gd name="T13" fmla="*/ 3 h 38"/>
                <a:gd name="T14" fmla="*/ 49 w 59"/>
                <a:gd name="T15" fmla="*/ 1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38">
                  <a:moveTo>
                    <a:pt x="49" y="1"/>
                  </a:moveTo>
                  <a:cubicBezTo>
                    <a:pt x="4" y="27"/>
                    <a:pt x="4" y="27"/>
                    <a:pt x="4" y="27"/>
                  </a:cubicBezTo>
                  <a:cubicBezTo>
                    <a:pt x="1" y="29"/>
                    <a:pt x="0" y="33"/>
                    <a:pt x="2" y="35"/>
                  </a:cubicBezTo>
                  <a:cubicBezTo>
                    <a:pt x="3" y="37"/>
                    <a:pt x="5" y="38"/>
                    <a:pt x="7" y="38"/>
                  </a:cubicBezTo>
                  <a:cubicBezTo>
                    <a:pt x="8" y="38"/>
                    <a:pt x="9" y="38"/>
                    <a:pt x="10" y="37"/>
                  </a:cubicBezTo>
                  <a:cubicBezTo>
                    <a:pt x="55" y="11"/>
                    <a:pt x="55" y="11"/>
                    <a:pt x="55" y="11"/>
                  </a:cubicBezTo>
                  <a:cubicBezTo>
                    <a:pt x="58" y="9"/>
                    <a:pt x="59" y="6"/>
                    <a:pt x="57" y="3"/>
                  </a:cubicBezTo>
                  <a:cubicBezTo>
                    <a:pt x="56" y="0"/>
                    <a:pt x="52" y="0"/>
                    <a:pt x="49" y="1"/>
                  </a:cubicBezTo>
                  <a:close/>
                </a:path>
              </a:pathLst>
            </a:custGeom>
            <a:grpFill/>
            <a:ln>
              <a:noFill/>
            </a:ln>
          </p:spPr>
          <p:txBody>
            <a:bodyPr anchor="ctr"/>
            <a:lstStyle/>
            <a:p>
              <a:pPr algn="ctr"/>
              <a:endParaRPr>
                <a:cs typeface="+mn-ea"/>
                <a:sym typeface="+mn-lt"/>
              </a:endParaRPr>
            </a:p>
          </p:txBody>
        </p:sp>
        <p:sp>
          <p:nvSpPr>
            <p:cNvPr id="55" name="Freeform: Shape 19"/>
            <p:cNvSpPr/>
            <p:nvPr/>
          </p:nvSpPr>
          <p:spPr bwMode="auto">
            <a:xfrm>
              <a:off x="3953661" y="1330588"/>
              <a:ext cx="171780" cy="244064"/>
            </a:xfrm>
            <a:custGeom>
              <a:avLst/>
              <a:gdLst>
                <a:gd name="T0" fmla="*/ 28 w 40"/>
                <a:gd name="T1" fmla="*/ 55 h 57"/>
                <a:gd name="T2" fmla="*/ 33 w 40"/>
                <a:gd name="T3" fmla="*/ 57 h 57"/>
                <a:gd name="T4" fmla="*/ 36 w 40"/>
                <a:gd name="T5" fmla="*/ 57 h 57"/>
                <a:gd name="T6" fmla="*/ 38 w 40"/>
                <a:gd name="T7" fmla="*/ 49 h 57"/>
                <a:gd name="T8" fmla="*/ 12 w 40"/>
                <a:gd name="T9" fmla="*/ 3 h 57"/>
                <a:gd name="T10" fmla="*/ 4 w 40"/>
                <a:gd name="T11" fmla="*/ 1 h 57"/>
                <a:gd name="T12" fmla="*/ 2 w 40"/>
                <a:gd name="T13" fmla="*/ 9 h 57"/>
                <a:gd name="T14" fmla="*/ 28 w 40"/>
                <a:gd name="T15" fmla="*/ 55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57">
                  <a:moveTo>
                    <a:pt x="28" y="55"/>
                  </a:moveTo>
                  <a:cubicBezTo>
                    <a:pt x="29" y="56"/>
                    <a:pt x="31" y="57"/>
                    <a:pt x="33" y="57"/>
                  </a:cubicBezTo>
                  <a:cubicBezTo>
                    <a:pt x="34" y="57"/>
                    <a:pt x="35" y="57"/>
                    <a:pt x="36" y="57"/>
                  </a:cubicBezTo>
                  <a:cubicBezTo>
                    <a:pt x="39" y="55"/>
                    <a:pt x="40" y="52"/>
                    <a:pt x="38" y="49"/>
                  </a:cubicBezTo>
                  <a:cubicBezTo>
                    <a:pt x="12" y="3"/>
                    <a:pt x="12" y="3"/>
                    <a:pt x="12" y="3"/>
                  </a:cubicBezTo>
                  <a:cubicBezTo>
                    <a:pt x="10" y="1"/>
                    <a:pt x="7" y="0"/>
                    <a:pt x="4" y="1"/>
                  </a:cubicBezTo>
                  <a:cubicBezTo>
                    <a:pt x="1" y="3"/>
                    <a:pt x="0" y="6"/>
                    <a:pt x="2" y="9"/>
                  </a:cubicBezTo>
                  <a:lnTo>
                    <a:pt x="28" y="55"/>
                  </a:lnTo>
                  <a:close/>
                </a:path>
              </a:pathLst>
            </a:custGeom>
            <a:grpFill/>
            <a:ln>
              <a:noFill/>
            </a:ln>
          </p:spPr>
          <p:txBody>
            <a:bodyPr anchor="ctr"/>
            <a:lstStyle/>
            <a:p>
              <a:pPr algn="ctr"/>
              <a:endParaRPr>
                <a:cs typeface="+mn-ea"/>
                <a:sym typeface="+mn-lt"/>
              </a:endParaRPr>
            </a:p>
          </p:txBody>
        </p:sp>
        <p:sp>
          <p:nvSpPr>
            <p:cNvPr id="56" name="Freeform: Shape 20"/>
            <p:cNvSpPr/>
            <p:nvPr/>
          </p:nvSpPr>
          <p:spPr bwMode="auto">
            <a:xfrm>
              <a:off x="4537033" y="1210682"/>
              <a:ext cx="47622" cy="274678"/>
            </a:xfrm>
            <a:custGeom>
              <a:avLst/>
              <a:gdLst>
                <a:gd name="T0" fmla="*/ 5 w 11"/>
                <a:gd name="T1" fmla="*/ 64 h 64"/>
                <a:gd name="T2" fmla="*/ 11 w 11"/>
                <a:gd name="T3" fmla="*/ 58 h 64"/>
                <a:gd name="T4" fmla="*/ 11 w 11"/>
                <a:gd name="T5" fmla="*/ 6 h 64"/>
                <a:gd name="T6" fmla="*/ 5 w 11"/>
                <a:gd name="T7" fmla="*/ 0 h 64"/>
                <a:gd name="T8" fmla="*/ 0 w 11"/>
                <a:gd name="T9" fmla="*/ 6 h 64"/>
                <a:gd name="T10" fmla="*/ 0 w 11"/>
                <a:gd name="T11" fmla="*/ 58 h 64"/>
                <a:gd name="T12" fmla="*/ 5 w 11"/>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11" h="64">
                  <a:moveTo>
                    <a:pt x="5" y="64"/>
                  </a:moveTo>
                  <a:cubicBezTo>
                    <a:pt x="8" y="64"/>
                    <a:pt x="11" y="61"/>
                    <a:pt x="11" y="58"/>
                  </a:cubicBezTo>
                  <a:cubicBezTo>
                    <a:pt x="11" y="6"/>
                    <a:pt x="11" y="6"/>
                    <a:pt x="11" y="6"/>
                  </a:cubicBezTo>
                  <a:cubicBezTo>
                    <a:pt x="11" y="3"/>
                    <a:pt x="8" y="0"/>
                    <a:pt x="5" y="0"/>
                  </a:cubicBezTo>
                  <a:cubicBezTo>
                    <a:pt x="2" y="0"/>
                    <a:pt x="0" y="3"/>
                    <a:pt x="0" y="6"/>
                  </a:cubicBezTo>
                  <a:cubicBezTo>
                    <a:pt x="0" y="58"/>
                    <a:pt x="0" y="58"/>
                    <a:pt x="0" y="58"/>
                  </a:cubicBezTo>
                  <a:cubicBezTo>
                    <a:pt x="0" y="61"/>
                    <a:pt x="2" y="64"/>
                    <a:pt x="5" y="64"/>
                  </a:cubicBezTo>
                  <a:close/>
                </a:path>
              </a:pathLst>
            </a:custGeom>
            <a:grpFill/>
            <a:ln>
              <a:noFill/>
            </a:ln>
          </p:spPr>
          <p:txBody>
            <a:bodyPr anchor="ctr"/>
            <a:lstStyle/>
            <a:p>
              <a:pPr algn="ctr"/>
              <a:endParaRPr>
                <a:cs typeface="+mn-ea"/>
                <a:sym typeface="+mn-lt"/>
              </a:endParaRPr>
            </a:p>
          </p:txBody>
        </p:sp>
        <p:sp>
          <p:nvSpPr>
            <p:cNvPr id="57" name="Freeform: Shape 21"/>
            <p:cNvSpPr/>
            <p:nvPr/>
          </p:nvSpPr>
          <p:spPr bwMode="auto">
            <a:xfrm>
              <a:off x="3525061" y="2255820"/>
              <a:ext cx="274678" cy="47622"/>
            </a:xfrm>
            <a:custGeom>
              <a:avLst/>
              <a:gdLst>
                <a:gd name="T0" fmla="*/ 64 w 64"/>
                <a:gd name="T1" fmla="*/ 5 h 11"/>
                <a:gd name="T2" fmla="*/ 58 w 64"/>
                <a:gd name="T3" fmla="*/ 0 h 11"/>
                <a:gd name="T4" fmla="*/ 6 w 64"/>
                <a:gd name="T5" fmla="*/ 0 h 11"/>
                <a:gd name="T6" fmla="*/ 0 w 64"/>
                <a:gd name="T7" fmla="*/ 5 h 11"/>
                <a:gd name="T8" fmla="*/ 6 w 64"/>
                <a:gd name="T9" fmla="*/ 11 h 11"/>
                <a:gd name="T10" fmla="*/ 58 w 64"/>
                <a:gd name="T11" fmla="*/ 11 h 11"/>
                <a:gd name="T12" fmla="*/ 64 w 64"/>
                <a:gd name="T13" fmla="*/ 5 h 11"/>
              </a:gdLst>
              <a:ahLst/>
              <a:cxnLst>
                <a:cxn ang="0">
                  <a:pos x="T0" y="T1"/>
                </a:cxn>
                <a:cxn ang="0">
                  <a:pos x="T2" y="T3"/>
                </a:cxn>
                <a:cxn ang="0">
                  <a:pos x="T4" y="T5"/>
                </a:cxn>
                <a:cxn ang="0">
                  <a:pos x="T6" y="T7"/>
                </a:cxn>
                <a:cxn ang="0">
                  <a:pos x="T8" y="T9"/>
                </a:cxn>
                <a:cxn ang="0">
                  <a:pos x="T10" y="T11"/>
                </a:cxn>
                <a:cxn ang="0">
                  <a:pos x="T12" y="T13"/>
                </a:cxn>
              </a:cxnLst>
              <a:rect l="0" t="0" r="r" b="b"/>
              <a:pathLst>
                <a:path w="64" h="11">
                  <a:moveTo>
                    <a:pt x="64" y="5"/>
                  </a:moveTo>
                  <a:cubicBezTo>
                    <a:pt x="64" y="2"/>
                    <a:pt x="61" y="0"/>
                    <a:pt x="58" y="0"/>
                  </a:cubicBezTo>
                  <a:cubicBezTo>
                    <a:pt x="6" y="0"/>
                    <a:pt x="6" y="0"/>
                    <a:pt x="6" y="0"/>
                  </a:cubicBezTo>
                  <a:cubicBezTo>
                    <a:pt x="2" y="0"/>
                    <a:pt x="0" y="2"/>
                    <a:pt x="0" y="5"/>
                  </a:cubicBezTo>
                  <a:cubicBezTo>
                    <a:pt x="0" y="9"/>
                    <a:pt x="2" y="11"/>
                    <a:pt x="6" y="11"/>
                  </a:cubicBezTo>
                  <a:cubicBezTo>
                    <a:pt x="58" y="11"/>
                    <a:pt x="58" y="11"/>
                    <a:pt x="58" y="11"/>
                  </a:cubicBezTo>
                  <a:cubicBezTo>
                    <a:pt x="61" y="11"/>
                    <a:pt x="64" y="9"/>
                    <a:pt x="64" y="5"/>
                  </a:cubicBezTo>
                  <a:close/>
                </a:path>
              </a:pathLst>
            </a:custGeom>
            <a:grpFill/>
            <a:ln>
              <a:noFill/>
            </a:ln>
          </p:spPr>
          <p:txBody>
            <a:bodyPr anchor="ctr"/>
            <a:lstStyle/>
            <a:p>
              <a:pPr algn="ctr"/>
              <a:endParaRPr>
                <a:cs typeface="+mn-ea"/>
                <a:sym typeface="+mn-lt"/>
              </a:endParaRPr>
            </a:p>
          </p:txBody>
        </p:sp>
      </p:grpSp>
      <p:sp>
        <p:nvSpPr>
          <p:cNvPr id="33" name="Oval 31"/>
          <p:cNvSpPr>
            <a:spLocks noChangeAspect="1"/>
          </p:cNvSpPr>
          <p:nvPr/>
        </p:nvSpPr>
        <p:spPr>
          <a:xfrm>
            <a:off x="3887751" y="3029476"/>
            <a:ext cx="680202" cy="680202"/>
          </a:xfrm>
          <a:prstGeom prst="ellipse">
            <a:avLst/>
          </a:prstGeom>
          <a:solidFill>
            <a:srgbClr val="0D509E"/>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34" name="Freeform: Shape 34"/>
          <p:cNvSpPr/>
          <p:nvPr/>
        </p:nvSpPr>
        <p:spPr bwMode="auto">
          <a:xfrm>
            <a:off x="4075910" y="3237434"/>
            <a:ext cx="302613" cy="300828"/>
          </a:xfrm>
          <a:custGeom>
            <a:avLst/>
            <a:gdLst>
              <a:gd name="T0" fmla="*/ 85 w 186"/>
              <a:gd name="T1" fmla="*/ 93 h 185"/>
              <a:gd name="T2" fmla="*/ 101 w 186"/>
              <a:gd name="T3" fmla="*/ 93 h 185"/>
              <a:gd name="T4" fmla="*/ 186 w 186"/>
              <a:gd name="T5" fmla="*/ 93 h 185"/>
              <a:gd name="T6" fmla="*/ 159 w 186"/>
              <a:gd name="T7" fmla="*/ 27 h 185"/>
              <a:gd name="T8" fmla="*/ 93 w 186"/>
              <a:gd name="T9" fmla="*/ 0 h 185"/>
              <a:gd name="T10" fmla="*/ 27 w 186"/>
              <a:gd name="T11" fmla="*/ 27 h 185"/>
              <a:gd name="T12" fmla="*/ 0 w 186"/>
              <a:gd name="T13" fmla="*/ 93 h 185"/>
              <a:gd name="T14" fmla="*/ 27 w 186"/>
              <a:gd name="T15" fmla="*/ 158 h 185"/>
              <a:gd name="T16" fmla="*/ 93 w 186"/>
              <a:gd name="T17" fmla="*/ 185 h 185"/>
              <a:gd name="T18" fmla="*/ 159 w 186"/>
              <a:gd name="T19" fmla="*/ 158 h 185"/>
              <a:gd name="T20" fmla="*/ 186 w 186"/>
              <a:gd name="T21" fmla="*/ 93 h 185"/>
              <a:gd name="T22" fmla="*/ 36 w 186"/>
              <a:gd name="T23" fmla="*/ 74 h 185"/>
              <a:gd name="T24" fmla="*/ 36 w 186"/>
              <a:gd name="T25" fmla="*/ 111 h 185"/>
              <a:gd name="T26" fmla="*/ 60 w 186"/>
              <a:gd name="T27" fmla="*/ 79 h 185"/>
              <a:gd name="T28" fmla="*/ 44 w 186"/>
              <a:gd name="T29" fmla="*/ 72 h 185"/>
              <a:gd name="T30" fmla="*/ 60 w 186"/>
              <a:gd name="T31" fmla="*/ 79 h 185"/>
              <a:gd name="T32" fmla="*/ 44 w 186"/>
              <a:gd name="T33" fmla="*/ 113 h 185"/>
              <a:gd name="T34" fmla="*/ 60 w 186"/>
              <a:gd name="T35" fmla="*/ 107 h 185"/>
              <a:gd name="T36" fmla="*/ 33 w 186"/>
              <a:gd name="T37" fmla="*/ 152 h 185"/>
              <a:gd name="T38" fmla="*/ 61 w 186"/>
              <a:gd name="T39" fmla="*/ 124 h 185"/>
              <a:gd name="T40" fmla="*/ 33 w 186"/>
              <a:gd name="T41" fmla="*/ 152 h 185"/>
              <a:gd name="T42" fmla="*/ 39 w 186"/>
              <a:gd name="T43" fmla="*/ 65 h 185"/>
              <a:gd name="T44" fmla="*/ 66 w 186"/>
              <a:gd name="T45" fmla="*/ 39 h 185"/>
              <a:gd name="T46" fmla="*/ 116 w 186"/>
              <a:gd name="T47" fmla="*/ 60 h 185"/>
              <a:gd name="T48" fmla="*/ 100 w 186"/>
              <a:gd name="T49" fmla="*/ 53 h 185"/>
              <a:gd name="T50" fmla="*/ 116 w 186"/>
              <a:gd name="T51" fmla="*/ 60 h 185"/>
              <a:gd name="T52" fmla="*/ 112 w 186"/>
              <a:gd name="T53" fmla="*/ 35 h 185"/>
              <a:gd name="T54" fmla="*/ 74 w 186"/>
              <a:gd name="T55" fmla="*/ 35 h 185"/>
              <a:gd name="T56" fmla="*/ 73 w 186"/>
              <a:gd name="T57" fmla="*/ 43 h 185"/>
              <a:gd name="T58" fmla="*/ 79 w 186"/>
              <a:gd name="T59" fmla="*/ 59 h 185"/>
              <a:gd name="T60" fmla="*/ 73 w 186"/>
              <a:gd name="T61" fmla="*/ 43 h 185"/>
              <a:gd name="T62" fmla="*/ 79 w 186"/>
              <a:gd name="T63" fmla="*/ 126 h 185"/>
              <a:gd name="T64" fmla="*/ 73 w 186"/>
              <a:gd name="T65" fmla="*/ 142 h 185"/>
              <a:gd name="T66" fmla="*/ 93 w 186"/>
              <a:gd name="T67" fmla="*/ 177 h 185"/>
              <a:gd name="T68" fmla="*/ 93 w 186"/>
              <a:gd name="T69" fmla="*/ 137 h 185"/>
              <a:gd name="T70" fmla="*/ 93 w 186"/>
              <a:gd name="T71" fmla="*/ 177 h 185"/>
              <a:gd name="T72" fmla="*/ 100 w 186"/>
              <a:gd name="T73" fmla="*/ 132 h 185"/>
              <a:gd name="T74" fmla="*/ 116 w 186"/>
              <a:gd name="T75" fmla="*/ 125 h 185"/>
              <a:gd name="T76" fmla="*/ 118 w 186"/>
              <a:gd name="T77" fmla="*/ 103 h 185"/>
              <a:gd name="T78" fmla="*/ 103 w 186"/>
              <a:gd name="T79" fmla="*/ 118 h 185"/>
              <a:gd name="T80" fmla="*/ 83 w 186"/>
              <a:gd name="T81" fmla="*/ 118 h 185"/>
              <a:gd name="T82" fmla="*/ 68 w 186"/>
              <a:gd name="T83" fmla="*/ 103 h 185"/>
              <a:gd name="T84" fmla="*/ 68 w 186"/>
              <a:gd name="T85" fmla="*/ 82 h 185"/>
              <a:gd name="T86" fmla="*/ 83 w 186"/>
              <a:gd name="T87" fmla="*/ 68 h 185"/>
              <a:gd name="T88" fmla="*/ 103 w 186"/>
              <a:gd name="T89" fmla="*/ 68 h 185"/>
              <a:gd name="T90" fmla="*/ 118 w 186"/>
              <a:gd name="T91" fmla="*/ 82 h 185"/>
              <a:gd name="T92" fmla="*/ 118 w 186"/>
              <a:gd name="T93" fmla="*/ 103 h 185"/>
              <a:gd name="T94" fmla="*/ 147 w 186"/>
              <a:gd name="T95" fmla="*/ 65 h 185"/>
              <a:gd name="T96" fmla="*/ 120 w 186"/>
              <a:gd name="T97" fmla="*/ 39 h 185"/>
              <a:gd name="T98" fmla="*/ 133 w 186"/>
              <a:gd name="T99" fmla="*/ 86 h 185"/>
              <a:gd name="T100" fmla="*/ 126 w 186"/>
              <a:gd name="T101" fmla="*/ 69 h 185"/>
              <a:gd name="T102" fmla="*/ 133 w 186"/>
              <a:gd name="T103" fmla="*/ 86 h 185"/>
              <a:gd name="T104" fmla="*/ 142 w 186"/>
              <a:gd name="T105" fmla="*/ 113 h 185"/>
              <a:gd name="T106" fmla="*/ 126 w 186"/>
              <a:gd name="T107" fmla="*/ 107 h 185"/>
              <a:gd name="T108" fmla="*/ 153 w 186"/>
              <a:gd name="T109" fmla="*/ 152 h 185"/>
              <a:gd name="T110" fmla="*/ 125 w 186"/>
              <a:gd name="T111" fmla="*/ 124 h 185"/>
              <a:gd name="T112" fmla="*/ 153 w 186"/>
              <a:gd name="T113" fmla="*/ 152 h 185"/>
              <a:gd name="T114" fmla="*/ 138 w 186"/>
              <a:gd name="T115" fmla="*/ 93 h 185"/>
              <a:gd name="T116" fmla="*/ 177 w 186"/>
              <a:gd name="T117" fmla="*/ 9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6" h="185">
                <a:moveTo>
                  <a:pt x="93" y="84"/>
                </a:moveTo>
                <a:cubicBezTo>
                  <a:pt x="88" y="84"/>
                  <a:pt x="85" y="88"/>
                  <a:pt x="85" y="93"/>
                </a:cubicBezTo>
                <a:cubicBezTo>
                  <a:pt x="85" y="97"/>
                  <a:pt x="88" y="101"/>
                  <a:pt x="93" y="101"/>
                </a:cubicBezTo>
                <a:cubicBezTo>
                  <a:pt x="98" y="101"/>
                  <a:pt x="101" y="97"/>
                  <a:pt x="101" y="93"/>
                </a:cubicBezTo>
                <a:cubicBezTo>
                  <a:pt x="101" y="88"/>
                  <a:pt x="98" y="84"/>
                  <a:pt x="93" y="84"/>
                </a:cubicBezTo>
                <a:close/>
                <a:moveTo>
                  <a:pt x="186" y="93"/>
                </a:moveTo>
                <a:cubicBezTo>
                  <a:pt x="186" y="83"/>
                  <a:pt x="174" y="74"/>
                  <a:pt x="154" y="67"/>
                </a:cubicBezTo>
                <a:cubicBezTo>
                  <a:pt x="163" y="49"/>
                  <a:pt x="166" y="34"/>
                  <a:pt x="159" y="27"/>
                </a:cubicBezTo>
                <a:cubicBezTo>
                  <a:pt x="151" y="20"/>
                  <a:pt x="136" y="22"/>
                  <a:pt x="118" y="32"/>
                </a:cubicBezTo>
                <a:cubicBezTo>
                  <a:pt x="112" y="12"/>
                  <a:pt x="103" y="0"/>
                  <a:pt x="93" y="0"/>
                </a:cubicBezTo>
                <a:cubicBezTo>
                  <a:pt x="83" y="0"/>
                  <a:pt x="74" y="12"/>
                  <a:pt x="68" y="32"/>
                </a:cubicBezTo>
                <a:cubicBezTo>
                  <a:pt x="50" y="22"/>
                  <a:pt x="35" y="20"/>
                  <a:pt x="27" y="27"/>
                </a:cubicBezTo>
                <a:cubicBezTo>
                  <a:pt x="20" y="34"/>
                  <a:pt x="23" y="49"/>
                  <a:pt x="32" y="67"/>
                </a:cubicBezTo>
                <a:cubicBezTo>
                  <a:pt x="12" y="74"/>
                  <a:pt x="0" y="83"/>
                  <a:pt x="0" y="93"/>
                </a:cubicBezTo>
                <a:cubicBezTo>
                  <a:pt x="0" y="103"/>
                  <a:pt x="12" y="112"/>
                  <a:pt x="32" y="118"/>
                </a:cubicBezTo>
                <a:cubicBezTo>
                  <a:pt x="23" y="136"/>
                  <a:pt x="20" y="151"/>
                  <a:pt x="27" y="158"/>
                </a:cubicBezTo>
                <a:cubicBezTo>
                  <a:pt x="35" y="165"/>
                  <a:pt x="50" y="163"/>
                  <a:pt x="68" y="154"/>
                </a:cubicBezTo>
                <a:cubicBezTo>
                  <a:pt x="74" y="173"/>
                  <a:pt x="83" y="185"/>
                  <a:pt x="93" y="185"/>
                </a:cubicBezTo>
                <a:cubicBezTo>
                  <a:pt x="103" y="185"/>
                  <a:pt x="112" y="173"/>
                  <a:pt x="118" y="154"/>
                </a:cubicBezTo>
                <a:cubicBezTo>
                  <a:pt x="136" y="163"/>
                  <a:pt x="151" y="165"/>
                  <a:pt x="159" y="158"/>
                </a:cubicBezTo>
                <a:cubicBezTo>
                  <a:pt x="166" y="151"/>
                  <a:pt x="163" y="136"/>
                  <a:pt x="154" y="118"/>
                </a:cubicBezTo>
                <a:cubicBezTo>
                  <a:pt x="174" y="112"/>
                  <a:pt x="186" y="103"/>
                  <a:pt x="186" y="93"/>
                </a:cubicBezTo>
                <a:close/>
                <a:moveTo>
                  <a:pt x="9" y="93"/>
                </a:moveTo>
                <a:cubicBezTo>
                  <a:pt x="9" y="85"/>
                  <a:pt x="19" y="79"/>
                  <a:pt x="36" y="74"/>
                </a:cubicBezTo>
                <a:cubicBezTo>
                  <a:pt x="39" y="80"/>
                  <a:pt x="43" y="86"/>
                  <a:pt x="48" y="93"/>
                </a:cubicBezTo>
                <a:cubicBezTo>
                  <a:pt x="43" y="99"/>
                  <a:pt x="39" y="105"/>
                  <a:pt x="36" y="111"/>
                </a:cubicBezTo>
                <a:cubicBezTo>
                  <a:pt x="19" y="107"/>
                  <a:pt x="9" y="100"/>
                  <a:pt x="9" y="93"/>
                </a:cubicBezTo>
                <a:close/>
                <a:moveTo>
                  <a:pt x="60" y="79"/>
                </a:moveTo>
                <a:cubicBezTo>
                  <a:pt x="58" y="81"/>
                  <a:pt x="55" y="84"/>
                  <a:pt x="53" y="86"/>
                </a:cubicBezTo>
                <a:cubicBezTo>
                  <a:pt x="50" y="81"/>
                  <a:pt x="46" y="77"/>
                  <a:pt x="44" y="72"/>
                </a:cubicBezTo>
                <a:cubicBezTo>
                  <a:pt x="49" y="71"/>
                  <a:pt x="54" y="70"/>
                  <a:pt x="60" y="69"/>
                </a:cubicBezTo>
                <a:cubicBezTo>
                  <a:pt x="60" y="72"/>
                  <a:pt x="60" y="76"/>
                  <a:pt x="60" y="79"/>
                </a:cubicBezTo>
                <a:close/>
                <a:moveTo>
                  <a:pt x="60" y="116"/>
                </a:moveTo>
                <a:cubicBezTo>
                  <a:pt x="54" y="115"/>
                  <a:pt x="49" y="114"/>
                  <a:pt x="44" y="113"/>
                </a:cubicBezTo>
                <a:cubicBezTo>
                  <a:pt x="46" y="109"/>
                  <a:pt x="50" y="104"/>
                  <a:pt x="53" y="99"/>
                </a:cubicBezTo>
                <a:cubicBezTo>
                  <a:pt x="55" y="102"/>
                  <a:pt x="58" y="104"/>
                  <a:pt x="60" y="107"/>
                </a:cubicBezTo>
                <a:cubicBezTo>
                  <a:pt x="60" y="110"/>
                  <a:pt x="60" y="113"/>
                  <a:pt x="60" y="116"/>
                </a:cubicBezTo>
                <a:close/>
                <a:moveTo>
                  <a:pt x="33" y="152"/>
                </a:moveTo>
                <a:cubicBezTo>
                  <a:pt x="28" y="147"/>
                  <a:pt x="31" y="135"/>
                  <a:pt x="39" y="120"/>
                </a:cubicBezTo>
                <a:cubicBezTo>
                  <a:pt x="46" y="122"/>
                  <a:pt x="53" y="123"/>
                  <a:pt x="61" y="124"/>
                </a:cubicBezTo>
                <a:cubicBezTo>
                  <a:pt x="62" y="132"/>
                  <a:pt x="64" y="140"/>
                  <a:pt x="66" y="146"/>
                </a:cubicBezTo>
                <a:cubicBezTo>
                  <a:pt x="51" y="155"/>
                  <a:pt x="39" y="158"/>
                  <a:pt x="33" y="152"/>
                </a:cubicBezTo>
                <a:close/>
                <a:moveTo>
                  <a:pt x="61" y="61"/>
                </a:moveTo>
                <a:cubicBezTo>
                  <a:pt x="53" y="62"/>
                  <a:pt x="46" y="63"/>
                  <a:pt x="39" y="65"/>
                </a:cubicBezTo>
                <a:cubicBezTo>
                  <a:pt x="31" y="50"/>
                  <a:pt x="28" y="38"/>
                  <a:pt x="33" y="33"/>
                </a:cubicBezTo>
                <a:cubicBezTo>
                  <a:pt x="39" y="28"/>
                  <a:pt x="51" y="31"/>
                  <a:pt x="66" y="39"/>
                </a:cubicBezTo>
                <a:cubicBezTo>
                  <a:pt x="64" y="46"/>
                  <a:pt x="62" y="53"/>
                  <a:pt x="61" y="61"/>
                </a:cubicBezTo>
                <a:close/>
                <a:moveTo>
                  <a:pt x="116" y="60"/>
                </a:moveTo>
                <a:cubicBezTo>
                  <a:pt x="113" y="60"/>
                  <a:pt x="110" y="60"/>
                  <a:pt x="107" y="59"/>
                </a:cubicBezTo>
                <a:cubicBezTo>
                  <a:pt x="104" y="57"/>
                  <a:pt x="102" y="55"/>
                  <a:pt x="100" y="53"/>
                </a:cubicBezTo>
                <a:cubicBezTo>
                  <a:pt x="104" y="49"/>
                  <a:pt x="109" y="46"/>
                  <a:pt x="114" y="43"/>
                </a:cubicBezTo>
                <a:cubicBezTo>
                  <a:pt x="115" y="48"/>
                  <a:pt x="116" y="54"/>
                  <a:pt x="116" y="60"/>
                </a:cubicBezTo>
                <a:close/>
                <a:moveTo>
                  <a:pt x="93" y="8"/>
                </a:moveTo>
                <a:cubicBezTo>
                  <a:pt x="100" y="8"/>
                  <a:pt x="107" y="19"/>
                  <a:pt x="112" y="35"/>
                </a:cubicBezTo>
                <a:cubicBezTo>
                  <a:pt x="106" y="39"/>
                  <a:pt x="99" y="43"/>
                  <a:pt x="93" y="48"/>
                </a:cubicBezTo>
                <a:cubicBezTo>
                  <a:pt x="87" y="43"/>
                  <a:pt x="80" y="39"/>
                  <a:pt x="74" y="35"/>
                </a:cubicBezTo>
                <a:cubicBezTo>
                  <a:pt x="79" y="19"/>
                  <a:pt x="86" y="8"/>
                  <a:pt x="93" y="8"/>
                </a:cubicBezTo>
                <a:close/>
                <a:moveTo>
                  <a:pt x="73" y="43"/>
                </a:moveTo>
                <a:cubicBezTo>
                  <a:pt x="77" y="46"/>
                  <a:pt x="82" y="49"/>
                  <a:pt x="86" y="53"/>
                </a:cubicBezTo>
                <a:cubicBezTo>
                  <a:pt x="84" y="55"/>
                  <a:pt x="82" y="57"/>
                  <a:pt x="79" y="59"/>
                </a:cubicBezTo>
                <a:cubicBezTo>
                  <a:pt x="76" y="60"/>
                  <a:pt x="73" y="60"/>
                  <a:pt x="70" y="60"/>
                </a:cubicBezTo>
                <a:cubicBezTo>
                  <a:pt x="70" y="54"/>
                  <a:pt x="71" y="48"/>
                  <a:pt x="73" y="43"/>
                </a:cubicBezTo>
                <a:close/>
                <a:moveTo>
                  <a:pt x="70" y="125"/>
                </a:moveTo>
                <a:cubicBezTo>
                  <a:pt x="73" y="126"/>
                  <a:pt x="76" y="126"/>
                  <a:pt x="79" y="126"/>
                </a:cubicBezTo>
                <a:cubicBezTo>
                  <a:pt x="82" y="128"/>
                  <a:pt x="84" y="130"/>
                  <a:pt x="86" y="132"/>
                </a:cubicBezTo>
                <a:cubicBezTo>
                  <a:pt x="82" y="136"/>
                  <a:pt x="77" y="139"/>
                  <a:pt x="73" y="142"/>
                </a:cubicBezTo>
                <a:cubicBezTo>
                  <a:pt x="71" y="137"/>
                  <a:pt x="70" y="131"/>
                  <a:pt x="70" y="125"/>
                </a:cubicBezTo>
                <a:close/>
                <a:moveTo>
                  <a:pt x="93" y="177"/>
                </a:moveTo>
                <a:cubicBezTo>
                  <a:pt x="86" y="177"/>
                  <a:pt x="79" y="167"/>
                  <a:pt x="74" y="150"/>
                </a:cubicBezTo>
                <a:cubicBezTo>
                  <a:pt x="80" y="147"/>
                  <a:pt x="87" y="142"/>
                  <a:pt x="93" y="137"/>
                </a:cubicBezTo>
                <a:cubicBezTo>
                  <a:pt x="99" y="142"/>
                  <a:pt x="106" y="147"/>
                  <a:pt x="112" y="150"/>
                </a:cubicBezTo>
                <a:cubicBezTo>
                  <a:pt x="107" y="167"/>
                  <a:pt x="100" y="177"/>
                  <a:pt x="93" y="177"/>
                </a:cubicBezTo>
                <a:close/>
                <a:moveTo>
                  <a:pt x="114" y="142"/>
                </a:moveTo>
                <a:cubicBezTo>
                  <a:pt x="109" y="139"/>
                  <a:pt x="104" y="136"/>
                  <a:pt x="100" y="132"/>
                </a:cubicBezTo>
                <a:cubicBezTo>
                  <a:pt x="102" y="130"/>
                  <a:pt x="104" y="128"/>
                  <a:pt x="107" y="126"/>
                </a:cubicBezTo>
                <a:cubicBezTo>
                  <a:pt x="110" y="126"/>
                  <a:pt x="113" y="126"/>
                  <a:pt x="116" y="125"/>
                </a:cubicBezTo>
                <a:cubicBezTo>
                  <a:pt x="116" y="131"/>
                  <a:pt x="115" y="137"/>
                  <a:pt x="114" y="142"/>
                </a:cubicBezTo>
                <a:close/>
                <a:moveTo>
                  <a:pt x="118" y="103"/>
                </a:moveTo>
                <a:cubicBezTo>
                  <a:pt x="116" y="106"/>
                  <a:pt x="113" y="108"/>
                  <a:pt x="111" y="111"/>
                </a:cubicBezTo>
                <a:cubicBezTo>
                  <a:pt x="108" y="113"/>
                  <a:pt x="106" y="115"/>
                  <a:pt x="103" y="118"/>
                </a:cubicBezTo>
                <a:cubicBezTo>
                  <a:pt x="100" y="118"/>
                  <a:pt x="97" y="118"/>
                  <a:pt x="93" y="118"/>
                </a:cubicBezTo>
                <a:cubicBezTo>
                  <a:pt x="89" y="118"/>
                  <a:pt x="86" y="118"/>
                  <a:pt x="83" y="118"/>
                </a:cubicBezTo>
                <a:cubicBezTo>
                  <a:pt x="80" y="115"/>
                  <a:pt x="78" y="113"/>
                  <a:pt x="75" y="111"/>
                </a:cubicBezTo>
                <a:cubicBezTo>
                  <a:pt x="73" y="108"/>
                  <a:pt x="70" y="106"/>
                  <a:pt x="68" y="103"/>
                </a:cubicBezTo>
                <a:cubicBezTo>
                  <a:pt x="68" y="100"/>
                  <a:pt x="68" y="96"/>
                  <a:pt x="68" y="93"/>
                </a:cubicBezTo>
                <a:cubicBezTo>
                  <a:pt x="68" y="89"/>
                  <a:pt x="68" y="86"/>
                  <a:pt x="68" y="82"/>
                </a:cubicBezTo>
                <a:cubicBezTo>
                  <a:pt x="70" y="80"/>
                  <a:pt x="73" y="77"/>
                  <a:pt x="75" y="75"/>
                </a:cubicBezTo>
                <a:cubicBezTo>
                  <a:pt x="78" y="72"/>
                  <a:pt x="80" y="70"/>
                  <a:pt x="83" y="68"/>
                </a:cubicBezTo>
                <a:cubicBezTo>
                  <a:pt x="86" y="67"/>
                  <a:pt x="89" y="67"/>
                  <a:pt x="93" y="67"/>
                </a:cubicBezTo>
                <a:cubicBezTo>
                  <a:pt x="97" y="67"/>
                  <a:pt x="100" y="67"/>
                  <a:pt x="103" y="68"/>
                </a:cubicBezTo>
                <a:cubicBezTo>
                  <a:pt x="106" y="70"/>
                  <a:pt x="108" y="72"/>
                  <a:pt x="111" y="75"/>
                </a:cubicBezTo>
                <a:cubicBezTo>
                  <a:pt x="113" y="77"/>
                  <a:pt x="116" y="80"/>
                  <a:pt x="118" y="82"/>
                </a:cubicBezTo>
                <a:cubicBezTo>
                  <a:pt x="118" y="86"/>
                  <a:pt x="118" y="89"/>
                  <a:pt x="118" y="93"/>
                </a:cubicBezTo>
                <a:cubicBezTo>
                  <a:pt x="118" y="96"/>
                  <a:pt x="118" y="100"/>
                  <a:pt x="118" y="103"/>
                </a:cubicBezTo>
                <a:close/>
                <a:moveTo>
                  <a:pt x="153" y="33"/>
                </a:moveTo>
                <a:cubicBezTo>
                  <a:pt x="158" y="38"/>
                  <a:pt x="155" y="50"/>
                  <a:pt x="147" y="65"/>
                </a:cubicBezTo>
                <a:cubicBezTo>
                  <a:pt x="140" y="63"/>
                  <a:pt x="133" y="62"/>
                  <a:pt x="125" y="61"/>
                </a:cubicBezTo>
                <a:cubicBezTo>
                  <a:pt x="124" y="53"/>
                  <a:pt x="122" y="46"/>
                  <a:pt x="120" y="39"/>
                </a:cubicBezTo>
                <a:cubicBezTo>
                  <a:pt x="135" y="31"/>
                  <a:pt x="147" y="28"/>
                  <a:pt x="153" y="33"/>
                </a:cubicBezTo>
                <a:close/>
                <a:moveTo>
                  <a:pt x="133" y="86"/>
                </a:moveTo>
                <a:cubicBezTo>
                  <a:pt x="131" y="84"/>
                  <a:pt x="128" y="81"/>
                  <a:pt x="126" y="79"/>
                </a:cubicBezTo>
                <a:cubicBezTo>
                  <a:pt x="126" y="76"/>
                  <a:pt x="126" y="72"/>
                  <a:pt x="126" y="69"/>
                </a:cubicBezTo>
                <a:cubicBezTo>
                  <a:pt x="132" y="70"/>
                  <a:pt x="137" y="71"/>
                  <a:pt x="142" y="72"/>
                </a:cubicBezTo>
                <a:cubicBezTo>
                  <a:pt x="140" y="77"/>
                  <a:pt x="136" y="81"/>
                  <a:pt x="133" y="86"/>
                </a:cubicBezTo>
                <a:close/>
                <a:moveTo>
                  <a:pt x="133" y="99"/>
                </a:moveTo>
                <a:cubicBezTo>
                  <a:pt x="136" y="104"/>
                  <a:pt x="140" y="109"/>
                  <a:pt x="142" y="113"/>
                </a:cubicBezTo>
                <a:cubicBezTo>
                  <a:pt x="137" y="114"/>
                  <a:pt x="132" y="115"/>
                  <a:pt x="126" y="116"/>
                </a:cubicBezTo>
                <a:cubicBezTo>
                  <a:pt x="126" y="113"/>
                  <a:pt x="126" y="110"/>
                  <a:pt x="126" y="107"/>
                </a:cubicBezTo>
                <a:cubicBezTo>
                  <a:pt x="129" y="104"/>
                  <a:pt x="131" y="102"/>
                  <a:pt x="133" y="99"/>
                </a:cubicBezTo>
                <a:close/>
                <a:moveTo>
                  <a:pt x="153" y="152"/>
                </a:moveTo>
                <a:cubicBezTo>
                  <a:pt x="147" y="158"/>
                  <a:pt x="135" y="155"/>
                  <a:pt x="120" y="146"/>
                </a:cubicBezTo>
                <a:cubicBezTo>
                  <a:pt x="122" y="140"/>
                  <a:pt x="124" y="132"/>
                  <a:pt x="125" y="124"/>
                </a:cubicBezTo>
                <a:cubicBezTo>
                  <a:pt x="133" y="123"/>
                  <a:pt x="140" y="122"/>
                  <a:pt x="147" y="120"/>
                </a:cubicBezTo>
                <a:cubicBezTo>
                  <a:pt x="155" y="135"/>
                  <a:pt x="158" y="147"/>
                  <a:pt x="153" y="152"/>
                </a:cubicBezTo>
                <a:close/>
                <a:moveTo>
                  <a:pt x="150" y="111"/>
                </a:moveTo>
                <a:cubicBezTo>
                  <a:pt x="147" y="105"/>
                  <a:pt x="143" y="99"/>
                  <a:pt x="138" y="93"/>
                </a:cubicBezTo>
                <a:cubicBezTo>
                  <a:pt x="143" y="86"/>
                  <a:pt x="147" y="80"/>
                  <a:pt x="150" y="74"/>
                </a:cubicBezTo>
                <a:cubicBezTo>
                  <a:pt x="167" y="79"/>
                  <a:pt x="177" y="85"/>
                  <a:pt x="177" y="93"/>
                </a:cubicBezTo>
                <a:cubicBezTo>
                  <a:pt x="177" y="100"/>
                  <a:pt x="167" y="107"/>
                  <a:pt x="150" y="111"/>
                </a:cubicBezTo>
                <a:close/>
              </a:path>
            </a:pathLst>
          </a:custGeom>
          <a:solidFill>
            <a:schemeClr val="bg1"/>
          </a:solidFill>
          <a:ln>
            <a:noFill/>
          </a:ln>
        </p:spPr>
        <p:txBody>
          <a:bodyPr anchor="ctr"/>
          <a:lstStyle/>
          <a:p>
            <a:pPr algn="ctr"/>
            <a:endParaRPr>
              <a:cs typeface="+mn-ea"/>
              <a:sym typeface="+mn-lt"/>
            </a:endParaRPr>
          </a:p>
        </p:txBody>
      </p:sp>
      <p:sp>
        <p:nvSpPr>
          <p:cNvPr id="70" name="矩形 69"/>
          <p:cNvSpPr/>
          <p:nvPr/>
        </p:nvSpPr>
        <p:spPr>
          <a:xfrm>
            <a:off x="964721" y="3449926"/>
            <a:ext cx="2859405" cy="890372"/>
          </a:xfrm>
          <a:prstGeom prst="rect">
            <a:avLst/>
          </a:prstGeom>
        </p:spPr>
        <p:txBody>
          <a:bodyPr wrap="square">
            <a:spAutoFit/>
            <a:scene3d>
              <a:camera prst="orthographicFront"/>
              <a:lightRig rig="threePt" dir="t"/>
            </a:scene3d>
            <a:sp3d contourW="12700"/>
          </a:bodyPr>
          <a:lstStyle/>
          <a:p>
            <a:pPr algn="r">
              <a:lnSpc>
                <a:spcPct val="150000"/>
              </a:lnSpc>
            </a:pPr>
            <a:r>
              <a:rPr sz="1200" dirty="0">
                <a:solidFill>
                  <a:schemeClr val="bg1">
                    <a:lumMod val="50000"/>
                  </a:schemeClr>
                </a:solidFill>
                <a:cs typeface="+mn-ea"/>
                <a:sym typeface="+mn-lt"/>
              </a:rPr>
              <a:t>利用标语横幅、校园广播、宣传海报、宣传栏、校园电子LED广告牌</a:t>
            </a:r>
            <a:r>
              <a:rPr lang="zh-CN" sz="1200" dirty="0">
                <a:solidFill>
                  <a:schemeClr val="bg1">
                    <a:lumMod val="50000"/>
                  </a:schemeClr>
                </a:solidFill>
                <a:cs typeface="+mn-ea"/>
                <a:sym typeface="+mn-lt"/>
              </a:rPr>
              <a:t>，分发知识宣传册积极宣传学校垃圾分类工作。</a:t>
            </a:r>
          </a:p>
        </p:txBody>
      </p:sp>
      <p:sp>
        <p:nvSpPr>
          <p:cNvPr id="35" name="Oval 32"/>
          <p:cNvSpPr>
            <a:spLocks noChangeAspect="1"/>
          </p:cNvSpPr>
          <p:nvPr/>
        </p:nvSpPr>
        <p:spPr>
          <a:xfrm>
            <a:off x="4340014" y="4650623"/>
            <a:ext cx="680202" cy="680202"/>
          </a:xfrm>
          <a:prstGeom prst="ellipse">
            <a:avLst/>
          </a:prstGeom>
          <a:solidFill>
            <a:srgbClr val="0D509E"/>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76" name="矩形 75"/>
          <p:cNvSpPr/>
          <p:nvPr/>
        </p:nvSpPr>
        <p:spPr>
          <a:xfrm>
            <a:off x="1229249" y="5145345"/>
            <a:ext cx="2851150" cy="613373"/>
          </a:xfrm>
          <a:prstGeom prst="rect">
            <a:avLst/>
          </a:prstGeom>
        </p:spPr>
        <p:txBody>
          <a:bodyPr wrap="square">
            <a:spAutoFit/>
            <a:scene3d>
              <a:camera prst="orthographicFront"/>
              <a:lightRig rig="threePt" dir="t"/>
            </a:scene3d>
            <a:sp3d contourW="12700"/>
          </a:bodyPr>
          <a:lstStyle/>
          <a:p>
            <a:pPr algn="r">
              <a:lnSpc>
                <a:spcPct val="150000"/>
              </a:lnSpc>
            </a:pPr>
            <a:r>
              <a:rPr lang="zh-CN" sz="1200" dirty="0">
                <a:solidFill>
                  <a:schemeClr val="bg1">
                    <a:lumMod val="50000"/>
                  </a:schemeClr>
                </a:solidFill>
                <a:cs typeface="+mn-ea"/>
                <a:sym typeface="+mn-lt"/>
              </a:rPr>
              <a:t>利用</a:t>
            </a:r>
            <a:r>
              <a:rPr sz="1200" dirty="0">
                <a:solidFill>
                  <a:schemeClr val="bg1">
                    <a:lumMod val="50000"/>
                  </a:schemeClr>
                </a:solidFill>
                <a:cs typeface="+mn-ea"/>
                <a:sym typeface="+mn-lt"/>
              </a:rPr>
              <a:t>学校</a:t>
            </a:r>
            <a:r>
              <a:rPr lang="zh-CN" sz="1200" dirty="0">
                <a:solidFill>
                  <a:schemeClr val="bg1">
                    <a:lumMod val="50000"/>
                  </a:schemeClr>
                </a:solidFill>
                <a:cs typeface="+mn-ea"/>
                <a:sym typeface="+mn-lt"/>
              </a:rPr>
              <a:t>及各二级学院</a:t>
            </a:r>
            <a:r>
              <a:rPr sz="1200" dirty="0">
                <a:solidFill>
                  <a:schemeClr val="bg1">
                    <a:lumMod val="50000"/>
                  </a:schemeClr>
                </a:solidFill>
                <a:cs typeface="+mn-ea"/>
                <a:sym typeface="+mn-lt"/>
              </a:rPr>
              <a:t>微信公众号等资源，</a:t>
            </a:r>
            <a:r>
              <a:rPr lang="zh-CN" sz="1200" dirty="0">
                <a:solidFill>
                  <a:schemeClr val="bg1">
                    <a:lumMod val="50000"/>
                  </a:schemeClr>
                </a:solidFill>
                <a:cs typeface="+mn-ea"/>
                <a:sym typeface="+mn-lt"/>
              </a:rPr>
              <a:t>发挥新媒体宣传的功效。</a:t>
            </a:r>
          </a:p>
        </p:txBody>
      </p:sp>
      <p:sp>
        <p:nvSpPr>
          <p:cNvPr id="2" name="矩形 1"/>
          <p:cNvSpPr/>
          <p:nvPr/>
        </p:nvSpPr>
        <p:spPr>
          <a:xfrm>
            <a:off x="1588024" y="4794798"/>
            <a:ext cx="2492375" cy="423545"/>
          </a:xfrm>
          <a:prstGeom prst="rect">
            <a:avLst/>
          </a:prstGeom>
        </p:spPr>
        <p:txBody>
          <a:bodyPr wrap="square">
            <a:spAutoFit/>
            <a:scene3d>
              <a:camera prst="orthographicFront"/>
              <a:lightRig rig="threePt" dir="t"/>
            </a:scene3d>
            <a:sp3d contourW="12700"/>
          </a:bodyPr>
          <a:lstStyle/>
          <a:p>
            <a:pPr marL="0" marR="0" lvl="0" indent="0" algn="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lumMod val="65000"/>
                    <a:lumOff val="35000"/>
                  </a:prstClr>
                </a:solidFill>
                <a:effectLst/>
                <a:uLnTx/>
                <a:uFillTx/>
                <a:cs typeface="+mn-ea"/>
                <a:sym typeface="+mn-lt"/>
              </a:rPr>
              <a:t>加强新媒体宣传</a:t>
            </a:r>
          </a:p>
        </p:txBody>
      </p:sp>
      <p:sp>
        <p:nvSpPr>
          <p:cNvPr id="5" name="Oval 31"/>
          <p:cNvSpPr>
            <a:spLocks noChangeAspect="1"/>
          </p:cNvSpPr>
          <p:nvPr/>
        </p:nvSpPr>
        <p:spPr>
          <a:xfrm>
            <a:off x="8058410" y="1644258"/>
            <a:ext cx="680202" cy="680202"/>
          </a:xfrm>
          <a:prstGeom prst="ellipse">
            <a:avLst/>
          </a:prstGeom>
          <a:solidFill>
            <a:srgbClr val="0D509E"/>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38" name="Freeform: Shape 27"/>
          <p:cNvSpPr/>
          <p:nvPr/>
        </p:nvSpPr>
        <p:spPr bwMode="auto">
          <a:xfrm>
            <a:off x="8284212" y="3697420"/>
            <a:ext cx="306123" cy="193246"/>
          </a:xfrm>
          <a:custGeom>
            <a:avLst/>
            <a:gdLst>
              <a:gd name="T0" fmla="*/ 118 w 186"/>
              <a:gd name="T1" fmla="*/ 21 h 118"/>
              <a:gd name="T2" fmla="*/ 127 w 186"/>
              <a:gd name="T3" fmla="*/ 21 h 118"/>
              <a:gd name="T4" fmla="*/ 182 w 186"/>
              <a:gd name="T5" fmla="*/ 17 h 118"/>
              <a:gd name="T6" fmla="*/ 180 w 186"/>
              <a:gd name="T7" fmla="*/ 17 h 118"/>
              <a:gd name="T8" fmla="*/ 144 w 186"/>
              <a:gd name="T9" fmla="*/ 17 h 118"/>
              <a:gd name="T10" fmla="*/ 17 w 186"/>
              <a:gd name="T11" fmla="*/ 0 h 118"/>
              <a:gd name="T12" fmla="*/ 0 w 186"/>
              <a:gd name="T13" fmla="*/ 101 h 118"/>
              <a:gd name="T14" fmla="*/ 127 w 186"/>
              <a:gd name="T15" fmla="*/ 118 h 118"/>
              <a:gd name="T16" fmla="*/ 144 w 186"/>
              <a:gd name="T17" fmla="*/ 83 h 118"/>
              <a:gd name="T18" fmla="*/ 180 w 186"/>
              <a:gd name="T19" fmla="*/ 101 h 118"/>
              <a:gd name="T20" fmla="*/ 186 w 186"/>
              <a:gd name="T21" fmla="*/ 97 h 118"/>
              <a:gd name="T22" fmla="*/ 182 w 186"/>
              <a:gd name="T23" fmla="*/ 17 h 118"/>
              <a:gd name="T24" fmla="*/ 127 w 186"/>
              <a:gd name="T25" fmla="*/ 110 h 118"/>
              <a:gd name="T26" fmla="*/ 9 w 186"/>
              <a:gd name="T27" fmla="*/ 101 h 118"/>
              <a:gd name="T28" fmla="*/ 135 w 186"/>
              <a:gd name="T29" fmla="*/ 42 h 118"/>
              <a:gd name="T30" fmla="*/ 135 w 186"/>
              <a:gd name="T31" fmla="*/ 34 h 118"/>
              <a:gd name="T32" fmla="*/ 9 w 186"/>
              <a:gd name="T33" fmla="*/ 17 h 118"/>
              <a:gd name="T34" fmla="*/ 127 w 186"/>
              <a:gd name="T35" fmla="*/ 8 h 118"/>
              <a:gd name="T36" fmla="*/ 135 w 186"/>
              <a:gd name="T37" fmla="*/ 34 h 118"/>
              <a:gd name="T38" fmla="*/ 144 w 186"/>
              <a:gd name="T39" fmla="*/ 73 h 118"/>
              <a:gd name="T40" fmla="*/ 161 w 186"/>
              <a:gd name="T41" fmla="*/ 36 h 118"/>
              <a:gd name="T42" fmla="*/ 177 w 186"/>
              <a:gd name="T43" fmla="*/ 90 h 118"/>
              <a:gd name="T44" fmla="*/ 169 w 186"/>
              <a:gd name="T45" fmla="*/ 32 h 118"/>
              <a:gd name="T46" fmla="*/ 177 w 186"/>
              <a:gd name="T47" fmla="*/ 90 h 118"/>
              <a:gd name="T48" fmla="*/ 97 w 186"/>
              <a:gd name="T49" fmla="*/ 93 h 118"/>
              <a:gd name="T50" fmla="*/ 97 w 186"/>
              <a:gd name="T51" fmla="*/ 51 h 118"/>
              <a:gd name="T52" fmla="*/ 81 w 186"/>
              <a:gd name="T53" fmla="*/ 84 h 118"/>
              <a:gd name="T54" fmla="*/ 68 w 186"/>
              <a:gd name="T55" fmla="*/ 72 h 118"/>
              <a:gd name="T56" fmla="*/ 26 w 186"/>
              <a:gd name="T57" fmla="*/ 72 h 118"/>
              <a:gd name="T58" fmla="*/ 97 w 186"/>
              <a:gd name="T59" fmla="*/ 59 h 118"/>
              <a:gd name="T60" fmla="*/ 97 w 186"/>
              <a:gd name="T61" fmla="*/ 84 h 118"/>
              <a:gd name="T62" fmla="*/ 97 w 186"/>
              <a:gd name="T63" fmla="*/ 59 h 118"/>
              <a:gd name="T64" fmla="*/ 59 w 186"/>
              <a:gd name="T65" fmla="*/ 72 h 118"/>
              <a:gd name="T66" fmla="*/ 34 w 186"/>
              <a:gd name="T67" fmla="*/ 72 h 118"/>
              <a:gd name="T68" fmla="*/ 106 w 186"/>
              <a:gd name="T69" fmla="*/ 17 h 118"/>
              <a:gd name="T70" fmla="*/ 106 w 186"/>
              <a:gd name="T71" fmla="*/ 25 h 118"/>
              <a:gd name="T72" fmla="*/ 106 w 186"/>
              <a:gd name="T73" fmla="*/ 1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18">
                <a:moveTo>
                  <a:pt x="123" y="17"/>
                </a:moveTo>
                <a:cubicBezTo>
                  <a:pt x="120" y="17"/>
                  <a:pt x="118" y="19"/>
                  <a:pt x="118" y="21"/>
                </a:cubicBezTo>
                <a:cubicBezTo>
                  <a:pt x="118" y="23"/>
                  <a:pt x="120" y="25"/>
                  <a:pt x="123" y="25"/>
                </a:cubicBezTo>
                <a:cubicBezTo>
                  <a:pt x="125" y="25"/>
                  <a:pt x="127" y="23"/>
                  <a:pt x="127" y="21"/>
                </a:cubicBezTo>
                <a:cubicBezTo>
                  <a:pt x="127" y="19"/>
                  <a:pt x="125" y="17"/>
                  <a:pt x="123" y="17"/>
                </a:cubicBezTo>
                <a:close/>
                <a:moveTo>
                  <a:pt x="182" y="17"/>
                </a:moveTo>
                <a:cubicBezTo>
                  <a:pt x="181" y="17"/>
                  <a:pt x="180" y="17"/>
                  <a:pt x="180" y="17"/>
                </a:cubicBezTo>
                <a:cubicBezTo>
                  <a:pt x="180" y="17"/>
                  <a:pt x="180" y="17"/>
                  <a:pt x="180" y="17"/>
                </a:cubicBezTo>
                <a:cubicBezTo>
                  <a:pt x="144" y="35"/>
                  <a:pt x="144" y="35"/>
                  <a:pt x="144" y="35"/>
                </a:cubicBezTo>
                <a:cubicBezTo>
                  <a:pt x="144" y="17"/>
                  <a:pt x="144" y="17"/>
                  <a:pt x="144" y="17"/>
                </a:cubicBezTo>
                <a:cubicBezTo>
                  <a:pt x="144" y="8"/>
                  <a:pt x="136" y="0"/>
                  <a:pt x="127" y="0"/>
                </a:cubicBezTo>
                <a:cubicBezTo>
                  <a:pt x="17" y="0"/>
                  <a:pt x="17" y="0"/>
                  <a:pt x="17" y="0"/>
                </a:cubicBezTo>
                <a:cubicBezTo>
                  <a:pt x="8" y="0"/>
                  <a:pt x="0" y="8"/>
                  <a:pt x="0" y="17"/>
                </a:cubicBezTo>
                <a:cubicBezTo>
                  <a:pt x="0" y="101"/>
                  <a:pt x="0" y="101"/>
                  <a:pt x="0" y="101"/>
                </a:cubicBezTo>
                <a:cubicBezTo>
                  <a:pt x="0" y="111"/>
                  <a:pt x="8" y="118"/>
                  <a:pt x="17" y="118"/>
                </a:cubicBezTo>
                <a:cubicBezTo>
                  <a:pt x="127" y="118"/>
                  <a:pt x="127" y="118"/>
                  <a:pt x="127" y="118"/>
                </a:cubicBezTo>
                <a:cubicBezTo>
                  <a:pt x="136" y="118"/>
                  <a:pt x="144" y="111"/>
                  <a:pt x="144" y="101"/>
                </a:cubicBezTo>
                <a:cubicBezTo>
                  <a:pt x="144" y="83"/>
                  <a:pt x="144" y="83"/>
                  <a:pt x="144" y="83"/>
                </a:cubicBezTo>
                <a:cubicBezTo>
                  <a:pt x="180" y="101"/>
                  <a:pt x="180" y="101"/>
                  <a:pt x="180" y="101"/>
                </a:cubicBezTo>
                <a:cubicBezTo>
                  <a:pt x="180" y="101"/>
                  <a:pt x="180" y="101"/>
                  <a:pt x="180" y="101"/>
                </a:cubicBezTo>
                <a:cubicBezTo>
                  <a:pt x="180" y="101"/>
                  <a:pt x="181" y="101"/>
                  <a:pt x="182" y="101"/>
                </a:cubicBezTo>
                <a:cubicBezTo>
                  <a:pt x="184" y="101"/>
                  <a:pt x="186" y="99"/>
                  <a:pt x="186" y="97"/>
                </a:cubicBezTo>
                <a:cubicBezTo>
                  <a:pt x="186" y="21"/>
                  <a:pt x="186" y="21"/>
                  <a:pt x="186" y="21"/>
                </a:cubicBezTo>
                <a:cubicBezTo>
                  <a:pt x="186" y="19"/>
                  <a:pt x="184" y="17"/>
                  <a:pt x="182" y="17"/>
                </a:cubicBezTo>
                <a:close/>
                <a:moveTo>
                  <a:pt x="135" y="101"/>
                </a:moveTo>
                <a:cubicBezTo>
                  <a:pt x="135" y="106"/>
                  <a:pt x="132" y="110"/>
                  <a:pt x="127" y="110"/>
                </a:cubicBezTo>
                <a:cubicBezTo>
                  <a:pt x="17" y="110"/>
                  <a:pt x="17" y="110"/>
                  <a:pt x="17" y="110"/>
                </a:cubicBezTo>
                <a:cubicBezTo>
                  <a:pt x="13" y="110"/>
                  <a:pt x="9" y="106"/>
                  <a:pt x="9" y="101"/>
                </a:cubicBezTo>
                <a:cubicBezTo>
                  <a:pt x="9" y="42"/>
                  <a:pt x="9" y="42"/>
                  <a:pt x="9" y="42"/>
                </a:cubicBezTo>
                <a:cubicBezTo>
                  <a:pt x="135" y="42"/>
                  <a:pt x="135" y="42"/>
                  <a:pt x="135" y="42"/>
                </a:cubicBezTo>
                <a:lnTo>
                  <a:pt x="135" y="101"/>
                </a:lnTo>
                <a:close/>
                <a:moveTo>
                  <a:pt x="135" y="34"/>
                </a:moveTo>
                <a:cubicBezTo>
                  <a:pt x="9" y="34"/>
                  <a:pt x="9" y="34"/>
                  <a:pt x="9" y="34"/>
                </a:cubicBezTo>
                <a:cubicBezTo>
                  <a:pt x="9" y="17"/>
                  <a:pt x="9" y="17"/>
                  <a:pt x="9" y="17"/>
                </a:cubicBezTo>
                <a:cubicBezTo>
                  <a:pt x="9" y="12"/>
                  <a:pt x="13" y="8"/>
                  <a:pt x="17" y="8"/>
                </a:cubicBezTo>
                <a:cubicBezTo>
                  <a:pt x="127" y="8"/>
                  <a:pt x="127" y="8"/>
                  <a:pt x="127" y="8"/>
                </a:cubicBezTo>
                <a:cubicBezTo>
                  <a:pt x="132" y="8"/>
                  <a:pt x="135" y="12"/>
                  <a:pt x="135" y="17"/>
                </a:cubicBezTo>
                <a:lnTo>
                  <a:pt x="135" y="34"/>
                </a:lnTo>
                <a:close/>
                <a:moveTo>
                  <a:pt x="161" y="82"/>
                </a:moveTo>
                <a:cubicBezTo>
                  <a:pt x="144" y="73"/>
                  <a:pt x="144" y="73"/>
                  <a:pt x="144" y="73"/>
                </a:cubicBezTo>
                <a:cubicBezTo>
                  <a:pt x="144" y="45"/>
                  <a:pt x="144" y="45"/>
                  <a:pt x="144" y="45"/>
                </a:cubicBezTo>
                <a:cubicBezTo>
                  <a:pt x="161" y="36"/>
                  <a:pt x="161" y="36"/>
                  <a:pt x="161" y="36"/>
                </a:cubicBezTo>
                <a:lnTo>
                  <a:pt x="161" y="82"/>
                </a:lnTo>
                <a:close/>
                <a:moveTo>
                  <a:pt x="177" y="90"/>
                </a:moveTo>
                <a:cubicBezTo>
                  <a:pt x="169" y="86"/>
                  <a:pt x="169" y="86"/>
                  <a:pt x="169" y="86"/>
                </a:cubicBezTo>
                <a:cubicBezTo>
                  <a:pt x="169" y="32"/>
                  <a:pt x="169" y="32"/>
                  <a:pt x="169" y="32"/>
                </a:cubicBezTo>
                <a:cubicBezTo>
                  <a:pt x="177" y="28"/>
                  <a:pt x="177" y="28"/>
                  <a:pt x="177" y="28"/>
                </a:cubicBezTo>
                <a:lnTo>
                  <a:pt x="177" y="90"/>
                </a:lnTo>
                <a:close/>
                <a:moveTo>
                  <a:pt x="47" y="93"/>
                </a:moveTo>
                <a:cubicBezTo>
                  <a:pt x="97" y="93"/>
                  <a:pt x="97" y="93"/>
                  <a:pt x="97" y="93"/>
                </a:cubicBezTo>
                <a:cubicBezTo>
                  <a:pt x="109" y="93"/>
                  <a:pt x="118" y="83"/>
                  <a:pt x="118" y="72"/>
                </a:cubicBezTo>
                <a:cubicBezTo>
                  <a:pt x="118" y="60"/>
                  <a:pt x="109" y="51"/>
                  <a:pt x="97" y="51"/>
                </a:cubicBezTo>
                <a:cubicBezTo>
                  <a:pt x="86" y="51"/>
                  <a:pt x="76" y="60"/>
                  <a:pt x="76" y="72"/>
                </a:cubicBezTo>
                <a:cubicBezTo>
                  <a:pt x="76" y="77"/>
                  <a:pt x="78" y="81"/>
                  <a:pt x="81" y="84"/>
                </a:cubicBezTo>
                <a:cubicBezTo>
                  <a:pt x="63" y="84"/>
                  <a:pt x="63" y="84"/>
                  <a:pt x="63" y="84"/>
                </a:cubicBezTo>
                <a:cubicBezTo>
                  <a:pt x="66" y="81"/>
                  <a:pt x="68" y="77"/>
                  <a:pt x="68" y="72"/>
                </a:cubicBezTo>
                <a:cubicBezTo>
                  <a:pt x="68" y="60"/>
                  <a:pt x="58" y="51"/>
                  <a:pt x="47" y="51"/>
                </a:cubicBezTo>
                <a:cubicBezTo>
                  <a:pt x="35" y="51"/>
                  <a:pt x="26" y="60"/>
                  <a:pt x="26" y="72"/>
                </a:cubicBezTo>
                <a:cubicBezTo>
                  <a:pt x="26" y="83"/>
                  <a:pt x="35" y="93"/>
                  <a:pt x="47" y="93"/>
                </a:cubicBezTo>
                <a:close/>
                <a:moveTo>
                  <a:pt x="97" y="59"/>
                </a:moveTo>
                <a:cubicBezTo>
                  <a:pt x="104" y="59"/>
                  <a:pt x="110" y="65"/>
                  <a:pt x="110" y="72"/>
                </a:cubicBezTo>
                <a:cubicBezTo>
                  <a:pt x="110" y="79"/>
                  <a:pt x="104" y="84"/>
                  <a:pt x="97" y="84"/>
                </a:cubicBezTo>
                <a:cubicBezTo>
                  <a:pt x="90" y="84"/>
                  <a:pt x="85" y="79"/>
                  <a:pt x="85" y="72"/>
                </a:cubicBezTo>
                <a:cubicBezTo>
                  <a:pt x="85" y="65"/>
                  <a:pt x="90" y="59"/>
                  <a:pt x="97" y="59"/>
                </a:cubicBezTo>
                <a:close/>
                <a:moveTo>
                  <a:pt x="47" y="59"/>
                </a:moveTo>
                <a:cubicBezTo>
                  <a:pt x="54" y="59"/>
                  <a:pt x="59" y="65"/>
                  <a:pt x="59" y="72"/>
                </a:cubicBezTo>
                <a:cubicBezTo>
                  <a:pt x="59" y="79"/>
                  <a:pt x="54" y="84"/>
                  <a:pt x="47" y="84"/>
                </a:cubicBezTo>
                <a:cubicBezTo>
                  <a:pt x="40" y="84"/>
                  <a:pt x="34" y="79"/>
                  <a:pt x="34" y="72"/>
                </a:cubicBezTo>
                <a:cubicBezTo>
                  <a:pt x="34" y="65"/>
                  <a:pt x="40" y="59"/>
                  <a:pt x="47" y="59"/>
                </a:cubicBezTo>
                <a:close/>
                <a:moveTo>
                  <a:pt x="106" y="17"/>
                </a:moveTo>
                <a:cubicBezTo>
                  <a:pt x="103" y="17"/>
                  <a:pt x="102" y="19"/>
                  <a:pt x="102" y="21"/>
                </a:cubicBezTo>
                <a:cubicBezTo>
                  <a:pt x="102" y="23"/>
                  <a:pt x="103" y="25"/>
                  <a:pt x="106" y="25"/>
                </a:cubicBezTo>
                <a:cubicBezTo>
                  <a:pt x="108" y="25"/>
                  <a:pt x="110" y="23"/>
                  <a:pt x="110" y="21"/>
                </a:cubicBezTo>
                <a:cubicBezTo>
                  <a:pt x="110" y="19"/>
                  <a:pt x="108" y="17"/>
                  <a:pt x="106" y="17"/>
                </a:cubicBezTo>
                <a:close/>
              </a:path>
            </a:pathLst>
          </a:custGeom>
          <a:solidFill>
            <a:schemeClr val="bg1"/>
          </a:solidFill>
          <a:ln>
            <a:noFill/>
          </a:ln>
        </p:spPr>
        <p:txBody>
          <a:bodyPr anchor="ctr"/>
          <a:lstStyle/>
          <a:p>
            <a:pPr algn="ctr"/>
            <a:endParaRPr>
              <a:cs typeface="+mn-ea"/>
              <a:sym typeface="+mn-lt"/>
            </a:endParaRPr>
          </a:p>
        </p:txBody>
      </p:sp>
      <p:sp>
        <p:nvSpPr>
          <p:cNvPr id="32" name="Freeform: Shape 36"/>
          <p:cNvSpPr/>
          <p:nvPr/>
        </p:nvSpPr>
        <p:spPr bwMode="auto">
          <a:xfrm>
            <a:off x="7753450" y="4987764"/>
            <a:ext cx="310639" cy="312443"/>
          </a:xfrm>
          <a:custGeom>
            <a:avLst/>
            <a:gdLst>
              <a:gd name="T0" fmla="*/ 173 w 189"/>
              <a:gd name="T1" fmla="*/ 17 h 190"/>
              <a:gd name="T2" fmla="*/ 113 w 189"/>
              <a:gd name="T3" fmla="*/ 17 h 190"/>
              <a:gd name="T4" fmla="*/ 101 w 189"/>
              <a:gd name="T5" fmla="*/ 45 h 190"/>
              <a:gd name="T6" fmla="*/ 37 w 189"/>
              <a:gd name="T7" fmla="*/ 117 h 190"/>
              <a:gd name="T8" fmla="*/ 29 w 189"/>
              <a:gd name="T9" fmla="*/ 135 h 190"/>
              <a:gd name="T10" fmla="*/ 33 w 189"/>
              <a:gd name="T11" fmla="*/ 148 h 190"/>
              <a:gd name="T12" fmla="*/ 21 w 189"/>
              <a:gd name="T13" fmla="*/ 174 h 190"/>
              <a:gd name="T14" fmla="*/ 21 w 189"/>
              <a:gd name="T15" fmla="*/ 177 h 190"/>
              <a:gd name="T16" fmla="*/ 4 w 189"/>
              <a:gd name="T17" fmla="*/ 182 h 190"/>
              <a:gd name="T18" fmla="*/ 4 w 189"/>
              <a:gd name="T19" fmla="*/ 181 h 190"/>
              <a:gd name="T20" fmla="*/ 0 w 189"/>
              <a:gd name="T21" fmla="*/ 186 h 190"/>
              <a:gd name="T22" fmla="*/ 4 w 189"/>
              <a:gd name="T23" fmla="*/ 190 h 190"/>
              <a:gd name="T24" fmla="*/ 4 w 189"/>
              <a:gd name="T25" fmla="*/ 190 h 190"/>
              <a:gd name="T26" fmla="*/ 28 w 189"/>
              <a:gd name="T27" fmla="*/ 182 h 190"/>
              <a:gd name="T28" fmla="*/ 29 w 189"/>
              <a:gd name="T29" fmla="*/ 172 h 190"/>
              <a:gd name="T30" fmla="*/ 38 w 189"/>
              <a:gd name="T31" fmla="*/ 154 h 190"/>
              <a:gd name="T32" fmla="*/ 54 w 189"/>
              <a:gd name="T33" fmla="*/ 160 h 190"/>
              <a:gd name="T34" fmla="*/ 72 w 189"/>
              <a:gd name="T35" fmla="*/ 153 h 190"/>
              <a:gd name="T36" fmla="*/ 144 w 189"/>
              <a:gd name="T37" fmla="*/ 89 h 190"/>
              <a:gd name="T38" fmla="*/ 173 w 189"/>
              <a:gd name="T39" fmla="*/ 76 h 190"/>
              <a:gd name="T40" fmla="*/ 173 w 189"/>
              <a:gd name="T41" fmla="*/ 17 h 190"/>
              <a:gd name="T42" fmla="*/ 66 w 189"/>
              <a:gd name="T43" fmla="*/ 147 h 190"/>
              <a:gd name="T44" fmla="*/ 54 w 189"/>
              <a:gd name="T45" fmla="*/ 152 h 190"/>
              <a:gd name="T46" fmla="*/ 38 w 189"/>
              <a:gd name="T47" fmla="*/ 135 h 190"/>
              <a:gd name="T48" fmla="*/ 42 w 189"/>
              <a:gd name="T49" fmla="*/ 123 h 190"/>
              <a:gd name="T50" fmla="*/ 102 w 189"/>
              <a:gd name="T51" fmla="*/ 57 h 190"/>
              <a:gd name="T52" fmla="*/ 113 w 189"/>
              <a:gd name="T53" fmla="*/ 76 h 190"/>
              <a:gd name="T54" fmla="*/ 133 w 189"/>
              <a:gd name="T55" fmla="*/ 87 h 190"/>
              <a:gd name="T56" fmla="*/ 66 w 189"/>
              <a:gd name="T57" fmla="*/ 147 h 190"/>
              <a:gd name="T58" fmla="*/ 167 w 189"/>
              <a:gd name="T59" fmla="*/ 70 h 190"/>
              <a:gd name="T60" fmla="*/ 119 w 189"/>
              <a:gd name="T61" fmla="*/ 70 h 190"/>
              <a:gd name="T62" fmla="*/ 119 w 189"/>
              <a:gd name="T63" fmla="*/ 23 h 190"/>
              <a:gd name="T64" fmla="*/ 167 w 189"/>
              <a:gd name="T65" fmla="*/ 23 h 190"/>
              <a:gd name="T66" fmla="*/ 167 w 189"/>
              <a:gd name="T67" fmla="*/ 70 h 190"/>
              <a:gd name="T68" fmla="*/ 78 w 189"/>
              <a:gd name="T69" fmla="*/ 105 h 190"/>
              <a:gd name="T70" fmla="*/ 84 w 189"/>
              <a:gd name="T71" fmla="*/ 111 h 190"/>
              <a:gd name="T72" fmla="*/ 111 w 189"/>
              <a:gd name="T73" fmla="*/ 90 h 190"/>
              <a:gd name="T74" fmla="*/ 99 w 189"/>
              <a:gd name="T75" fmla="*/ 78 h 190"/>
              <a:gd name="T76" fmla="*/ 78 w 189"/>
              <a:gd name="T77" fmla="*/ 10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 h="190">
                <a:moveTo>
                  <a:pt x="173" y="17"/>
                </a:moveTo>
                <a:cubicBezTo>
                  <a:pt x="156" y="0"/>
                  <a:pt x="130" y="0"/>
                  <a:pt x="113" y="17"/>
                </a:cubicBezTo>
                <a:cubicBezTo>
                  <a:pt x="105" y="25"/>
                  <a:pt x="101" y="35"/>
                  <a:pt x="101" y="45"/>
                </a:cubicBezTo>
                <a:cubicBezTo>
                  <a:pt x="37" y="117"/>
                  <a:pt x="37" y="117"/>
                  <a:pt x="37" y="117"/>
                </a:cubicBezTo>
                <a:cubicBezTo>
                  <a:pt x="32" y="122"/>
                  <a:pt x="29" y="128"/>
                  <a:pt x="29" y="135"/>
                </a:cubicBezTo>
                <a:cubicBezTo>
                  <a:pt x="29" y="140"/>
                  <a:pt x="30" y="144"/>
                  <a:pt x="33" y="148"/>
                </a:cubicBezTo>
                <a:cubicBezTo>
                  <a:pt x="21" y="155"/>
                  <a:pt x="16" y="161"/>
                  <a:pt x="21" y="174"/>
                </a:cubicBezTo>
                <a:cubicBezTo>
                  <a:pt x="21" y="176"/>
                  <a:pt x="21" y="177"/>
                  <a:pt x="21" y="177"/>
                </a:cubicBezTo>
                <a:cubicBezTo>
                  <a:pt x="19" y="180"/>
                  <a:pt x="10" y="181"/>
                  <a:pt x="4" y="182"/>
                </a:cubicBezTo>
                <a:cubicBezTo>
                  <a:pt x="4" y="182"/>
                  <a:pt x="4" y="181"/>
                  <a:pt x="4" y="181"/>
                </a:cubicBezTo>
                <a:cubicBezTo>
                  <a:pt x="1" y="181"/>
                  <a:pt x="0" y="183"/>
                  <a:pt x="0" y="186"/>
                </a:cubicBezTo>
                <a:cubicBezTo>
                  <a:pt x="0" y="188"/>
                  <a:pt x="1" y="190"/>
                  <a:pt x="4" y="190"/>
                </a:cubicBezTo>
                <a:cubicBezTo>
                  <a:pt x="4" y="190"/>
                  <a:pt x="4" y="190"/>
                  <a:pt x="4" y="190"/>
                </a:cubicBezTo>
                <a:cubicBezTo>
                  <a:pt x="7" y="190"/>
                  <a:pt x="22" y="190"/>
                  <a:pt x="28" y="182"/>
                </a:cubicBezTo>
                <a:cubicBezTo>
                  <a:pt x="29" y="180"/>
                  <a:pt x="30" y="176"/>
                  <a:pt x="29" y="172"/>
                </a:cubicBezTo>
                <a:cubicBezTo>
                  <a:pt x="26" y="164"/>
                  <a:pt x="27" y="161"/>
                  <a:pt x="38" y="154"/>
                </a:cubicBezTo>
                <a:cubicBezTo>
                  <a:pt x="43" y="158"/>
                  <a:pt x="48" y="160"/>
                  <a:pt x="54" y="160"/>
                </a:cubicBezTo>
                <a:cubicBezTo>
                  <a:pt x="61" y="160"/>
                  <a:pt x="68" y="158"/>
                  <a:pt x="72" y="153"/>
                </a:cubicBezTo>
                <a:cubicBezTo>
                  <a:pt x="144" y="89"/>
                  <a:pt x="144" y="89"/>
                  <a:pt x="144" y="89"/>
                </a:cubicBezTo>
                <a:cubicBezTo>
                  <a:pt x="155" y="88"/>
                  <a:pt x="165" y="84"/>
                  <a:pt x="173" y="76"/>
                </a:cubicBezTo>
                <a:cubicBezTo>
                  <a:pt x="189" y="60"/>
                  <a:pt x="189" y="33"/>
                  <a:pt x="173" y="17"/>
                </a:cubicBezTo>
                <a:close/>
                <a:moveTo>
                  <a:pt x="66" y="147"/>
                </a:moveTo>
                <a:cubicBezTo>
                  <a:pt x="63" y="150"/>
                  <a:pt x="59" y="152"/>
                  <a:pt x="54" y="152"/>
                </a:cubicBezTo>
                <a:cubicBezTo>
                  <a:pt x="45" y="152"/>
                  <a:pt x="38" y="144"/>
                  <a:pt x="38" y="135"/>
                </a:cubicBezTo>
                <a:cubicBezTo>
                  <a:pt x="38" y="130"/>
                  <a:pt x="39" y="126"/>
                  <a:pt x="42" y="123"/>
                </a:cubicBezTo>
                <a:cubicBezTo>
                  <a:pt x="102" y="57"/>
                  <a:pt x="102" y="57"/>
                  <a:pt x="102" y="57"/>
                </a:cubicBezTo>
                <a:cubicBezTo>
                  <a:pt x="104" y="64"/>
                  <a:pt x="108" y="71"/>
                  <a:pt x="113" y="76"/>
                </a:cubicBezTo>
                <a:cubicBezTo>
                  <a:pt x="119" y="82"/>
                  <a:pt x="126" y="86"/>
                  <a:pt x="133" y="87"/>
                </a:cubicBezTo>
                <a:lnTo>
                  <a:pt x="66" y="147"/>
                </a:lnTo>
                <a:close/>
                <a:moveTo>
                  <a:pt x="167" y="70"/>
                </a:moveTo>
                <a:cubicBezTo>
                  <a:pt x="154" y="84"/>
                  <a:pt x="132" y="84"/>
                  <a:pt x="119" y="70"/>
                </a:cubicBezTo>
                <a:cubicBezTo>
                  <a:pt x="106" y="57"/>
                  <a:pt x="106" y="36"/>
                  <a:pt x="119" y="23"/>
                </a:cubicBezTo>
                <a:cubicBezTo>
                  <a:pt x="132" y="10"/>
                  <a:pt x="154" y="10"/>
                  <a:pt x="167" y="23"/>
                </a:cubicBezTo>
                <a:cubicBezTo>
                  <a:pt x="180" y="36"/>
                  <a:pt x="180" y="57"/>
                  <a:pt x="167" y="70"/>
                </a:cubicBezTo>
                <a:close/>
                <a:moveTo>
                  <a:pt x="78" y="105"/>
                </a:moveTo>
                <a:cubicBezTo>
                  <a:pt x="84" y="111"/>
                  <a:pt x="84" y="111"/>
                  <a:pt x="84" y="111"/>
                </a:cubicBezTo>
                <a:cubicBezTo>
                  <a:pt x="111" y="90"/>
                  <a:pt x="111" y="90"/>
                  <a:pt x="111" y="90"/>
                </a:cubicBezTo>
                <a:cubicBezTo>
                  <a:pt x="99" y="78"/>
                  <a:pt x="99" y="78"/>
                  <a:pt x="99" y="78"/>
                </a:cubicBezTo>
                <a:lnTo>
                  <a:pt x="78" y="105"/>
                </a:lnTo>
                <a:close/>
              </a:path>
            </a:pathLst>
          </a:custGeom>
          <a:solidFill>
            <a:schemeClr val="bg1"/>
          </a:solidFill>
          <a:ln>
            <a:noFill/>
          </a:ln>
        </p:spPr>
        <p:txBody>
          <a:bodyPr anchor="ctr"/>
          <a:lstStyle/>
          <a:p>
            <a:pPr algn="ctr"/>
            <a:endParaRPr>
              <a:cs typeface="+mn-ea"/>
              <a:sym typeface="+mn-lt"/>
            </a:endParaRPr>
          </a:p>
        </p:txBody>
      </p:sp>
      <p:sp>
        <p:nvSpPr>
          <p:cNvPr id="15" name="矩形 14"/>
          <p:cNvSpPr/>
          <p:nvPr/>
        </p:nvSpPr>
        <p:spPr>
          <a:xfrm>
            <a:off x="2180833" y="3079784"/>
            <a:ext cx="2164600" cy="423545"/>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lumMod val="65000"/>
                    <a:lumOff val="35000"/>
                  </a:prstClr>
                </a:solidFill>
                <a:effectLst/>
                <a:uLnTx/>
                <a:uFillTx/>
                <a:cs typeface="+mn-ea"/>
                <a:sym typeface="+mn-lt"/>
              </a:rPr>
              <a:t>宣传海报</a:t>
            </a:r>
          </a:p>
        </p:txBody>
      </p:sp>
      <p:sp>
        <p:nvSpPr>
          <p:cNvPr id="16" name="矩形 15"/>
          <p:cNvSpPr/>
          <p:nvPr/>
        </p:nvSpPr>
        <p:spPr>
          <a:xfrm>
            <a:off x="8873314" y="3387848"/>
            <a:ext cx="2841625" cy="1167371"/>
          </a:xfrm>
          <a:prstGeom prst="rect">
            <a:avLst/>
          </a:prstGeom>
        </p:spPr>
        <p:txBody>
          <a:bodyPr wrap="square">
            <a:spAutoFit/>
            <a:scene3d>
              <a:camera prst="orthographicFront"/>
              <a:lightRig rig="threePt" dir="t"/>
            </a:scene3d>
            <a:sp3d contourW="12700"/>
          </a:bodyPr>
          <a:lstStyle/>
          <a:p>
            <a:pPr>
              <a:lnSpc>
                <a:spcPct val="150000"/>
              </a:lnSpc>
            </a:pPr>
            <a:r>
              <a:rPr sz="1200" dirty="0">
                <a:solidFill>
                  <a:schemeClr val="bg1">
                    <a:lumMod val="50000"/>
                  </a:schemeClr>
                </a:solidFill>
                <a:cs typeface="+mn-ea"/>
                <a:sym typeface="+mn-lt"/>
              </a:rPr>
              <a:t>开展分级分层分阶段培训，对师生、食堂餐饮人员、学校商铺从事垃圾分类工作的管理人员和一 线工作人员进行分门别类的培训</a:t>
            </a:r>
            <a:r>
              <a:rPr lang="zh-CN" sz="1200" dirty="0">
                <a:solidFill>
                  <a:schemeClr val="bg1">
                    <a:lumMod val="50000"/>
                  </a:schemeClr>
                </a:solidFill>
                <a:cs typeface="+mn-ea"/>
                <a:sym typeface="+mn-lt"/>
              </a:rPr>
              <a:t>。</a:t>
            </a:r>
            <a:endParaRPr sz="1200" dirty="0">
              <a:solidFill>
                <a:schemeClr val="bg1">
                  <a:lumMod val="50000"/>
                </a:schemeClr>
              </a:solidFill>
              <a:cs typeface="+mn-ea"/>
              <a:sym typeface="+mn-lt"/>
            </a:endParaRPr>
          </a:p>
        </p:txBody>
      </p:sp>
      <p:sp>
        <p:nvSpPr>
          <p:cNvPr id="17" name="矩形 16"/>
          <p:cNvSpPr/>
          <p:nvPr/>
        </p:nvSpPr>
        <p:spPr>
          <a:xfrm>
            <a:off x="8376430" y="5034268"/>
            <a:ext cx="3237777" cy="923330"/>
          </a:xfrm>
          <a:prstGeom prst="rect">
            <a:avLst/>
          </a:prstGeom>
        </p:spPr>
        <p:txBody>
          <a:bodyPr wrap="square">
            <a:spAutoFit/>
            <a:scene3d>
              <a:camera prst="orthographicFront"/>
              <a:lightRig rig="threePt" dir="t"/>
            </a:scene3d>
            <a:sp3d contourW="12700"/>
          </a:bodyPr>
          <a:lstStyle/>
          <a:p>
            <a:pPr>
              <a:lnSpc>
                <a:spcPct val="150000"/>
              </a:lnSpc>
            </a:pPr>
            <a:r>
              <a:rPr sz="1200" dirty="0">
                <a:solidFill>
                  <a:schemeClr val="bg1">
                    <a:lumMod val="50000"/>
                  </a:schemeClr>
                </a:solidFill>
                <a:cs typeface="+mn-ea"/>
                <a:sym typeface="+mn-lt"/>
              </a:rPr>
              <a:t>针对学生垃圾分类工作中出现的热难点问题，开展研讨交流，使学校的垃圾分类工作能够扎实稳步推展。</a:t>
            </a:r>
            <a:endParaRPr lang="zh-CN" altLang="en-US" sz="1200" dirty="0">
              <a:solidFill>
                <a:schemeClr val="bg1">
                  <a:lumMod val="50000"/>
                </a:schemeClr>
              </a:solidFill>
              <a:cs typeface="+mn-ea"/>
              <a:sym typeface="+mn-lt"/>
            </a:endParaRPr>
          </a:p>
        </p:txBody>
      </p:sp>
      <p:sp>
        <p:nvSpPr>
          <p:cNvPr id="20" name="矩形 19"/>
          <p:cNvSpPr/>
          <p:nvPr/>
        </p:nvSpPr>
        <p:spPr>
          <a:xfrm>
            <a:off x="8376430" y="4687902"/>
            <a:ext cx="2413000" cy="423545"/>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b="1" noProof="0" dirty="0">
                <a:ln>
                  <a:noFill/>
                </a:ln>
                <a:solidFill>
                  <a:prstClr val="black">
                    <a:lumMod val="65000"/>
                    <a:lumOff val="35000"/>
                  </a:prstClr>
                </a:solidFill>
                <a:effectLst/>
                <a:uLnTx/>
                <a:uFillTx/>
                <a:cs typeface="+mn-ea"/>
                <a:sym typeface="+mn-lt"/>
              </a:rPr>
              <a:t>召开垃圾分类座谈会</a:t>
            </a:r>
            <a:endParaRPr kumimoji="0" lang="zh-CN" altLang="en-US" sz="1800" b="1" i="0" u="none" strike="noStrike" kern="1200" cap="none" spc="0" normalizeH="0" baseline="0" noProof="0" dirty="0">
              <a:ln>
                <a:noFill/>
              </a:ln>
              <a:solidFill>
                <a:prstClr val="black">
                  <a:lumMod val="65000"/>
                  <a:lumOff val="35000"/>
                </a:prstClr>
              </a:solidFill>
              <a:effectLst/>
              <a:uLnTx/>
              <a:uFillTx/>
              <a:cs typeface="+mn-ea"/>
              <a:sym typeface="+mn-lt"/>
            </a:endParaRPr>
          </a:p>
        </p:txBody>
      </p:sp>
      <p:sp>
        <p:nvSpPr>
          <p:cNvPr id="21" name="矩形 20"/>
          <p:cNvSpPr/>
          <p:nvPr/>
        </p:nvSpPr>
        <p:spPr>
          <a:xfrm>
            <a:off x="8822233" y="1417348"/>
            <a:ext cx="2164600" cy="423545"/>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lang="zh-CN" altLang="en-US" b="1" noProof="0" dirty="0">
                <a:ln>
                  <a:noFill/>
                </a:ln>
                <a:solidFill>
                  <a:prstClr val="black">
                    <a:lumMod val="65000"/>
                    <a:lumOff val="35000"/>
                  </a:prstClr>
                </a:solidFill>
                <a:effectLst/>
                <a:uLnTx/>
                <a:uFillTx/>
                <a:cs typeface="+mn-ea"/>
                <a:sym typeface="+mn-lt"/>
              </a:rPr>
              <a:t>开展专题活动</a:t>
            </a:r>
            <a:endParaRPr kumimoji="0" lang="zh-CN" altLang="en-US" sz="1800" b="1" i="0" u="none" strike="noStrike" kern="1200" cap="none" spc="0" normalizeH="0" baseline="0" noProof="0" dirty="0">
              <a:ln>
                <a:noFill/>
              </a:ln>
              <a:solidFill>
                <a:prstClr val="black">
                  <a:lumMod val="65000"/>
                  <a:lumOff val="35000"/>
                </a:prstClr>
              </a:solidFill>
              <a:effectLst/>
              <a:uLnTx/>
              <a:uFillTx/>
              <a:cs typeface="+mn-ea"/>
              <a:sym typeface="+mn-lt"/>
            </a:endParaRPr>
          </a:p>
        </p:txBody>
      </p:sp>
      <p:sp>
        <p:nvSpPr>
          <p:cNvPr id="22" name="矩形 21"/>
          <p:cNvSpPr/>
          <p:nvPr/>
        </p:nvSpPr>
        <p:spPr>
          <a:xfrm>
            <a:off x="8873314" y="3043392"/>
            <a:ext cx="2164600" cy="423545"/>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lumMod val="65000"/>
                    <a:lumOff val="35000"/>
                  </a:prstClr>
                </a:solidFill>
                <a:effectLst/>
                <a:uLnTx/>
                <a:uFillTx/>
                <a:cs typeface="+mn-ea"/>
                <a:sym typeface="+mn-lt"/>
              </a:rPr>
              <a:t>垃圾分类知识培训</a:t>
            </a:r>
          </a:p>
        </p:txBody>
      </p:sp>
      <p:sp>
        <p:nvSpPr>
          <p:cNvPr id="23" name="文本框 22"/>
          <p:cNvSpPr txBox="1"/>
          <p:nvPr/>
        </p:nvSpPr>
        <p:spPr>
          <a:xfrm>
            <a:off x="8838045" y="1765423"/>
            <a:ext cx="2776162" cy="923330"/>
          </a:xfrm>
          <a:prstGeom prst="rect">
            <a:avLst/>
          </a:prstGeom>
          <a:noFill/>
        </p:spPr>
        <p:txBody>
          <a:bodyPr wrap="square" rtlCol="0" anchor="t">
            <a:spAutoFit/>
          </a:bodyPr>
          <a:lstStyle/>
          <a:p>
            <a:pPr algn="l">
              <a:lnSpc>
                <a:spcPct val="150000"/>
              </a:lnSpc>
            </a:pPr>
            <a:r>
              <a:rPr sz="1200" dirty="0">
                <a:solidFill>
                  <a:schemeClr val="bg1">
                    <a:lumMod val="50000"/>
                  </a:schemeClr>
                </a:solidFill>
                <a:cs typeface="+mn-ea"/>
                <a:sym typeface="+mn-lt"/>
              </a:rPr>
              <a:t>垃圾分类知识竞赛、垃圾分类征文、绘画比赛、垃圾分类金点子和宣传创意的征集活动。</a:t>
            </a:r>
            <a:endParaRPr lang="zh-CN" altLang="en-US" sz="1200" dirty="0">
              <a:solidFill>
                <a:schemeClr val="bg1">
                  <a:lumMod val="50000"/>
                </a:schemeClr>
              </a:solidFill>
              <a:cs typeface="+mn-ea"/>
            </a:endParaRPr>
          </a:p>
        </p:txBody>
      </p:sp>
      <p:sp>
        <p:nvSpPr>
          <p:cNvPr id="18" name="矩形 17">
            <a:extLst>
              <a:ext uri="{FF2B5EF4-FFF2-40B4-BE49-F238E27FC236}">
                <a16:creationId xmlns:a16="http://schemas.microsoft.com/office/drawing/2014/main" xmlns="" id="{B083B188-F6FB-41F2-84AE-3B58A6F3BABD}"/>
              </a:ext>
            </a:extLst>
          </p:cNvPr>
          <p:cNvSpPr/>
          <p:nvPr/>
        </p:nvSpPr>
        <p:spPr>
          <a:xfrm>
            <a:off x="826482" y="1401051"/>
            <a:ext cx="3246900" cy="39613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20000"/>
              </a:lnSpc>
              <a:spcBef>
                <a:spcPts val="0"/>
              </a:spcBef>
              <a:spcAft>
                <a:spcPts val="0"/>
              </a:spcAft>
              <a:buClrTx/>
              <a:buSzTx/>
              <a:buFontTx/>
              <a:buNone/>
              <a:defRPr/>
            </a:pPr>
            <a:r>
              <a:rPr lang="zh-CN" altLang="en-US" b="1" dirty="0">
                <a:solidFill>
                  <a:prstClr val="black">
                    <a:lumMod val="65000"/>
                    <a:lumOff val="35000"/>
                  </a:prstClr>
                </a:solidFill>
                <a:cs typeface="+mn-ea"/>
                <a:sym typeface="+mn-lt"/>
              </a:rPr>
              <a:t>纳入大学生安全教育课程</a:t>
            </a:r>
            <a:endParaRPr kumimoji="0" lang="zh-CN" altLang="en-US" sz="1800" b="1" i="0" u="none" strike="noStrike" kern="1200" cap="none" spc="0" normalizeH="0" baseline="0" noProof="0" dirty="0">
              <a:ln>
                <a:noFill/>
              </a:ln>
              <a:solidFill>
                <a:prstClr val="black">
                  <a:lumMod val="65000"/>
                  <a:lumOff val="35000"/>
                </a:prstClr>
              </a:solidFill>
              <a:effectLst/>
              <a:uLnTx/>
              <a:uFillTx/>
              <a:cs typeface="+mn-ea"/>
              <a:sym typeface="+mn-lt"/>
            </a:endParaRPr>
          </a:p>
        </p:txBody>
      </p:sp>
      <p:sp>
        <p:nvSpPr>
          <p:cNvPr id="62" name="文本框 61">
            <a:extLst>
              <a:ext uri="{FF2B5EF4-FFF2-40B4-BE49-F238E27FC236}">
                <a16:creationId xmlns:a16="http://schemas.microsoft.com/office/drawing/2014/main" xmlns="" id="{987E842E-0815-425D-AFF4-DF46943DFCD9}"/>
              </a:ext>
            </a:extLst>
          </p:cNvPr>
          <p:cNvSpPr txBox="1"/>
          <p:nvPr/>
        </p:nvSpPr>
        <p:spPr>
          <a:xfrm>
            <a:off x="666994" y="1807939"/>
            <a:ext cx="3162025" cy="923330"/>
          </a:xfrm>
          <a:prstGeom prst="rect">
            <a:avLst/>
          </a:prstGeom>
        </p:spPr>
        <p:txBody>
          <a:bodyPr wrap="square">
            <a:spAutoFit/>
            <a:scene3d>
              <a:camera prst="orthographicFront"/>
              <a:lightRig rig="threePt" dir="t"/>
            </a:scene3d>
            <a:sp3d contourW="12700"/>
          </a:bodyPr>
          <a:lstStyle>
            <a:defPPr>
              <a:defRPr lang="zh-CN"/>
            </a:defPPr>
            <a:lvl1pPr algn="r">
              <a:defRPr sz="1400">
                <a:solidFill>
                  <a:schemeClr val="bg1">
                    <a:lumMod val="50000"/>
                  </a:schemeClr>
                </a:solidFill>
                <a:cs typeface="+mn-ea"/>
              </a:defRPr>
            </a:lvl1pPr>
          </a:lstStyle>
          <a:p>
            <a:pPr>
              <a:lnSpc>
                <a:spcPct val="150000"/>
              </a:lnSpc>
            </a:pPr>
            <a:r>
              <a:rPr lang="zh-CN" altLang="zh-CN" sz="1200" dirty="0"/>
              <a:t>为新入学的大一新生讲解垃圾分类的必要性、垃圾分类意义以及具体分类标准，帮助大一新生尽快融入到学校的垃圾分类工作中。</a:t>
            </a:r>
          </a:p>
        </p:txBody>
      </p:sp>
      <p:grpSp>
        <p:nvGrpSpPr>
          <p:cNvPr id="24" name="组合 23"/>
          <p:cNvGrpSpPr/>
          <p:nvPr/>
        </p:nvGrpSpPr>
        <p:grpSpPr>
          <a:xfrm>
            <a:off x="4008940" y="1651539"/>
            <a:ext cx="689049" cy="689049"/>
            <a:chOff x="7100371" y="1607869"/>
            <a:chExt cx="689049" cy="689049"/>
          </a:xfrm>
        </p:grpSpPr>
        <p:sp>
          <p:nvSpPr>
            <p:cNvPr id="61" name="椭圆 60"/>
            <p:cNvSpPr/>
            <p:nvPr/>
          </p:nvSpPr>
          <p:spPr>
            <a:xfrm>
              <a:off x="7100371" y="1607869"/>
              <a:ext cx="689049" cy="689049"/>
            </a:xfrm>
            <a:prstGeom prst="ellipse">
              <a:avLst/>
            </a:prstGeom>
            <a:solidFill>
              <a:srgbClr val="0D5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Freeform 76"/>
            <p:cNvSpPr>
              <a:spLocks noEditPoints="1"/>
            </p:cNvSpPr>
            <p:nvPr/>
          </p:nvSpPr>
          <p:spPr bwMode="auto">
            <a:xfrm>
              <a:off x="7229254" y="1756199"/>
              <a:ext cx="431282" cy="334172"/>
            </a:xfrm>
            <a:custGeom>
              <a:avLst/>
              <a:gdLst>
                <a:gd name="T0" fmla="*/ 72 w 72"/>
                <a:gd name="T1" fmla="*/ 35 h 56"/>
                <a:gd name="T2" fmla="*/ 31 w 72"/>
                <a:gd name="T3" fmla="*/ 43 h 56"/>
                <a:gd name="T4" fmla="*/ 31 w 72"/>
                <a:gd name="T5" fmla="*/ 53 h 56"/>
                <a:gd name="T6" fmla="*/ 71 w 72"/>
                <a:gd name="T7" fmla="*/ 44 h 56"/>
                <a:gd name="T8" fmla="*/ 72 w 72"/>
                <a:gd name="T9" fmla="*/ 47 h 56"/>
                <a:gd name="T10" fmla="*/ 30 w 72"/>
                <a:gd name="T11" fmla="*/ 56 h 56"/>
                <a:gd name="T12" fmla="*/ 29 w 72"/>
                <a:gd name="T13" fmla="*/ 56 h 56"/>
                <a:gd name="T14" fmla="*/ 2 w 72"/>
                <a:gd name="T15" fmla="*/ 39 h 56"/>
                <a:gd name="T16" fmla="*/ 2 w 72"/>
                <a:gd name="T17" fmla="*/ 29 h 56"/>
                <a:gd name="T18" fmla="*/ 5 w 72"/>
                <a:gd name="T19" fmla="*/ 28 h 56"/>
                <a:gd name="T20" fmla="*/ 5 w 72"/>
                <a:gd name="T21" fmla="*/ 29 h 56"/>
                <a:gd name="T22" fmla="*/ 40 w 72"/>
                <a:gd name="T23" fmla="*/ 37 h 56"/>
                <a:gd name="T24" fmla="*/ 40 w 72"/>
                <a:gd name="T25" fmla="*/ 33 h 56"/>
                <a:gd name="T26" fmla="*/ 40 w 72"/>
                <a:gd name="T27" fmla="*/ 29 h 56"/>
                <a:gd name="T28" fmla="*/ 5 w 72"/>
                <a:gd name="T29" fmla="*/ 22 h 56"/>
                <a:gd name="T30" fmla="*/ 5 w 72"/>
                <a:gd name="T31" fmla="*/ 19 h 56"/>
                <a:gd name="T32" fmla="*/ 5 w 72"/>
                <a:gd name="T33" fmla="*/ 19 h 56"/>
                <a:gd name="T34" fmla="*/ 5 w 72"/>
                <a:gd name="T35" fmla="*/ 19 h 56"/>
                <a:gd name="T36" fmla="*/ 5 w 72"/>
                <a:gd name="T37" fmla="*/ 19 h 56"/>
                <a:gd name="T38" fmla="*/ 7 w 72"/>
                <a:gd name="T39" fmla="*/ 18 h 56"/>
                <a:gd name="T40" fmla="*/ 7 w 72"/>
                <a:gd name="T41" fmla="*/ 16 h 56"/>
                <a:gd name="T42" fmla="*/ 40 w 72"/>
                <a:gd name="T43" fmla="*/ 24 h 56"/>
                <a:gd name="T44" fmla="*/ 40 w 72"/>
                <a:gd name="T45" fmla="*/ 21 h 56"/>
                <a:gd name="T46" fmla="*/ 40 w 72"/>
                <a:gd name="T47" fmla="*/ 17 h 56"/>
                <a:gd name="T48" fmla="*/ 7 w 72"/>
                <a:gd name="T49" fmla="*/ 9 h 56"/>
                <a:gd name="T50" fmla="*/ 7 w 72"/>
                <a:gd name="T51" fmla="*/ 6 h 56"/>
                <a:gd name="T52" fmla="*/ 33 w 72"/>
                <a:gd name="T53" fmla="*/ 0 h 56"/>
                <a:gd name="T54" fmla="*/ 63 w 72"/>
                <a:gd name="T55" fmla="*/ 6 h 56"/>
                <a:gd name="T56" fmla="*/ 63 w 72"/>
                <a:gd name="T57" fmla="*/ 14 h 56"/>
                <a:gd name="T58" fmla="*/ 60 w 72"/>
                <a:gd name="T59" fmla="*/ 15 h 56"/>
                <a:gd name="T60" fmla="*/ 64 w 72"/>
                <a:gd name="T61" fmla="*/ 16 h 56"/>
                <a:gd name="T62" fmla="*/ 64 w 72"/>
                <a:gd name="T63" fmla="*/ 25 h 56"/>
                <a:gd name="T64" fmla="*/ 58 w 72"/>
                <a:gd name="T65" fmla="*/ 29 h 56"/>
                <a:gd name="T66" fmla="*/ 72 w 72"/>
                <a:gd name="T67" fmla="*/ 33 h 56"/>
                <a:gd name="T68" fmla="*/ 72 w 72"/>
                <a:gd name="T69" fmla="*/ 35 h 56"/>
                <a:gd name="T70" fmla="*/ 33 w 72"/>
                <a:gd name="T71" fmla="*/ 50 h 56"/>
                <a:gd name="T72" fmla="*/ 33 w 72"/>
                <a:gd name="T73" fmla="*/ 50 h 56"/>
                <a:gd name="T74" fmla="*/ 70 w 72"/>
                <a:gd name="T75" fmla="*/ 43 h 56"/>
                <a:gd name="T76" fmla="*/ 70 w 72"/>
                <a:gd name="T77" fmla="*/ 42 h 56"/>
                <a:gd name="T78" fmla="*/ 33 w 72"/>
                <a:gd name="T79" fmla="*/ 50 h 56"/>
                <a:gd name="T80" fmla="*/ 33 w 72"/>
                <a:gd name="T81" fmla="*/ 47 h 56"/>
                <a:gd name="T82" fmla="*/ 33 w 72"/>
                <a:gd name="T83" fmla="*/ 48 h 56"/>
                <a:gd name="T84" fmla="*/ 70 w 72"/>
                <a:gd name="T85" fmla="*/ 40 h 56"/>
                <a:gd name="T86" fmla="*/ 70 w 72"/>
                <a:gd name="T87" fmla="*/ 39 h 56"/>
                <a:gd name="T88" fmla="*/ 33 w 72"/>
                <a:gd name="T89" fmla="*/ 47 h 56"/>
                <a:gd name="T90" fmla="*/ 32 w 72"/>
                <a:gd name="T91" fmla="*/ 45 h 56"/>
                <a:gd name="T92" fmla="*/ 33 w 72"/>
                <a:gd name="T93" fmla="*/ 46 h 56"/>
                <a:gd name="T94" fmla="*/ 70 w 72"/>
                <a:gd name="T95" fmla="*/ 38 h 56"/>
                <a:gd name="T96" fmla="*/ 70 w 72"/>
                <a:gd name="T97" fmla="*/ 37 h 56"/>
                <a:gd name="T98" fmla="*/ 32 w 72"/>
                <a:gd name="T99"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 h="56">
                  <a:moveTo>
                    <a:pt x="72" y="35"/>
                  </a:moveTo>
                  <a:cubicBezTo>
                    <a:pt x="31" y="43"/>
                    <a:pt x="31" y="43"/>
                    <a:pt x="31" y="43"/>
                  </a:cubicBezTo>
                  <a:cubicBezTo>
                    <a:pt x="30" y="47"/>
                    <a:pt x="30" y="50"/>
                    <a:pt x="31" y="53"/>
                  </a:cubicBezTo>
                  <a:cubicBezTo>
                    <a:pt x="71" y="44"/>
                    <a:pt x="71" y="44"/>
                    <a:pt x="71" y="44"/>
                  </a:cubicBezTo>
                  <a:cubicBezTo>
                    <a:pt x="72" y="47"/>
                    <a:pt x="72" y="47"/>
                    <a:pt x="72" y="47"/>
                  </a:cubicBezTo>
                  <a:cubicBezTo>
                    <a:pt x="30" y="56"/>
                    <a:pt x="30" y="56"/>
                    <a:pt x="30" y="56"/>
                  </a:cubicBezTo>
                  <a:cubicBezTo>
                    <a:pt x="29" y="56"/>
                    <a:pt x="29" y="56"/>
                    <a:pt x="29" y="56"/>
                  </a:cubicBezTo>
                  <a:cubicBezTo>
                    <a:pt x="2" y="39"/>
                    <a:pt x="2" y="39"/>
                    <a:pt x="2" y="39"/>
                  </a:cubicBezTo>
                  <a:cubicBezTo>
                    <a:pt x="1" y="36"/>
                    <a:pt x="0" y="32"/>
                    <a:pt x="2" y="29"/>
                  </a:cubicBezTo>
                  <a:cubicBezTo>
                    <a:pt x="5" y="28"/>
                    <a:pt x="5" y="28"/>
                    <a:pt x="5" y="28"/>
                  </a:cubicBezTo>
                  <a:cubicBezTo>
                    <a:pt x="5" y="29"/>
                    <a:pt x="5" y="29"/>
                    <a:pt x="5" y="29"/>
                  </a:cubicBezTo>
                  <a:cubicBezTo>
                    <a:pt x="40" y="37"/>
                    <a:pt x="40" y="37"/>
                    <a:pt x="40" y="37"/>
                  </a:cubicBezTo>
                  <a:cubicBezTo>
                    <a:pt x="40" y="36"/>
                    <a:pt x="40" y="34"/>
                    <a:pt x="40" y="33"/>
                  </a:cubicBezTo>
                  <a:cubicBezTo>
                    <a:pt x="40" y="32"/>
                    <a:pt x="40" y="30"/>
                    <a:pt x="40" y="29"/>
                  </a:cubicBezTo>
                  <a:cubicBezTo>
                    <a:pt x="5" y="22"/>
                    <a:pt x="5" y="22"/>
                    <a:pt x="5" y="22"/>
                  </a:cubicBezTo>
                  <a:cubicBezTo>
                    <a:pt x="5" y="19"/>
                    <a:pt x="5" y="19"/>
                    <a:pt x="5" y="19"/>
                  </a:cubicBezTo>
                  <a:cubicBezTo>
                    <a:pt x="5" y="19"/>
                    <a:pt x="5" y="19"/>
                    <a:pt x="5" y="19"/>
                  </a:cubicBezTo>
                  <a:cubicBezTo>
                    <a:pt x="5" y="19"/>
                    <a:pt x="5" y="19"/>
                    <a:pt x="5" y="19"/>
                  </a:cubicBezTo>
                  <a:cubicBezTo>
                    <a:pt x="5" y="19"/>
                    <a:pt x="5" y="19"/>
                    <a:pt x="5" y="19"/>
                  </a:cubicBezTo>
                  <a:cubicBezTo>
                    <a:pt x="7" y="18"/>
                    <a:pt x="7" y="18"/>
                    <a:pt x="7" y="18"/>
                  </a:cubicBezTo>
                  <a:cubicBezTo>
                    <a:pt x="7" y="16"/>
                    <a:pt x="7" y="16"/>
                    <a:pt x="7" y="16"/>
                  </a:cubicBezTo>
                  <a:cubicBezTo>
                    <a:pt x="40" y="24"/>
                    <a:pt x="40" y="24"/>
                    <a:pt x="40" y="24"/>
                  </a:cubicBezTo>
                  <a:cubicBezTo>
                    <a:pt x="40" y="23"/>
                    <a:pt x="40" y="22"/>
                    <a:pt x="40" y="21"/>
                  </a:cubicBezTo>
                  <a:cubicBezTo>
                    <a:pt x="40" y="19"/>
                    <a:pt x="40" y="18"/>
                    <a:pt x="40" y="17"/>
                  </a:cubicBezTo>
                  <a:cubicBezTo>
                    <a:pt x="7" y="9"/>
                    <a:pt x="7" y="9"/>
                    <a:pt x="7" y="9"/>
                  </a:cubicBezTo>
                  <a:cubicBezTo>
                    <a:pt x="7" y="6"/>
                    <a:pt x="7" y="6"/>
                    <a:pt x="7" y="6"/>
                  </a:cubicBezTo>
                  <a:cubicBezTo>
                    <a:pt x="33" y="0"/>
                    <a:pt x="33" y="0"/>
                    <a:pt x="33" y="0"/>
                  </a:cubicBezTo>
                  <a:cubicBezTo>
                    <a:pt x="63" y="6"/>
                    <a:pt x="63" y="6"/>
                    <a:pt x="63" y="6"/>
                  </a:cubicBezTo>
                  <a:cubicBezTo>
                    <a:pt x="64" y="9"/>
                    <a:pt x="64" y="11"/>
                    <a:pt x="63" y="14"/>
                  </a:cubicBezTo>
                  <a:cubicBezTo>
                    <a:pt x="60" y="15"/>
                    <a:pt x="60" y="15"/>
                    <a:pt x="60" y="15"/>
                  </a:cubicBezTo>
                  <a:cubicBezTo>
                    <a:pt x="64" y="16"/>
                    <a:pt x="64" y="16"/>
                    <a:pt x="64" y="16"/>
                  </a:cubicBezTo>
                  <a:cubicBezTo>
                    <a:pt x="66" y="19"/>
                    <a:pt x="66" y="22"/>
                    <a:pt x="64" y="25"/>
                  </a:cubicBezTo>
                  <a:cubicBezTo>
                    <a:pt x="58" y="29"/>
                    <a:pt x="58" y="29"/>
                    <a:pt x="58" y="29"/>
                  </a:cubicBezTo>
                  <a:cubicBezTo>
                    <a:pt x="72" y="33"/>
                    <a:pt x="72" y="33"/>
                    <a:pt x="72" y="33"/>
                  </a:cubicBezTo>
                  <a:cubicBezTo>
                    <a:pt x="72" y="35"/>
                    <a:pt x="72" y="35"/>
                    <a:pt x="72" y="35"/>
                  </a:cubicBezTo>
                  <a:close/>
                  <a:moveTo>
                    <a:pt x="33" y="50"/>
                  </a:moveTo>
                  <a:cubicBezTo>
                    <a:pt x="33" y="50"/>
                    <a:pt x="33" y="50"/>
                    <a:pt x="33" y="50"/>
                  </a:cubicBezTo>
                  <a:cubicBezTo>
                    <a:pt x="70" y="43"/>
                    <a:pt x="70" y="43"/>
                    <a:pt x="70" y="43"/>
                  </a:cubicBezTo>
                  <a:cubicBezTo>
                    <a:pt x="70" y="42"/>
                    <a:pt x="70" y="42"/>
                    <a:pt x="70" y="42"/>
                  </a:cubicBezTo>
                  <a:cubicBezTo>
                    <a:pt x="33" y="50"/>
                    <a:pt x="33" y="50"/>
                    <a:pt x="33" y="50"/>
                  </a:cubicBezTo>
                  <a:close/>
                  <a:moveTo>
                    <a:pt x="33" y="47"/>
                  </a:moveTo>
                  <a:cubicBezTo>
                    <a:pt x="33" y="48"/>
                    <a:pt x="33" y="48"/>
                    <a:pt x="33" y="48"/>
                  </a:cubicBezTo>
                  <a:cubicBezTo>
                    <a:pt x="70" y="40"/>
                    <a:pt x="70" y="40"/>
                    <a:pt x="70" y="40"/>
                  </a:cubicBezTo>
                  <a:cubicBezTo>
                    <a:pt x="70" y="39"/>
                    <a:pt x="70" y="39"/>
                    <a:pt x="70" y="39"/>
                  </a:cubicBezTo>
                  <a:cubicBezTo>
                    <a:pt x="33" y="47"/>
                    <a:pt x="33" y="47"/>
                    <a:pt x="33" y="47"/>
                  </a:cubicBezTo>
                  <a:close/>
                  <a:moveTo>
                    <a:pt x="32" y="45"/>
                  </a:moveTo>
                  <a:cubicBezTo>
                    <a:pt x="33" y="46"/>
                    <a:pt x="33" y="46"/>
                    <a:pt x="33" y="46"/>
                  </a:cubicBezTo>
                  <a:cubicBezTo>
                    <a:pt x="70" y="38"/>
                    <a:pt x="70" y="38"/>
                    <a:pt x="70" y="38"/>
                  </a:cubicBezTo>
                  <a:cubicBezTo>
                    <a:pt x="70" y="37"/>
                    <a:pt x="70" y="37"/>
                    <a:pt x="70" y="37"/>
                  </a:cubicBezTo>
                  <a:lnTo>
                    <a:pt x="32" y="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grpSp>
      <p:sp>
        <p:nvSpPr>
          <p:cNvPr id="64" name="Oval 31"/>
          <p:cNvSpPr>
            <a:spLocks noChangeAspect="1"/>
          </p:cNvSpPr>
          <p:nvPr/>
        </p:nvSpPr>
        <p:spPr>
          <a:xfrm>
            <a:off x="8058410" y="3079784"/>
            <a:ext cx="680202" cy="680202"/>
          </a:xfrm>
          <a:prstGeom prst="ellipse">
            <a:avLst/>
          </a:prstGeom>
          <a:solidFill>
            <a:srgbClr val="0D509E"/>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65" name="Oval 31"/>
          <p:cNvSpPr>
            <a:spLocks noChangeAspect="1"/>
          </p:cNvSpPr>
          <p:nvPr/>
        </p:nvSpPr>
        <p:spPr>
          <a:xfrm>
            <a:off x="7389523" y="4574423"/>
            <a:ext cx="680202" cy="680202"/>
          </a:xfrm>
          <a:prstGeom prst="ellipse">
            <a:avLst/>
          </a:prstGeom>
          <a:solidFill>
            <a:srgbClr val="0D509E"/>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66" name="Freeform 88">
            <a:extLst>
              <a:ext uri="{FF2B5EF4-FFF2-40B4-BE49-F238E27FC236}">
                <a16:creationId xmlns:a16="http://schemas.microsoft.com/office/drawing/2014/main" xmlns="" id="{07525C60-D43D-704F-9C3E-114267CDC644}"/>
              </a:ext>
            </a:extLst>
          </p:cNvPr>
          <p:cNvSpPr>
            <a:spLocks noEditPoints="1"/>
          </p:cNvSpPr>
          <p:nvPr/>
        </p:nvSpPr>
        <p:spPr bwMode="auto">
          <a:xfrm>
            <a:off x="4536856" y="4747667"/>
            <a:ext cx="265605" cy="451723"/>
          </a:xfrm>
          <a:custGeom>
            <a:avLst/>
            <a:gdLst>
              <a:gd name="T0" fmla="*/ 198297 w 136"/>
              <a:gd name="T1" fmla="*/ 369887 h 232"/>
              <a:gd name="T2" fmla="*/ 19190 w 136"/>
              <a:gd name="T3" fmla="*/ 369887 h 232"/>
              <a:gd name="T4" fmla="*/ 0 w 136"/>
              <a:gd name="T5" fmla="*/ 350755 h 232"/>
              <a:gd name="T6" fmla="*/ 0 w 136"/>
              <a:gd name="T7" fmla="*/ 19132 h 232"/>
              <a:gd name="T8" fmla="*/ 19190 w 136"/>
              <a:gd name="T9" fmla="*/ 0 h 232"/>
              <a:gd name="T10" fmla="*/ 198297 w 136"/>
              <a:gd name="T11" fmla="*/ 0 h 232"/>
              <a:gd name="T12" fmla="*/ 217487 w 136"/>
              <a:gd name="T13" fmla="*/ 19132 h 232"/>
              <a:gd name="T14" fmla="*/ 217487 w 136"/>
              <a:gd name="T15" fmla="*/ 350755 h 232"/>
              <a:gd name="T16" fmla="*/ 198297 w 136"/>
              <a:gd name="T17" fmla="*/ 369887 h 232"/>
              <a:gd name="T18" fmla="*/ 108744 w 136"/>
              <a:gd name="T19" fmla="*/ 350755 h 232"/>
              <a:gd name="T20" fmla="*/ 121537 w 136"/>
              <a:gd name="T21" fmla="*/ 338000 h 232"/>
              <a:gd name="T22" fmla="*/ 108744 w 136"/>
              <a:gd name="T23" fmla="*/ 325245 h 232"/>
              <a:gd name="T24" fmla="*/ 95950 w 136"/>
              <a:gd name="T25" fmla="*/ 338000 h 232"/>
              <a:gd name="T26" fmla="*/ 108744 w 136"/>
              <a:gd name="T27" fmla="*/ 350755 h 232"/>
              <a:gd name="T28" fmla="*/ 198297 w 136"/>
              <a:gd name="T29" fmla="*/ 38264 h 232"/>
              <a:gd name="T30" fmla="*/ 191900 w 136"/>
              <a:gd name="T31" fmla="*/ 38264 h 232"/>
              <a:gd name="T32" fmla="*/ 25587 w 136"/>
              <a:gd name="T33" fmla="*/ 38264 h 232"/>
              <a:gd name="T34" fmla="*/ 19190 w 136"/>
              <a:gd name="T35" fmla="*/ 38264 h 232"/>
              <a:gd name="T36" fmla="*/ 19190 w 136"/>
              <a:gd name="T37" fmla="*/ 306113 h 232"/>
              <a:gd name="T38" fmla="*/ 25587 w 136"/>
              <a:gd name="T39" fmla="*/ 306113 h 232"/>
              <a:gd name="T40" fmla="*/ 191900 w 136"/>
              <a:gd name="T41" fmla="*/ 306113 h 232"/>
              <a:gd name="T42" fmla="*/ 198297 w 136"/>
              <a:gd name="T43" fmla="*/ 306113 h 232"/>
              <a:gd name="T44" fmla="*/ 198297 w 136"/>
              <a:gd name="T45" fmla="*/ 38264 h 2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6" h="232">
                <a:moveTo>
                  <a:pt x="124" y="232"/>
                </a:moveTo>
                <a:cubicBezTo>
                  <a:pt x="12" y="232"/>
                  <a:pt x="12" y="232"/>
                  <a:pt x="12" y="232"/>
                </a:cubicBezTo>
                <a:cubicBezTo>
                  <a:pt x="5" y="232"/>
                  <a:pt x="0" y="227"/>
                  <a:pt x="0" y="220"/>
                </a:cubicBezTo>
                <a:cubicBezTo>
                  <a:pt x="0" y="12"/>
                  <a:pt x="0" y="12"/>
                  <a:pt x="0" y="12"/>
                </a:cubicBezTo>
                <a:cubicBezTo>
                  <a:pt x="0" y="5"/>
                  <a:pt x="5" y="0"/>
                  <a:pt x="12" y="0"/>
                </a:cubicBezTo>
                <a:cubicBezTo>
                  <a:pt x="124" y="0"/>
                  <a:pt x="124" y="0"/>
                  <a:pt x="124" y="0"/>
                </a:cubicBezTo>
                <a:cubicBezTo>
                  <a:pt x="131" y="0"/>
                  <a:pt x="136" y="5"/>
                  <a:pt x="136" y="12"/>
                </a:cubicBezTo>
                <a:cubicBezTo>
                  <a:pt x="136" y="220"/>
                  <a:pt x="136" y="220"/>
                  <a:pt x="136" y="220"/>
                </a:cubicBezTo>
                <a:cubicBezTo>
                  <a:pt x="136" y="227"/>
                  <a:pt x="131" y="232"/>
                  <a:pt x="124" y="232"/>
                </a:cubicBezTo>
                <a:moveTo>
                  <a:pt x="68" y="220"/>
                </a:moveTo>
                <a:cubicBezTo>
                  <a:pt x="72" y="220"/>
                  <a:pt x="76" y="216"/>
                  <a:pt x="76" y="212"/>
                </a:cubicBezTo>
                <a:cubicBezTo>
                  <a:pt x="76" y="208"/>
                  <a:pt x="72" y="204"/>
                  <a:pt x="68" y="204"/>
                </a:cubicBezTo>
                <a:cubicBezTo>
                  <a:pt x="64" y="204"/>
                  <a:pt x="60" y="208"/>
                  <a:pt x="60" y="212"/>
                </a:cubicBezTo>
                <a:cubicBezTo>
                  <a:pt x="60" y="216"/>
                  <a:pt x="64" y="220"/>
                  <a:pt x="68" y="220"/>
                </a:cubicBezTo>
                <a:moveTo>
                  <a:pt x="124" y="24"/>
                </a:moveTo>
                <a:cubicBezTo>
                  <a:pt x="120" y="24"/>
                  <a:pt x="120" y="24"/>
                  <a:pt x="120" y="24"/>
                </a:cubicBezTo>
                <a:cubicBezTo>
                  <a:pt x="16" y="24"/>
                  <a:pt x="16" y="24"/>
                  <a:pt x="16" y="24"/>
                </a:cubicBezTo>
                <a:cubicBezTo>
                  <a:pt x="12" y="24"/>
                  <a:pt x="12" y="24"/>
                  <a:pt x="12" y="24"/>
                </a:cubicBezTo>
                <a:cubicBezTo>
                  <a:pt x="12" y="192"/>
                  <a:pt x="12" y="192"/>
                  <a:pt x="12" y="192"/>
                </a:cubicBezTo>
                <a:cubicBezTo>
                  <a:pt x="16" y="192"/>
                  <a:pt x="16" y="192"/>
                  <a:pt x="16" y="192"/>
                </a:cubicBezTo>
                <a:cubicBezTo>
                  <a:pt x="120" y="192"/>
                  <a:pt x="120" y="192"/>
                  <a:pt x="120" y="192"/>
                </a:cubicBezTo>
                <a:cubicBezTo>
                  <a:pt x="124" y="192"/>
                  <a:pt x="124" y="192"/>
                  <a:pt x="124" y="192"/>
                </a:cubicBezTo>
                <a:lnTo>
                  <a:pt x="124" y="24"/>
                </a:lnTo>
                <a:close/>
              </a:path>
            </a:pathLst>
          </a:custGeom>
          <a:solidFill>
            <a:schemeClr val="bg1"/>
          </a:solidFill>
          <a:ln>
            <a:noFill/>
          </a:ln>
        </p:spPr>
        <p:txBody>
          <a:bodyPr/>
          <a:lstStyle/>
          <a:p>
            <a:endParaRPr lang="en-US" dirty="0"/>
          </a:p>
        </p:txBody>
      </p:sp>
      <p:sp>
        <p:nvSpPr>
          <p:cNvPr id="67" name="Freeform 47">
            <a:extLst>
              <a:ext uri="{FF2B5EF4-FFF2-40B4-BE49-F238E27FC236}">
                <a16:creationId xmlns:a16="http://schemas.microsoft.com/office/drawing/2014/main" xmlns="" id="{57A839F7-3F39-EA44-9D7B-2BF705585B75}"/>
              </a:ext>
            </a:extLst>
          </p:cNvPr>
          <p:cNvSpPr>
            <a:spLocks noChangeArrowheads="1"/>
          </p:cNvSpPr>
          <p:nvPr/>
        </p:nvSpPr>
        <p:spPr bwMode="auto">
          <a:xfrm>
            <a:off x="8226483" y="1782797"/>
            <a:ext cx="355989" cy="312843"/>
          </a:xfrm>
          <a:custGeom>
            <a:avLst/>
            <a:gdLst>
              <a:gd name="T0" fmla="*/ 497 w 498"/>
              <a:gd name="T1" fmla="*/ 434 h 435"/>
              <a:gd name="T2" fmla="*/ 497 w 498"/>
              <a:gd name="T3" fmla="*/ 434 h 435"/>
              <a:gd name="T4" fmla="*/ 487 w 498"/>
              <a:gd name="T5" fmla="*/ 328 h 435"/>
              <a:gd name="T6" fmla="*/ 425 w 498"/>
              <a:gd name="T7" fmla="*/ 293 h 435"/>
              <a:gd name="T8" fmla="*/ 372 w 498"/>
              <a:gd name="T9" fmla="*/ 231 h 435"/>
              <a:gd name="T10" fmla="*/ 390 w 498"/>
              <a:gd name="T11" fmla="*/ 196 h 435"/>
              <a:gd name="T12" fmla="*/ 408 w 498"/>
              <a:gd name="T13" fmla="*/ 159 h 435"/>
              <a:gd name="T14" fmla="*/ 399 w 498"/>
              <a:gd name="T15" fmla="*/ 151 h 435"/>
              <a:gd name="T16" fmla="*/ 408 w 498"/>
              <a:gd name="T17" fmla="*/ 115 h 435"/>
              <a:gd name="T18" fmla="*/ 346 w 498"/>
              <a:gd name="T19" fmla="*/ 62 h 435"/>
              <a:gd name="T20" fmla="*/ 284 w 498"/>
              <a:gd name="T21" fmla="*/ 115 h 435"/>
              <a:gd name="T22" fmla="*/ 293 w 498"/>
              <a:gd name="T23" fmla="*/ 151 h 435"/>
              <a:gd name="T24" fmla="*/ 284 w 498"/>
              <a:gd name="T25" fmla="*/ 159 h 435"/>
              <a:gd name="T26" fmla="*/ 302 w 498"/>
              <a:gd name="T27" fmla="*/ 196 h 435"/>
              <a:gd name="T28" fmla="*/ 311 w 498"/>
              <a:gd name="T29" fmla="*/ 231 h 435"/>
              <a:gd name="T30" fmla="*/ 293 w 498"/>
              <a:gd name="T31" fmla="*/ 275 h 435"/>
              <a:gd name="T32" fmla="*/ 381 w 498"/>
              <a:gd name="T33" fmla="*/ 364 h 435"/>
              <a:gd name="T34" fmla="*/ 381 w 498"/>
              <a:gd name="T35" fmla="*/ 434 h 435"/>
              <a:gd name="T36" fmla="*/ 497 w 498"/>
              <a:gd name="T37" fmla="*/ 434 h 435"/>
              <a:gd name="T38" fmla="*/ 258 w 498"/>
              <a:gd name="T39" fmla="*/ 302 h 435"/>
              <a:gd name="T40" fmla="*/ 258 w 498"/>
              <a:gd name="T41" fmla="*/ 302 h 435"/>
              <a:gd name="T42" fmla="*/ 187 w 498"/>
              <a:gd name="T43" fmla="*/ 231 h 435"/>
              <a:gd name="T44" fmla="*/ 213 w 498"/>
              <a:gd name="T45" fmla="*/ 168 h 435"/>
              <a:gd name="T46" fmla="*/ 231 w 498"/>
              <a:gd name="T47" fmla="*/ 133 h 435"/>
              <a:gd name="T48" fmla="*/ 222 w 498"/>
              <a:gd name="T49" fmla="*/ 115 h 435"/>
              <a:gd name="T50" fmla="*/ 231 w 498"/>
              <a:gd name="T51" fmla="*/ 71 h 435"/>
              <a:gd name="T52" fmla="*/ 151 w 498"/>
              <a:gd name="T53" fmla="*/ 0 h 435"/>
              <a:gd name="T54" fmla="*/ 71 w 498"/>
              <a:gd name="T55" fmla="*/ 71 h 435"/>
              <a:gd name="T56" fmla="*/ 71 w 498"/>
              <a:gd name="T57" fmla="*/ 115 h 435"/>
              <a:gd name="T58" fmla="*/ 71 w 498"/>
              <a:gd name="T59" fmla="*/ 133 h 435"/>
              <a:gd name="T60" fmla="*/ 89 w 498"/>
              <a:gd name="T61" fmla="*/ 168 h 435"/>
              <a:gd name="T62" fmla="*/ 107 w 498"/>
              <a:gd name="T63" fmla="*/ 231 h 435"/>
              <a:gd name="T64" fmla="*/ 45 w 498"/>
              <a:gd name="T65" fmla="*/ 302 h 435"/>
              <a:gd name="T66" fmla="*/ 0 w 498"/>
              <a:gd name="T67" fmla="*/ 346 h 435"/>
              <a:gd name="T68" fmla="*/ 0 w 498"/>
              <a:gd name="T69" fmla="*/ 434 h 435"/>
              <a:gd name="T70" fmla="*/ 346 w 498"/>
              <a:gd name="T71" fmla="*/ 434 h 435"/>
              <a:gd name="T72" fmla="*/ 346 w 498"/>
              <a:gd name="T73" fmla="*/ 364 h 435"/>
              <a:gd name="T74" fmla="*/ 258 w 498"/>
              <a:gd name="T75" fmla="*/ 30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45712" tIns="22856" rIns="45712" bIns="22856" anchor="ctr"/>
          <a:lstStyle/>
          <a:p>
            <a:pPr>
              <a:defRPr/>
            </a:pPr>
            <a:endParaRPr lang="en-US" sz="450" dirty="0"/>
          </a:p>
        </p:txBody>
      </p:sp>
      <p:sp>
        <p:nvSpPr>
          <p:cNvPr id="68" name="Freeform 45">
            <a:extLst>
              <a:ext uri="{FF2B5EF4-FFF2-40B4-BE49-F238E27FC236}">
                <a16:creationId xmlns:a16="http://schemas.microsoft.com/office/drawing/2014/main" xmlns="" id="{AEF69443-4210-CC4D-B8DE-4A9FF6CC895B}"/>
              </a:ext>
            </a:extLst>
          </p:cNvPr>
          <p:cNvSpPr>
            <a:spLocks noChangeArrowheads="1"/>
          </p:cNvSpPr>
          <p:nvPr/>
        </p:nvSpPr>
        <p:spPr bwMode="auto">
          <a:xfrm>
            <a:off x="8186166" y="3202195"/>
            <a:ext cx="403866" cy="400334"/>
          </a:xfrm>
          <a:custGeom>
            <a:avLst/>
            <a:gdLst>
              <a:gd name="T0" fmla="*/ 354 w 391"/>
              <a:gd name="T1" fmla="*/ 35 h 391"/>
              <a:gd name="T2" fmla="*/ 354 w 391"/>
              <a:gd name="T3" fmla="*/ 35 h 391"/>
              <a:gd name="T4" fmla="*/ 292 w 391"/>
              <a:gd name="T5" fmla="*/ 0 h 391"/>
              <a:gd name="T6" fmla="*/ 169 w 391"/>
              <a:gd name="T7" fmla="*/ 133 h 391"/>
              <a:gd name="T8" fmla="*/ 26 w 391"/>
              <a:gd name="T9" fmla="*/ 275 h 391"/>
              <a:gd name="T10" fmla="*/ 0 w 391"/>
              <a:gd name="T11" fmla="*/ 390 h 391"/>
              <a:gd name="T12" fmla="*/ 116 w 391"/>
              <a:gd name="T13" fmla="*/ 363 h 391"/>
              <a:gd name="T14" fmla="*/ 266 w 391"/>
              <a:gd name="T15" fmla="*/ 222 h 391"/>
              <a:gd name="T16" fmla="*/ 390 w 391"/>
              <a:gd name="T17" fmla="*/ 97 h 391"/>
              <a:gd name="T18" fmla="*/ 354 w 391"/>
              <a:gd name="T19" fmla="*/ 35 h 391"/>
              <a:gd name="T20" fmla="*/ 116 w 391"/>
              <a:gd name="T21" fmla="*/ 354 h 391"/>
              <a:gd name="T22" fmla="*/ 116 w 391"/>
              <a:gd name="T23" fmla="*/ 354 h 391"/>
              <a:gd name="T24" fmla="*/ 71 w 391"/>
              <a:gd name="T25" fmla="*/ 363 h 391"/>
              <a:gd name="T26" fmla="*/ 54 w 391"/>
              <a:gd name="T27" fmla="*/ 337 h 391"/>
              <a:gd name="T28" fmla="*/ 35 w 391"/>
              <a:gd name="T29" fmla="*/ 319 h 391"/>
              <a:gd name="T30" fmla="*/ 44 w 391"/>
              <a:gd name="T31" fmla="*/ 284 h 391"/>
              <a:gd name="T32" fmla="*/ 54 w 391"/>
              <a:gd name="T33" fmla="*/ 266 h 391"/>
              <a:gd name="T34" fmla="*/ 98 w 391"/>
              <a:gd name="T35" fmla="*/ 292 h 391"/>
              <a:gd name="T36" fmla="*/ 124 w 391"/>
              <a:gd name="T37" fmla="*/ 337 h 391"/>
              <a:gd name="T38" fmla="*/ 116 w 391"/>
              <a:gd name="T39" fmla="*/ 354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1" h="391">
                <a:moveTo>
                  <a:pt x="354" y="35"/>
                </a:moveTo>
                <a:lnTo>
                  <a:pt x="354" y="35"/>
                </a:lnTo>
                <a:cubicBezTo>
                  <a:pt x="319" y="0"/>
                  <a:pt x="292" y="0"/>
                  <a:pt x="292" y="0"/>
                </a:cubicBezTo>
                <a:cubicBezTo>
                  <a:pt x="169" y="133"/>
                  <a:pt x="169" y="133"/>
                  <a:pt x="169" y="133"/>
                </a:cubicBezTo>
                <a:cubicBezTo>
                  <a:pt x="26" y="275"/>
                  <a:pt x="26" y="275"/>
                  <a:pt x="26" y="275"/>
                </a:cubicBezTo>
                <a:cubicBezTo>
                  <a:pt x="0" y="390"/>
                  <a:pt x="0" y="390"/>
                  <a:pt x="0" y="390"/>
                </a:cubicBezTo>
                <a:cubicBezTo>
                  <a:pt x="116" y="363"/>
                  <a:pt x="116" y="363"/>
                  <a:pt x="116" y="363"/>
                </a:cubicBezTo>
                <a:cubicBezTo>
                  <a:pt x="266" y="222"/>
                  <a:pt x="266" y="222"/>
                  <a:pt x="266" y="222"/>
                </a:cubicBezTo>
                <a:cubicBezTo>
                  <a:pt x="390" y="97"/>
                  <a:pt x="390" y="97"/>
                  <a:pt x="390" y="97"/>
                </a:cubicBezTo>
                <a:cubicBezTo>
                  <a:pt x="390" y="97"/>
                  <a:pt x="390" y="71"/>
                  <a:pt x="354" y="35"/>
                </a:cubicBezTo>
                <a:close/>
                <a:moveTo>
                  <a:pt x="116" y="354"/>
                </a:moveTo>
                <a:lnTo>
                  <a:pt x="116" y="354"/>
                </a:lnTo>
                <a:cubicBezTo>
                  <a:pt x="71" y="363"/>
                  <a:pt x="71" y="363"/>
                  <a:pt x="71" y="363"/>
                </a:cubicBezTo>
                <a:cubicBezTo>
                  <a:pt x="71" y="354"/>
                  <a:pt x="63" y="346"/>
                  <a:pt x="54" y="337"/>
                </a:cubicBezTo>
                <a:cubicBezTo>
                  <a:pt x="44" y="328"/>
                  <a:pt x="35" y="328"/>
                  <a:pt x="35" y="319"/>
                </a:cubicBezTo>
                <a:cubicBezTo>
                  <a:pt x="44" y="284"/>
                  <a:pt x="44" y="284"/>
                  <a:pt x="44" y="284"/>
                </a:cubicBezTo>
                <a:cubicBezTo>
                  <a:pt x="54" y="266"/>
                  <a:pt x="54" y="266"/>
                  <a:pt x="54" y="266"/>
                </a:cubicBezTo>
                <a:cubicBezTo>
                  <a:pt x="54" y="266"/>
                  <a:pt x="71" y="266"/>
                  <a:pt x="98" y="292"/>
                </a:cubicBezTo>
                <a:cubicBezTo>
                  <a:pt x="124" y="319"/>
                  <a:pt x="124" y="337"/>
                  <a:pt x="124" y="337"/>
                </a:cubicBezTo>
                <a:lnTo>
                  <a:pt x="116" y="354"/>
                </a:ln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45712" tIns="22856" rIns="45712" bIns="22856" anchor="ctr"/>
          <a:lstStyle/>
          <a:p>
            <a:pPr>
              <a:defRPr/>
            </a:pPr>
            <a:endParaRPr lang="en-US" sz="450" dirty="0"/>
          </a:p>
        </p:txBody>
      </p:sp>
      <p:sp>
        <p:nvSpPr>
          <p:cNvPr id="69" name="Freeform 70">
            <a:extLst>
              <a:ext uri="{FF2B5EF4-FFF2-40B4-BE49-F238E27FC236}">
                <a16:creationId xmlns:a16="http://schemas.microsoft.com/office/drawing/2014/main" xmlns="" id="{36FCD04F-C3E3-5D49-A5DC-B486D4E7149A}"/>
              </a:ext>
            </a:extLst>
          </p:cNvPr>
          <p:cNvSpPr>
            <a:spLocks noChangeArrowheads="1"/>
          </p:cNvSpPr>
          <p:nvPr/>
        </p:nvSpPr>
        <p:spPr bwMode="auto">
          <a:xfrm>
            <a:off x="7551653" y="4781121"/>
            <a:ext cx="336592" cy="300863"/>
          </a:xfrm>
          <a:custGeom>
            <a:avLst/>
            <a:gdLst>
              <a:gd name="T0" fmla="*/ 142 w 497"/>
              <a:gd name="T1" fmla="*/ 275 h 445"/>
              <a:gd name="T2" fmla="*/ 142 w 497"/>
              <a:gd name="T3" fmla="*/ 275 h 445"/>
              <a:gd name="T4" fmla="*/ 142 w 497"/>
              <a:gd name="T5" fmla="*/ 125 h 445"/>
              <a:gd name="T6" fmla="*/ 53 w 497"/>
              <a:gd name="T7" fmla="*/ 125 h 445"/>
              <a:gd name="T8" fmla="*/ 0 w 497"/>
              <a:gd name="T9" fmla="*/ 178 h 445"/>
              <a:gd name="T10" fmla="*/ 0 w 497"/>
              <a:gd name="T11" fmla="*/ 319 h 445"/>
              <a:gd name="T12" fmla="*/ 53 w 497"/>
              <a:gd name="T13" fmla="*/ 373 h 445"/>
              <a:gd name="T14" fmla="*/ 71 w 497"/>
              <a:gd name="T15" fmla="*/ 373 h 445"/>
              <a:gd name="T16" fmla="*/ 71 w 497"/>
              <a:gd name="T17" fmla="*/ 444 h 445"/>
              <a:gd name="T18" fmla="*/ 151 w 497"/>
              <a:gd name="T19" fmla="*/ 373 h 445"/>
              <a:gd name="T20" fmla="*/ 274 w 497"/>
              <a:gd name="T21" fmla="*/ 373 h 445"/>
              <a:gd name="T22" fmla="*/ 319 w 497"/>
              <a:gd name="T23" fmla="*/ 319 h 445"/>
              <a:gd name="T24" fmla="*/ 319 w 497"/>
              <a:gd name="T25" fmla="*/ 275 h 445"/>
              <a:gd name="T26" fmla="*/ 319 w 497"/>
              <a:gd name="T27" fmla="*/ 275 h 445"/>
              <a:gd name="T28" fmla="*/ 142 w 497"/>
              <a:gd name="T29" fmla="*/ 275 h 445"/>
              <a:gd name="T30" fmla="*/ 443 w 497"/>
              <a:gd name="T31" fmla="*/ 0 h 445"/>
              <a:gd name="T32" fmla="*/ 443 w 497"/>
              <a:gd name="T33" fmla="*/ 0 h 445"/>
              <a:gd name="T34" fmla="*/ 221 w 497"/>
              <a:gd name="T35" fmla="*/ 0 h 445"/>
              <a:gd name="T36" fmla="*/ 177 w 497"/>
              <a:gd name="T37" fmla="*/ 54 h 445"/>
              <a:gd name="T38" fmla="*/ 177 w 497"/>
              <a:gd name="T39" fmla="*/ 248 h 445"/>
              <a:gd name="T40" fmla="*/ 346 w 497"/>
              <a:gd name="T41" fmla="*/ 248 h 445"/>
              <a:gd name="T42" fmla="*/ 425 w 497"/>
              <a:gd name="T43" fmla="*/ 319 h 445"/>
              <a:gd name="T44" fmla="*/ 425 w 497"/>
              <a:gd name="T45" fmla="*/ 248 h 445"/>
              <a:gd name="T46" fmla="*/ 443 w 497"/>
              <a:gd name="T47" fmla="*/ 248 h 445"/>
              <a:gd name="T48" fmla="*/ 496 w 497"/>
              <a:gd name="T49" fmla="*/ 195 h 445"/>
              <a:gd name="T50" fmla="*/ 496 w 497"/>
              <a:gd name="T51" fmla="*/ 54 h 445"/>
              <a:gd name="T52" fmla="*/ 443 w 497"/>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319" y="275"/>
                </a:ln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45712" tIns="22856" rIns="45712" bIns="22856" anchor="ctr"/>
          <a:lstStyle/>
          <a:p>
            <a:pPr>
              <a:defRPr/>
            </a:pPr>
            <a:endParaRPr lang="en-US" sz="450" dirty="0"/>
          </a:p>
        </p:txBody>
      </p:sp>
      <p:sp>
        <p:nvSpPr>
          <p:cNvPr id="71" name="矩形 70">
            <a:extLst>
              <a:ext uri="{FF2B5EF4-FFF2-40B4-BE49-F238E27FC236}">
                <a16:creationId xmlns:a16="http://schemas.microsoft.com/office/drawing/2014/main" xmlns="" id="{85BE23D4-B7E4-4AF9-862B-A720EF81BFC7}"/>
              </a:ext>
            </a:extLst>
          </p:cNvPr>
          <p:cNvSpPr/>
          <p:nvPr/>
        </p:nvSpPr>
        <p:spPr>
          <a:xfrm>
            <a:off x="1190356" y="468012"/>
            <a:ext cx="5416868" cy="461665"/>
          </a:xfrm>
          <a:prstGeom prst="rect">
            <a:avLst/>
          </a:prstGeom>
        </p:spPr>
        <p:txBody>
          <a:bodyPr wrap="none">
            <a:spAutoFit/>
          </a:bodyPr>
          <a:lstStyle/>
          <a:p>
            <a:r>
              <a:rPr lang="zh-CN" altLang="en-US" sz="2400" b="1" dirty="0">
                <a:solidFill>
                  <a:schemeClr val="tx1">
                    <a:lumMod val="65000"/>
                    <a:lumOff val="35000"/>
                  </a:schemeClr>
                </a:solidFill>
                <a:latin typeface="+mj-ea"/>
                <a:ea typeface="+mj-ea"/>
              </a:rPr>
              <a:t>三、开展宣传培训</a:t>
            </a:r>
            <a:r>
              <a:rPr lang="zh-CN" altLang="en-US" sz="2400" b="1" dirty="0" smtClean="0">
                <a:solidFill>
                  <a:schemeClr val="tx1">
                    <a:lumMod val="65000"/>
                    <a:lumOff val="35000"/>
                  </a:schemeClr>
                </a:solidFill>
                <a:latin typeface="+mj-ea"/>
                <a:ea typeface="+mj-ea"/>
              </a:rPr>
              <a:t>，提高</a:t>
            </a:r>
            <a:r>
              <a:rPr lang="zh-CN" altLang="en-US" sz="2400" b="1" dirty="0">
                <a:solidFill>
                  <a:schemeClr val="tx1">
                    <a:lumMod val="65000"/>
                    <a:lumOff val="35000"/>
                  </a:schemeClr>
                </a:solidFill>
                <a:latin typeface="+mj-ea"/>
                <a:ea typeface="+mj-ea"/>
              </a:rPr>
              <a:t>师生参与意识</a:t>
            </a:r>
          </a:p>
        </p:txBody>
      </p:sp>
    </p:spTree>
    <p:extLst>
      <p:ext uri="{BB962C8B-B14F-4D97-AF65-F5344CB8AC3E}">
        <p14:creationId xmlns:p14="http://schemas.microsoft.com/office/powerpoint/2010/main" val="3968337486"/>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344526" y="294139"/>
            <a:ext cx="1049495" cy="834089"/>
            <a:chOff x="344526" y="294139"/>
            <a:chExt cx="1049495" cy="834089"/>
          </a:xfrm>
        </p:grpSpPr>
        <p:sp>
          <p:nvSpPr>
            <p:cNvPr id="42" name="矩形 41"/>
            <p:cNvSpPr/>
            <p:nvPr/>
          </p:nvSpPr>
          <p:spPr>
            <a:xfrm>
              <a:off x="390819" y="341506"/>
              <a:ext cx="709699" cy="707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ea typeface="微软雅黑" panose="020B0503020204020204" pitchFamily="34" charset="-122"/>
              </a:endParaRPr>
            </a:p>
          </p:txBody>
        </p:sp>
        <p:sp>
          <p:nvSpPr>
            <p:cNvPr id="43" name="矩形 42"/>
            <p:cNvSpPr/>
            <p:nvPr/>
          </p:nvSpPr>
          <p:spPr>
            <a:xfrm>
              <a:off x="1209290" y="758896"/>
              <a:ext cx="184731" cy="369332"/>
            </a:xfrm>
            <a:prstGeom prst="rect">
              <a:avLst/>
            </a:prstGeom>
          </p:spPr>
          <p:txBody>
            <a:bodyPr wrap="none">
              <a:spAutoFit/>
            </a:bodyPr>
            <a:lstStyle/>
            <a:p>
              <a:endParaRPr lang="zh-CN" altLang="en-US" dirty="0">
                <a:solidFill>
                  <a:srgbClr val="B4120A"/>
                </a:solidFill>
                <a:ea typeface="微软雅黑" panose="020B0503020204020204" pitchFamily="34" charset="-122"/>
              </a:endParaRPr>
            </a:p>
          </p:txBody>
        </p:sp>
        <p:pic>
          <p:nvPicPr>
            <p:cNvPr id="44" name="图片 4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526" y="294139"/>
              <a:ext cx="802284" cy="802284"/>
            </a:xfrm>
            <a:prstGeom prst="rect">
              <a:avLst/>
            </a:prstGeom>
            <a:solidFill>
              <a:srgbClr val="315597"/>
            </a:solidFill>
          </p:spPr>
        </p:pic>
      </p:grpSp>
      <p:sp>
        <p:nvSpPr>
          <p:cNvPr id="45" name="íṩļíḋé"/>
          <p:cNvSpPr/>
          <p:nvPr/>
        </p:nvSpPr>
        <p:spPr>
          <a:xfrm rot="5400000">
            <a:off x="-2822319" y="1405228"/>
            <a:ext cx="4545104" cy="4545102"/>
          </a:xfrm>
          <a:prstGeom prst="donut">
            <a:avLst>
              <a:gd name="adj" fmla="val 11341"/>
            </a:avLst>
          </a:prstGeom>
          <a:gradFill flip="none" rotWithShape="1">
            <a:gsLst>
              <a:gs pos="57000">
                <a:schemeClr val="accent1">
                  <a:lumMod val="0"/>
                  <a:lumOff val="100000"/>
                  <a:alpha val="0"/>
                </a:schemeClr>
              </a:gs>
              <a:gs pos="100000">
                <a:schemeClr val="bg1">
                  <a:lumMod val="85000"/>
                  <a:alpha val="39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endParaRPr>
          </a:p>
        </p:txBody>
      </p:sp>
      <p:sp>
        <p:nvSpPr>
          <p:cNvPr id="46" name="iṡḻîḑê"/>
          <p:cNvSpPr txBox="1"/>
          <p:nvPr/>
        </p:nvSpPr>
        <p:spPr bwMode="auto">
          <a:xfrm>
            <a:off x="363046" y="3268892"/>
            <a:ext cx="1654779" cy="664743"/>
          </a:xfrm>
          <a:prstGeom prst="homePlate">
            <a:avLst/>
          </a:prstGeom>
          <a:solidFill>
            <a:schemeClr val="bg1"/>
          </a:solidFill>
          <a:ln>
            <a:gradFill flip="none" rotWithShape="1">
              <a:gsLst>
                <a:gs pos="55000">
                  <a:schemeClr val="bg1">
                    <a:alpha val="49000"/>
                  </a:schemeClr>
                </a:gs>
                <a:gs pos="100000">
                  <a:schemeClr val="bg1">
                    <a:lumMod val="75000"/>
                  </a:schemeClr>
                </a:gs>
              </a:gsLst>
              <a:lin ang="0" scaled="1"/>
              <a:tileRect/>
            </a:grad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lnSpc>
                <a:spcPct val="100000"/>
              </a:lnSpc>
              <a:spcBef>
                <a:spcPct val="0"/>
              </a:spcBef>
              <a:buFontTx/>
              <a:buNone/>
            </a:pPr>
            <a:endParaRPr lang="en-US" altLang="zh-CN" sz="2400" i="1" dirty="0"/>
          </a:p>
        </p:txBody>
      </p:sp>
      <p:grpSp>
        <p:nvGrpSpPr>
          <p:cNvPr id="50" name="组合 49"/>
          <p:cNvGrpSpPr/>
          <p:nvPr/>
        </p:nvGrpSpPr>
        <p:grpSpPr>
          <a:xfrm>
            <a:off x="302730" y="2639840"/>
            <a:ext cx="1787327" cy="1560786"/>
            <a:chOff x="684069" y="1202669"/>
            <a:chExt cx="1506965" cy="1315964"/>
          </a:xfrm>
        </p:grpSpPr>
        <p:pic>
          <p:nvPicPr>
            <p:cNvPr id="51" name="图片 50"/>
            <p:cNvPicPr>
              <a:picLocks noChangeAspect="1"/>
            </p:cNvPicPr>
            <p:nvPr/>
          </p:nvPicPr>
          <p:blipFill>
            <a:blip r:embed="rId4">
              <a:duotone>
                <a:schemeClr val="accent1">
                  <a:shade val="45000"/>
                  <a:satMod val="135000"/>
                </a:schemeClr>
                <a:prstClr val="white"/>
              </a:duotone>
            </a:blip>
            <a:stretch>
              <a:fillRect/>
            </a:stretch>
          </p:blipFill>
          <p:spPr>
            <a:xfrm>
              <a:off x="684069" y="2073586"/>
              <a:ext cx="1426588" cy="445047"/>
            </a:xfrm>
            <a:prstGeom prst="rect">
              <a:avLst/>
            </a:prstGeom>
          </p:spPr>
        </p:pic>
        <p:sp>
          <p:nvSpPr>
            <p:cNvPr id="57" name="等腰三角形 56"/>
            <p:cNvSpPr/>
            <p:nvPr/>
          </p:nvSpPr>
          <p:spPr>
            <a:xfrm rot="10800000">
              <a:off x="1248350" y="2103322"/>
              <a:ext cx="275695" cy="181746"/>
            </a:xfrm>
            <a:prstGeom prst="triangle">
              <a:avLst/>
            </a:prstGeom>
            <a:solidFill>
              <a:srgbClr val="165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8" name="矩形 57"/>
            <p:cNvSpPr/>
            <p:nvPr/>
          </p:nvSpPr>
          <p:spPr>
            <a:xfrm>
              <a:off x="693408" y="1202669"/>
              <a:ext cx="1497626" cy="700649"/>
            </a:xfrm>
            <a:prstGeom prst="rect">
              <a:avLst/>
            </a:prstGeom>
          </p:spPr>
          <p:txBody>
            <a:bodyPr wrap="square">
              <a:spAutoFit/>
            </a:bodyPr>
            <a:lstStyle/>
            <a:p>
              <a:pPr algn="dist">
                <a:lnSpc>
                  <a:spcPct val="120000"/>
                </a:lnSpc>
              </a:pPr>
              <a:r>
                <a:rPr lang="zh-CN" altLang="en-US" sz="2000" b="1" dirty="0">
                  <a:solidFill>
                    <a:srgbClr val="165E9A"/>
                  </a:solidFill>
                </a:rPr>
                <a:t>纳入</a:t>
              </a:r>
              <a:r>
                <a:rPr lang="zh-CN" altLang="en-US" sz="2000" b="1" dirty="0" smtClean="0">
                  <a:solidFill>
                    <a:srgbClr val="165E9A"/>
                  </a:solidFill>
                </a:rPr>
                <a:t>大学生</a:t>
              </a:r>
              <a:endParaRPr lang="en-US" altLang="zh-CN" sz="2000" b="1" dirty="0" smtClean="0">
                <a:solidFill>
                  <a:srgbClr val="165E9A"/>
                </a:solidFill>
              </a:endParaRPr>
            </a:p>
            <a:p>
              <a:pPr algn="dist">
                <a:lnSpc>
                  <a:spcPct val="120000"/>
                </a:lnSpc>
              </a:pPr>
              <a:r>
                <a:rPr lang="zh-CN" altLang="en-US" sz="2000" b="1" dirty="0" smtClean="0">
                  <a:solidFill>
                    <a:srgbClr val="165E9A"/>
                  </a:solidFill>
                </a:rPr>
                <a:t>安全教育</a:t>
              </a:r>
              <a:r>
                <a:rPr lang="zh-CN" altLang="en-US" sz="2000" b="1" dirty="0">
                  <a:solidFill>
                    <a:srgbClr val="165E9A"/>
                  </a:solidFill>
                </a:rPr>
                <a:t>课程</a:t>
              </a:r>
            </a:p>
          </p:txBody>
        </p:sp>
      </p:grpSp>
      <p:sp>
        <p:nvSpPr>
          <p:cNvPr id="55" name="矩形 54">
            <a:extLst>
              <a:ext uri="{FF2B5EF4-FFF2-40B4-BE49-F238E27FC236}">
                <a16:creationId xmlns:a16="http://schemas.microsoft.com/office/drawing/2014/main" xmlns="" id="{85BE23D4-B7E4-4AF9-862B-A720EF81BFC7}"/>
              </a:ext>
            </a:extLst>
          </p:cNvPr>
          <p:cNvSpPr/>
          <p:nvPr/>
        </p:nvSpPr>
        <p:spPr>
          <a:xfrm>
            <a:off x="1219284" y="291641"/>
            <a:ext cx="5416868" cy="461665"/>
          </a:xfrm>
          <a:prstGeom prst="rect">
            <a:avLst/>
          </a:prstGeom>
        </p:spPr>
        <p:txBody>
          <a:bodyPr wrap="none">
            <a:spAutoFit/>
          </a:bodyPr>
          <a:lstStyle/>
          <a:p>
            <a:r>
              <a:rPr lang="zh-CN" altLang="en-US" sz="2400" b="1" dirty="0">
                <a:solidFill>
                  <a:schemeClr val="tx1">
                    <a:lumMod val="65000"/>
                    <a:lumOff val="35000"/>
                  </a:schemeClr>
                </a:solidFill>
                <a:latin typeface="+mj-ea"/>
                <a:ea typeface="+mj-ea"/>
              </a:rPr>
              <a:t>三、开展宣传培训，提高师生参与意识</a:t>
            </a:r>
          </a:p>
        </p:txBody>
      </p:sp>
      <p:sp>
        <p:nvSpPr>
          <p:cNvPr id="56" name="文本框 55"/>
          <p:cNvSpPr txBox="1"/>
          <p:nvPr/>
        </p:nvSpPr>
        <p:spPr>
          <a:xfrm>
            <a:off x="1219283" y="753306"/>
            <a:ext cx="1454244" cy="369332"/>
          </a:xfrm>
          <a:prstGeom prst="rect">
            <a:avLst/>
          </a:prstGeom>
          <a:noFill/>
        </p:spPr>
        <p:txBody>
          <a:bodyPr wrap="none" rtlCol="0">
            <a:spAutoFit/>
          </a:bodyPr>
          <a:lstStyle/>
          <a:p>
            <a:r>
              <a:rPr lang="en-US" altLang="zh-CN" b="1" dirty="0">
                <a:solidFill>
                  <a:srgbClr val="0D509E"/>
                </a:solidFill>
                <a:latin typeface="+mn-ea"/>
              </a:rPr>
              <a:t>2</a:t>
            </a:r>
            <a:r>
              <a:rPr lang="en-US" altLang="zh-CN" b="1" dirty="0" smtClean="0">
                <a:solidFill>
                  <a:srgbClr val="0D509E"/>
                </a:solidFill>
                <a:latin typeface="+mn-ea"/>
              </a:rPr>
              <a:t>. </a:t>
            </a:r>
            <a:r>
              <a:rPr lang="zh-CN" altLang="en-US" b="1" dirty="0" smtClean="0">
                <a:solidFill>
                  <a:srgbClr val="0D509E"/>
                </a:solidFill>
                <a:latin typeface="+mn-ea"/>
              </a:rPr>
              <a:t>宣传海报</a:t>
            </a:r>
            <a:r>
              <a:rPr lang="en-US" altLang="zh-CN" b="1" dirty="0" smtClean="0">
                <a:solidFill>
                  <a:srgbClr val="0D509E"/>
                </a:solidFill>
                <a:latin typeface="+mn-ea"/>
              </a:rPr>
              <a:t> </a:t>
            </a:r>
            <a:endParaRPr lang="zh-CN" altLang="en-US" b="1" dirty="0">
              <a:solidFill>
                <a:srgbClr val="0D509E"/>
              </a:solidFill>
              <a:latin typeface="+mn-ea"/>
            </a:endParaRPr>
          </a:p>
        </p:txBody>
      </p:sp>
      <p:pic>
        <p:nvPicPr>
          <p:cNvPr id="61" name="图片 60" descr="微信图片_2019120123020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23778" y="2639839"/>
            <a:ext cx="4557348" cy="2629267"/>
          </a:xfrm>
          <a:prstGeom prst="rect">
            <a:avLst/>
          </a:prstGeom>
        </p:spPr>
      </p:pic>
      <p:sp>
        <p:nvSpPr>
          <p:cNvPr id="62" name="任意多边形: 形状 82" descr="e7d195523061f1c02e66e4f24090f95771f2a25398b4c6a397210DEF3B34B42E7CAE3753A3E55670C5C5B393DCCD8D49F265F3A29442F2D10D421F974AABEA3384308323DA72972389F1817D14B0E600176B7640C5FE853C3CA6C13E6224FE447611467F8C59D90457759954301592D596911204481223F59600973C807E3C579893B2EE7C2E603653A703B55268CCAE"/>
          <p:cNvSpPr/>
          <p:nvPr/>
        </p:nvSpPr>
        <p:spPr bwMode="auto">
          <a:xfrm rot="16200000">
            <a:off x="9094316" y="3382034"/>
            <a:ext cx="335320" cy="3727952"/>
          </a:xfrm>
          <a:custGeom>
            <a:avLst/>
            <a:gdLst>
              <a:gd name="connsiteX0" fmla="*/ 523210 w 523210"/>
              <a:gd name="connsiteY0" fmla="*/ 632925 h 5128622"/>
              <a:gd name="connsiteX1" fmla="*/ 523210 w 523210"/>
              <a:gd name="connsiteY1" fmla="*/ 1463604 h 5128622"/>
              <a:gd name="connsiteX2" fmla="*/ 523210 w 523210"/>
              <a:gd name="connsiteY2" fmla="*/ 2258285 h 5128622"/>
              <a:gd name="connsiteX3" fmla="*/ 523210 w 523210"/>
              <a:gd name="connsiteY3" fmla="*/ 2363155 h 5128622"/>
              <a:gd name="connsiteX4" fmla="*/ 523210 w 523210"/>
              <a:gd name="connsiteY4" fmla="*/ 2607235 h 5128622"/>
              <a:gd name="connsiteX5" fmla="*/ 523210 w 523210"/>
              <a:gd name="connsiteY5" fmla="*/ 3088964 h 5128622"/>
              <a:gd name="connsiteX6" fmla="*/ 523210 w 523210"/>
              <a:gd name="connsiteY6" fmla="*/ 3154311 h 5128622"/>
              <a:gd name="connsiteX7" fmla="*/ 523210 w 523210"/>
              <a:gd name="connsiteY7" fmla="*/ 3193834 h 5128622"/>
              <a:gd name="connsiteX8" fmla="*/ 523210 w 523210"/>
              <a:gd name="connsiteY8" fmla="*/ 3984990 h 5128622"/>
              <a:gd name="connsiteX9" fmla="*/ 523210 w 523210"/>
              <a:gd name="connsiteY9" fmla="*/ 4232595 h 5128622"/>
              <a:gd name="connsiteX10" fmla="*/ 523209 w 523210"/>
              <a:gd name="connsiteY10" fmla="*/ 4232595 h 5128622"/>
              <a:gd name="connsiteX11" fmla="*/ 523209 w 523210"/>
              <a:gd name="connsiteY11" fmla="*/ 4337465 h 5128622"/>
              <a:gd name="connsiteX12" fmla="*/ 523210 w 523210"/>
              <a:gd name="connsiteY12" fmla="*/ 4337465 h 5128622"/>
              <a:gd name="connsiteX13" fmla="*/ 523210 w 523210"/>
              <a:gd name="connsiteY13" fmla="*/ 5128622 h 5128622"/>
              <a:gd name="connsiteX14" fmla="*/ 123221 w 523210"/>
              <a:gd name="connsiteY14" fmla="*/ 5002622 h 5128622"/>
              <a:gd name="connsiteX15" fmla="*/ 1 w 523210"/>
              <a:gd name="connsiteY15" fmla="*/ 4767364 h 5128622"/>
              <a:gd name="connsiteX16" fmla="*/ 1 w 523210"/>
              <a:gd name="connsiteY16" fmla="*/ 4495696 h 5128622"/>
              <a:gd name="connsiteX17" fmla="*/ 0 w 523210"/>
              <a:gd name="connsiteY17" fmla="*/ 4495696 h 5128622"/>
              <a:gd name="connsiteX18" fmla="*/ 0 w 523210"/>
              <a:gd name="connsiteY18" fmla="*/ 3352065 h 5128622"/>
              <a:gd name="connsiteX19" fmla="*/ 0 w 523210"/>
              <a:gd name="connsiteY19" fmla="*/ 2870336 h 5128622"/>
              <a:gd name="connsiteX20" fmla="*/ 0 w 523210"/>
              <a:gd name="connsiteY20" fmla="*/ 2765466 h 5128622"/>
              <a:gd name="connsiteX21" fmla="*/ 0 w 523210"/>
              <a:gd name="connsiteY21" fmla="*/ 2521386 h 5128622"/>
              <a:gd name="connsiteX22" fmla="*/ 0 w 523210"/>
              <a:gd name="connsiteY22" fmla="*/ 1974310 h 5128622"/>
              <a:gd name="connsiteX23" fmla="*/ 0 w 523210"/>
              <a:gd name="connsiteY23" fmla="*/ 1726705 h 5128622"/>
              <a:gd name="connsiteX24" fmla="*/ 0 w 523210"/>
              <a:gd name="connsiteY24" fmla="*/ 1621835 h 5128622"/>
              <a:gd name="connsiteX25" fmla="*/ 0 w 523210"/>
              <a:gd name="connsiteY25" fmla="*/ 896026 h 5128622"/>
              <a:gd name="connsiteX26" fmla="*/ 0 w 523210"/>
              <a:gd name="connsiteY26" fmla="*/ 830679 h 5128622"/>
              <a:gd name="connsiteX27" fmla="*/ 1 w 523210"/>
              <a:gd name="connsiteY27" fmla="*/ 830680 h 5128622"/>
              <a:gd name="connsiteX28" fmla="*/ 1 w 523210"/>
              <a:gd name="connsiteY28" fmla="*/ 791156 h 5128622"/>
              <a:gd name="connsiteX29" fmla="*/ 0 w 523210"/>
              <a:gd name="connsiteY29" fmla="*/ 791156 h 5128622"/>
              <a:gd name="connsiteX30" fmla="*/ 0 w 523210"/>
              <a:gd name="connsiteY30" fmla="*/ 0 h 5128622"/>
              <a:gd name="connsiteX31" fmla="*/ 399989 w 523210"/>
              <a:gd name="connsiteY31" fmla="*/ 125999 h 5128622"/>
              <a:gd name="connsiteX32" fmla="*/ 523209 w 523210"/>
              <a:gd name="connsiteY32" fmla="*/ 361258 h 5128622"/>
              <a:gd name="connsiteX33" fmla="*/ 523209 w 523210"/>
              <a:gd name="connsiteY33" fmla="*/ 632925 h 512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3210" h="5128622">
                <a:moveTo>
                  <a:pt x="523210" y="632925"/>
                </a:moveTo>
                <a:lnTo>
                  <a:pt x="523210" y="1463604"/>
                </a:lnTo>
                <a:lnTo>
                  <a:pt x="523210" y="2258285"/>
                </a:lnTo>
                <a:lnTo>
                  <a:pt x="523210" y="2363155"/>
                </a:lnTo>
                <a:lnTo>
                  <a:pt x="523210" y="2607235"/>
                </a:lnTo>
                <a:lnTo>
                  <a:pt x="523210" y="3088964"/>
                </a:lnTo>
                <a:lnTo>
                  <a:pt x="523210" y="3154311"/>
                </a:lnTo>
                <a:lnTo>
                  <a:pt x="523210" y="3193834"/>
                </a:lnTo>
                <a:lnTo>
                  <a:pt x="523210" y="3984990"/>
                </a:lnTo>
                <a:lnTo>
                  <a:pt x="523210" y="4232595"/>
                </a:lnTo>
                <a:lnTo>
                  <a:pt x="523209" y="4232595"/>
                </a:lnTo>
                <a:lnTo>
                  <a:pt x="523209" y="4337465"/>
                </a:lnTo>
                <a:lnTo>
                  <a:pt x="523210" y="4337465"/>
                </a:lnTo>
                <a:lnTo>
                  <a:pt x="523210" y="5128622"/>
                </a:lnTo>
                <a:cubicBezTo>
                  <a:pt x="523210" y="5128622"/>
                  <a:pt x="205651" y="5029507"/>
                  <a:pt x="123221" y="5002622"/>
                </a:cubicBezTo>
                <a:cubicBezTo>
                  <a:pt x="13081" y="4966692"/>
                  <a:pt x="1" y="4886001"/>
                  <a:pt x="1" y="4767364"/>
                </a:cubicBezTo>
                <a:lnTo>
                  <a:pt x="1" y="4495696"/>
                </a:lnTo>
                <a:lnTo>
                  <a:pt x="0" y="4495696"/>
                </a:lnTo>
                <a:lnTo>
                  <a:pt x="0" y="3352065"/>
                </a:lnTo>
                <a:lnTo>
                  <a:pt x="0" y="2870336"/>
                </a:lnTo>
                <a:lnTo>
                  <a:pt x="0" y="2765466"/>
                </a:lnTo>
                <a:lnTo>
                  <a:pt x="0" y="2521386"/>
                </a:lnTo>
                <a:lnTo>
                  <a:pt x="0" y="1974310"/>
                </a:lnTo>
                <a:lnTo>
                  <a:pt x="0" y="1726705"/>
                </a:lnTo>
                <a:lnTo>
                  <a:pt x="0" y="1621835"/>
                </a:lnTo>
                <a:lnTo>
                  <a:pt x="0" y="896026"/>
                </a:lnTo>
                <a:lnTo>
                  <a:pt x="0" y="830679"/>
                </a:lnTo>
                <a:lnTo>
                  <a:pt x="1" y="830680"/>
                </a:lnTo>
                <a:lnTo>
                  <a:pt x="1" y="791156"/>
                </a:lnTo>
                <a:lnTo>
                  <a:pt x="0" y="791156"/>
                </a:lnTo>
                <a:lnTo>
                  <a:pt x="0" y="0"/>
                </a:lnTo>
                <a:cubicBezTo>
                  <a:pt x="0" y="0"/>
                  <a:pt x="317559" y="99114"/>
                  <a:pt x="399989" y="125999"/>
                </a:cubicBezTo>
                <a:cubicBezTo>
                  <a:pt x="510129" y="161931"/>
                  <a:pt x="523209" y="242621"/>
                  <a:pt x="523209" y="361258"/>
                </a:cubicBezTo>
                <a:lnTo>
                  <a:pt x="523209" y="632925"/>
                </a:lnTo>
                <a:close/>
              </a:path>
            </a:pathLst>
          </a:custGeom>
          <a:gradFill>
            <a:gsLst>
              <a:gs pos="45000">
                <a:srgbClr val="165E9A"/>
              </a:gs>
              <a:gs pos="100000">
                <a:srgbClr val="1F86DB"/>
              </a:gs>
            </a:gsLst>
            <a:lin ang="2700000" scaled="0"/>
          </a:gradFill>
          <a:ln w="28575" cap="flat" cmpd="sng" algn="ctr">
            <a:noFill/>
            <a:prstDash val="solid"/>
            <a:miter lim="800000"/>
          </a:ln>
          <a:effectLst/>
          <a:extLst>
            <a:ext uri="{91240B29-F687-4F45-9708-019B960494DF}">
              <a14:hiddenLine xmlns:a14="http://schemas.microsoft.com/office/drawing/2010/main" w="25400">
                <a:solidFill>
                  <a:schemeClr val="tx1">
                    <a:alpha val="95000"/>
                  </a:schemeClr>
                </a:solidFill>
                <a:miter lim="800000"/>
                <a:headEnd type="none" w="med" len="med"/>
                <a:tailEnd type="none" w="med" len="med"/>
              </a14:hiddenLine>
            </a:ext>
          </a:ex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mj-ea"/>
              <a:ea typeface="+mj-ea"/>
              <a:cs typeface="+mn-cs"/>
            </a:endParaRPr>
          </a:p>
        </p:txBody>
      </p:sp>
      <p:sp>
        <p:nvSpPr>
          <p:cNvPr id="63" name="矩形 62"/>
          <p:cNvSpPr/>
          <p:nvPr/>
        </p:nvSpPr>
        <p:spPr>
          <a:xfrm>
            <a:off x="7442702" y="5099829"/>
            <a:ext cx="3637956" cy="338553"/>
          </a:xfrm>
          <a:prstGeom prst="rect">
            <a:avLst/>
          </a:prstGeom>
        </p:spPr>
        <p:txBody>
          <a:bodyPr wrap="square">
            <a:spAutoFit/>
          </a:bodyPr>
          <a:lstStyle/>
          <a:p>
            <a:pPr algn="ctr"/>
            <a:r>
              <a:rPr lang="zh-CN" altLang="en-US" sz="1600" b="1" dirty="0">
                <a:solidFill>
                  <a:schemeClr val="bg1"/>
                </a:solidFill>
                <a:latin typeface="+mj-ea"/>
                <a:ea typeface="+mj-ea"/>
              </a:rPr>
              <a:t>大学安全教育课中垃圾分类知识章节</a:t>
            </a:r>
          </a:p>
        </p:txBody>
      </p:sp>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15563" y="2639840"/>
            <a:ext cx="3686689" cy="2629267"/>
          </a:xfrm>
          <a:prstGeom prst="rect">
            <a:avLst/>
          </a:prstGeom>
        </p:spPr>
      </p:pic>
      <p:sp>
        <p:nvSpPr>
          <p:cNvPr id="67" name="任意多边形: 形状 82" descr="e7d195523061f1c02e66e4f24090f95771f2a25398b4c6a397210DEF3B34B42E7CAE3753A3E55670C5C5B393DCCD8D49F265F3A29442F2D10D421F974AABEA3384308323DA72972389F1817D14B0E600176B7640C5FE853C3CA6C13E6224FE447611467F8C59D90457759954301592D596911204481223F59600973C807E3C579893B2EE7C2E603653A703B55268CCAE"/>
          <p:cNvSpPr/>
          <p:nvPr/>
        </p:nvSpPr>
        <p:spPr bwMode="auto">
          <a:xfrm rot="16200000">
            <a:off x="4582262" y="3382034"/>
            <a:ext cx="335320" cy="3727952"/>
          </a:xfrm>
          <a:custGeom>
            <a:avLst/>
            <a:gdLst>
              <a:gd name="connsiteX0" fmla="*/ 523210 w 523210"/>
              <a:gd name="connsiteY0" fmla="*/ 632925 h 5128622"/>
              <a:gd name="connsiteX1" fmla="*/ 523210 w 523210"/>
              <a:gd name="connsiteY1" fmla="*/ 1463604 h 5128622"/>
              <a:gd name="connsiteX2" fmla="*/ 523210 w 523210"/>
              <a:gd name="connsiteY2" fmla="*/ 2258285 h 5128622"/>
              <a:gd name="connsiteX3" fmla="*/ 523210 w 523210"/>
              <a:gd name="connsiteY3" fmla="*/ 2363155 h 5128622"/>
              <a:gd name="connsiteX4" fmla="*/ 523210 w 523210"/>
              <a:gd name="connsiteY4" fmla="*/ 2607235 h 5128622"/>
              <a:gd name="connsiteX5" fmla="*/ 523210 w 523210"/>
              <a:gd name="connsiteY5" fmla="*/ 3088964 h 5128622"/>
              <a:gd name="connsiteX6" fmla="*/ 523210 w 523210"/>
              <a:gd name="connsiteY6" fmla="*/ 3154311 h 5128622"/>
              <a:gd name="connsiteX7" fmla="*/ 523210 w 523210"/>
              <a:gd name="connsiteY7" fmla="*/ 3193834 h 5128622"/>
              <a:gd name="connsiteX8" fmla="*/ 523210 w 523210"/>
              <a:gd name="connsiteY8" fmla="*/ 3984990 h 5128622"/>
              <a:gd name="connsiteX9" fmla="*/ 523210 w 523210"/>
              <a:gd name="connsiteY9" fmla="*/ 4232595 h 5128622"/>
              <a:gd name="connsiteX10" fmla="*/ 523209 w 523210"/>
              <a:gd name="connsiteY10" fmla="*/ 4232595 h 5128622"/>
              <a:gd name="connsiteX11" fmla="*/ 523209 w 523210"/>
              <a:gd name="connsiteY11" fmla="*/ 4337465 h 5128622"/>
              <a:gd name="connsiteX12" fmla="*/ 523210 w 523210"/>
              <a:gd name="connsiteY12" fmla="*/ 4337465 h 5128622"/>
              <a:gd name="connsiteX13" fmla="*/ 523210 w 523210"/>
              <a:gd name="connsiteY13" fmla="*/ 5128622 h 5128622"/>
              <a:gd name="connsiteX14" fmla="*/ 123221 w 523210"/>
              <a:gd name="connsiteY14" fmla="*/ 5002622 h 5128622"/>
              <a:gd name="connsiteX15" fmla="*/ 1 w 523210"/>
              <a:gd name="connsiteY15" fmla="*/ 4767364 h 5128622"/>
              <a:gd name="connsiteX16" fmla="*/ 1 w 523210"/>
              <a:gd name="connsiteY16" fmla="*/ 4495696 h 5128622"/>
              <a:gd name="connsiteX17" fmla="*/ 0 w 523210"/>
              <a:gd name="connsiteY17" fmla="*/ 4495696 h 5128622"/>
              <a:gd name="connsiteX18" fmla="*/ 0 w 523210"/>
              <a:gd name="connsiteY18" fmla="*/ 3352065 h 5128622"/>
              <a:gd name="connsiteX19" fmla="*/ 0 w 523210"/>
              <a:gd name="connsiteY19" fmla="*/ 2870336 h 5128622"/>
              <a:gd name="connsiteX20" fmla="*/ 0 w 523210"/>
              <a:gd name="connsiteY20" fmla="*/ 2765466 h 5128622"/>
              <a:gd name="connsiteX21" fmla="*/ 0 w 523210"/>
              <a:gd name="connsiteY21" fmla="*/ 2521386 h 5128622"/>
              <a:gd name="connsiteX22" fmla="*/ 0 w 523210"/>
              <a:gd name="connsiteY22" fmla="*/ 1974310 h 5128622"/>
              <a:gd name="connsiteX23" fmla="*/ 0 w 523210"/>
              <a:gd name="connsiteY23" fmla="*/ 1726705 h 5128622"/>
              <a:gd name="connsiteX24" fmla="*/ 0 w 523210"/>
              <a:gd name="connsiteY24" fmla="*/ 1621835 h 5128622"/>
              <a:gd name="connsiteX25" fmla="*/ 0 w 523210"/>
              <a:gd name="connsiteY25" fmla="*/ 896026 h 5128622"/>
              <a:gd name="connsiteX26" fmla="*/ 0 w 523210"/>
              <a:gd name="connsiteY26" fmla="*/ 830679 h 5128622"/>
              <a:gd name="connsiteX27" fmla="*/ 1 w 523210"/>
              <a:gd name="connsiteY27" fmla="*/ 830680 h 5128622"/>
              <a:gd name="connsiteX28" fmla="*/ 1 w 523210"/>
              <a:gd name="connsiteY28" fmla="*/ 791156 h 5128622"/>
              <a:gd name="connsiteX29" fmla="*/ 0 w 523210"/>
              <a:gd name="connsiteY29" fmla="*/ 791156 h 5128622"/>
              <a:gd name="connsiteX30" fmla="*/ 0 w 523210"/>
              <a:gd name="connsiteY30" fmla="*/ 0 h 5128622"/>
              <a:gd name="connsiteX31" fmla="*/ 399989 w 523210"/>
              <a:gd name="connsiteY31" fmla="*/ 125999 h 5128622"/>
              <a:gd name="connsiteX32" fmla="*/ 523209 w 523210"/>
              <a:gd name="connsiteY32" fmla="*/ 361258 h 5128622"/>
              <a:gd name="connsiteX33" fmla="*/ 523209 w 523210"/>
              <a:gd name="connsiteY33" fmla="*/ 632925 h 512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3210" h="5128622">
                <a:moveTo>
                  <a:pt x="523210" y="632925"/>
                </a:moveTo>
                <a:lnTo>
                  <a:pt x="523210" y="1463604"/>
                </a:lnTo>
                <a:lnTo>
                  <a:pt x="523210" y="2258285"/>
                </a:lnTo>
                <a:lnTo>
                  <a:pt x="523210" y="2363155"/>
                </a:lnTo>
                <a:lnTo>
                  <a:pt x="523210" y="2607235"/>
                </a:lnTo>
                <a:lnTo>
                  <a:pt x="523210" y="3088964"/>
                </a:lnTo>
                <a:lnTo>
                  <a:pt x="523210" y="3154311"/>
                </a:lnTo>
                <a:lnTo>
                  <a:pt x="523210" y="3193834"/>
                </a:lnTo>
                <a:lnTo>
                  <a:pt x="523210" y="3984990"/>
                </a:lnTo>
                <a:lnTo>
                  <a:pt x="523210" y="4232595"/>
                </a:lnTo>
                <a:lnTo>
                  <a:pt x="523209" y="4232595"/>
                </a:lnTo>
                <a:lnTo>
                  <a:pt x="523209" y="4337465"/>
                </a:lnTo>
                <a:lnTo>
                  <a:pt x="523210" y="4337465"/>
                </a:lnTo>
                <a:lnTo>
                  <a:pt x="523210" y="5128622"/>
                </a:lnTo>
                <a:cubicBezTo>
                  <a:pt x="523210" y="5128622"/>
                  <a:pt x="205651" y="5029507"/>
                  <a:pt x="123221" y="5002622"/>
                </a:cubicBezTo>
                <a:cubicBezTo>
                  <a:pt x="13081" y="4966692"/>
                  <a:pt x="1" y="4886001"/>
                  <a:pt x="1" y="4767364"/>
                </a:cubicBezTo>
                <a:lnTo>
                  <a:pt x="1" y="4495696"/>
                </a:lnTo>
                <a:lnTo>
                  <a:pt x="0" y="4495696"/>
                </a:lnTo>
                <a:lnTo>
                  <a:pt x="0" y="3352065"/>
                </a:lnTo>
                <a:lnTo>
                  <a:pt x="0" y="2870336"/>
                </a:lnTo>
                <a:lnTo>
                  <a:pt x="0" y="2765466"/>
                </a:lnTo>
                <a:lnTo>
                  <a:pt x="0" y="2521386"/>
                </a:lnTo>
                <a:lnTo>
                  <a:pt x="0" y="1974310"/>
                </a:lnTo>
                <a:lnTo>
                  <a:pt x="0" y="1726705"/>
                </a:lnTo>
                <a:lnTo>
                  <a:pt x="0" y="1621835"/>
                </a:lnTo>
                <a:lnTo>
                  <a:pt x="0" y="896026"/>
                </a:lnTo>
                <a:lnTo>
                  <a:pt x="0" y="830679"/>
                </a:lnTo>
                <a:lnTo>
                  <a:pt x="1" y="830680"/>
                </a:lnTo>
                <a:lnTo>
                  <a:pt x="1" y="791156"/>
                </a:lnTo>
                <a:lnTo>
                  <a:pt x="0" y="791156"/>
                </a:lnTo>
                <a:lnTo>
                  <a:pt x="0" y="0"/>
                </a:lnTo>
                <a:cubicBezTo>
                  <a:pt x="0" y="0"/>
                  <a:pt x="317559" y="99114"/>
                  <a:pt x="399989" y="125999"/>
                </a:cubicBezTo>
                <a:cubicBezTo>
                  <a:pt x="510129" y="161931"/>
                  <a:pt x="523209" y="242621"/>
                  <a:pt x="523209" y="361258"/>
                </a:cubicBezTo>
                <a:lnTo>
                  <a:pt x="523209" y="632925"/>
                </a:lnTo>
                <a:close/>
              </a:path>
            </a:pathLst>
          </a:custGeom>
          <a:gradFill>
            <a:gsLst>
              <a:gs pos="45000">
                <a:srgbClr val="165E9A"/>
              </a:gs>
              <a:gs pos="100000">
                <a:srgbClr val="1F86DB"/>
              </a:gs>
            </a:gsLst>
            <a:lin ang="2700000" scaled="0"/>
          </a:gradFill>
          <a:ln w="28575" cap="flat" cmpd="sng" algn="ctr">
            <a:noFill/>
            <a:prstDash val="solid"/>
            <a:miter lim="800000"/>
          </a:ln>
          <a:effectLst/>
          <a:extLst>
            <a:ext uri="{91240B29-F687-4F45-9708-019B960494DF}">
              <a14:hiddenLine xmlns:a14="http://schemas.microsoft.com/office/drawing/2010/main" w="25400">
                <a:solidFill>
                  <a:schemeClr val="tx1">
                    <a:alpha val="95000"/>
                  </a:schemeClr>
                </a:solidFill>
                <a:miter lim="800000"/>
                <a:headEnd type="none" w="med" len="med"/>
                <a:tailEnd type="none" w="med" len="med"/>
              </a14:hiddenLine>
            </a:ext>
          </a:ex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mj-ea"/>
              <a:ea typeface="+mj-ea"/>
              <a:cs typeface="+mn-cs"/>
            </a:endParaRPr>
          </a:p>
        </p:txBody>
      </p:sp>
      <p:sp>
        <p:nvSpPr>
          <p:cNvPr id="68" name="矩形 67"/>
          <p:cNvSpPr/>
          <p:nvPr/>
        </p:nvSpPr>
        <p:spPr>
          <a:xfrm>
            <a:off x="2930648" y="5099829"/>
            <a:ext cx="3637956" cy="338553"/>
          </a:xfrm>
          <a:prstGeom prst="rect">
            <a:avLst/>
          </a:prstGeom>
        </p:spPr>
        <p:txBody>
          <a:bodyPr wrap="square">
            <a:spAutoFit/>
          </a:bodyPr>
          <a:lstStyle/>
          <a:p>
            <a:pPr algn="ctr"/>
            <a:r>
              <a:rPr lang="zh-CN" altLang="en-US" sz="1600" b="1" dirty="0" smtClean="0">
                <a:solidFill>
                  <a:schemeClr val="bg1"/>
                </a:solidFill>
                <a:latin typeface="+mj-ea"/>
                <a:ea typeface="+mj-ea"/>
              </a:rPr>
              <a:t>大学生安全教育课</a:t>
            </a:r>
            <a:endParaRPr lang="zh-CN" altLang="en-US" sz="1600" b="1" dirty="0">
              <a:solidFill>
                <a:schemeClr val="bg1"/>
              </a:solidFill>
              <a:latin typeface="+mj-ea"/>
              <a:ea typeface="+mj-ea"/>
            </a:endParaRPr>
          </a:p>
        </p:txBody>
      </p:sp>
      <p:sp>
        <p:nvSpPr>
          <p:cNvPr id="8" name="矩形 7"/>
          <p:cNvSpPr/>
          <p:nvPr/>
        </p:nvSpPr>
        <p:spPr>
          <a:xfrm>
            <a:off x="2647858" y="1571944"/>
            <a:ext cx="8432800" cy="923330"/>
          </a:xfrm>
          <a:prstGeom prst="rect">
            <a:avLst/>
          </a:prstGeom>
        </p:spPr>
        <p:txBody>
          <a:bodyPr wrap="square">
            <a:spAutoFit/>
          </a:bodyPr>
          <a:lstStyle/>
          <a:p>
            <a:pPr algn="ctr">
              <a:lnSpc>
                <a:spcPct val="150000"/>
              </a:lnSpc>
            </a:pPr>
            <a:r>
              <a:rPr lang="zh-CN" altLang="en-US" b="1" dirty="0">
                <a:latin typeface="+mj-ea"/>
              </a:rPr>
              <a:t>自</a:t>
            </a:r>
            <a:r>
              <a:rPr lang="en-US" altLang="zh-CN" b="1" dirty="0">
                <a:latin typeface="+mj-ea"/>
              </a:rPr>
              <a:t>2019</a:t>
            </a:r>
            <a:r>
              <a:rPr lang="zh-CN" altLang="en-US" b="1" dirty="0">
                <a:latin typeface="+mj-ea"/>
              </a:rPr>
              <a:t>年</a:t>
            </a:r>
            <a:r>
              <a:rPr lang="en-US" altLang="zh-CN" b="1" dirty="0">
                <a:latin typeface="+mj-ea"/>
              </a:rPr>
              <a:t>9</a:t>
            </a:r>
            <a:r>
              <a:rPr lang="zh-CN" altLang="en-US" b="1" dirty="0">
                <a:latin typeface="+mj-ea"/>
              </a:rPr>
              <a:t>月开始，我校将垃圾分类的相关内容纳入</a:t>
            </a:r>
            <a:r>
              <a:rPr lang="zh-CN" altLang="en-US" b="1" dirty="0" smtClean="0">
                <a:latin typeface="+mj-ea"/>
              </a:rPr>
              <a:t>到</a:t>
            </a:r>
            <a:endParaRPr lang="en-US" altLang="zh-CN" b="1" dirty="0" smtClean="0">
              <a:latin typeface="+mj-ea"/>
            </a:endParaRPr>
          </a:p>
          <a:p>
            <a:pPr algn="ctr">
              <a:lnSpc>
                <a:spcPct val="150000"/>
              </a:lnSpc>
            </a:pPr>
            <a:r>
              <a:rPr lang="zh-CN" altLang="en-US" b="1" dirty="0" smtClean="0">
                <a:latin typeface="+mj-ea"/>
              </a:rPr>
              <a:t>大学生安全教育课程</a:t>
            </a:r>
            <a:r>
              <a:rPr lang="zh-CN" altLang="en-US" b="1" dirty="0">
                <a:latin typeface="+mj-ea"/>
              </a:rPr>
              <a:t>体系中</a:t>
            </a:r>
          </a:p>
        </p:txBody>
      </p:sp>
    </p:spTree>
    <p:extLst>
      <p:ext uri="{BB962C8B-B14F-4D97-AF65-F5344CB8AC3E}">
        <p14:creationId xmlns:p14="http://schemas.microsoft.com/office/powerpoint/2010/main" val="734588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9436" y="417639"/>
            <a:ext cx="12333355" cy="682119"/>
            <a:chOff x="-5135183" y="297609"/>
            <a:chExt cx="17517683" cy="817364"/>
          </a:xfrm>
        </p:grpSpPr>
        <p:sp>
          <p:nvSpPr>
            <p:cNvPr id="39" name="平行四边形 38">
              <a:extLst>
                <a:ext uri="{FF2B5EF4-FFF2-40B4-BE49-F238E27FC236}">
                  <a16:creationId xmlns:a16="http://schemas.microsoft.com/office/drawing/2014/main" xmlns="" id="{55EF796D-D18F-418D-A750-BFE01F96868B}"/>
                </a:ext>
              </a:extLst>
            </p:cNvPr>
            <p:cNvSpPr/>
            <p:nvPr/>
          </p:nvSpPr>
          <p:spPr>
            <a:xfrm flipH="1" flipV="1">
              <a:off x="-5135183" y="596111"/>
              <a:ext cx="12472478" cy="301502"/>
            </a:xfrm>
            <a:prstGeom prst="parallelogram">
              <a:avLst>
                <a:gd name="adj" fmla="val 33382"/>
              </a:avLst>
            </a:prstGeom>
            <a:gradFill flip="none" rotWithShape="1">
              <a:gsLst>
                <a:gs pos="0">
                  <a:schemeClr val="accent2">
                    <a:alpha val="54000"/>
                  </a:schemeClr>
                </a:gs>
                <a:gs pos="100000">
                  <a:schemeClr val="accent2">
                    <a:alpha val="0"/>
                  </a:schemeClr>
                </a:gs>
              </a:gsLst>
              <a:lin ang="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2F2F2"/>
                </a:solidFill>
                <a:latin typeface="Arial" panose="020B0604020202020204" pitchFamily="34" charset="0"/>
                <a:ea typeface="微软雅黑 Light" panose="020B0502040204020203" pitchFamily="34" charset="-122"/>
              </a:endParaRPr>
            </a:p>
          </p:txBody>
        </p:sp>
        <p:sp>
          <p:nvSpPr>
            <p:cNvPr id="2" name="平行四边形 1">
              <a:extLst>
                <a:ext uri="{FF2B5EF4-FFF2-40B4-BE49-F238E27FC236}">
                  <a16:creationId xmlns:a16="http://schemas.microsoft.com/office/drawing/2014/main" xmlns="" id="{55EF796D-D18F-418D-A750-BFE01F96868B}"/>
                </a:ext>
              </a:extLst>
            </p:cNvPr>
            <p:cNvSpPr/>
            <p:nvPr/>
          </p:nvSpPr>
          <p:spPr>
            <a:xfrm>
              <a:off x="7770749" y="297610"/>
              <a:ext cx="4611751" cy="817363"/>
            </a:xfrm>
            <a:prstGeom prst="parallelogram">
              <a:avLst>
                <a:gd name="adj" fmla="val 30162"/>
              </a:avLst>
            </a:prstGeom>
            <a:gradFill flip="none" rotWithShape="1">
              <a:gsLst>
                <a:gs pos="0">
                  <a:schemeClr val="accent2">
                    <a:alpha val="54000"/>
                  </a:schemeClr>
                </a:gs>
                <a:gs pos="100000">
                  <a:schemeClr val="accent2">
                    <a:alpha val="0"/>
                  </a:schemeClr>
                </a:gs>
              </a:gsLst>
              <a:lin ang="0" scaled="1"/>
              <a:tileRect/>
            </a:gradFill>
            <a:ln w="6350">
              <a:gradFill flip="none" rotWithShape="1">
                <a:gsLst>
                  <a:gs pos="0">
                    <a:schemeClr val="accent2"/>
                  </a:gs>
                  <a:gs pos="100000">
                    <a:schemeClr val="accent2">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2F2F2"/>
                </a:solidFill>
                <a:latin typeface="Arial" panose="020B0604020202020204" pitchFamily="34" charset="0"/>
                <a:ea typeface="微软雅黑 Light" panose="020B0502040204020203" pitchFamily="34" charset="-122"/>
              </a:endParaRPr>
            </a:p>
          </p:txBody>
        </p:sp>
        <p:sp>
          <p:nvSpPr>
            <p:cNvPr id="6" name="平行四边形 5">
              <a:extLst>
                <a:ext uri="{FF2B5EF4-FFF2-40B4-BE49-F238E27FC236}">
                  <a16:creationId xmlns:a16="http://schemas.microsoft.com/office/drawing/2014/main" xmlns="" id="{9E3C32B1-FF39-4E0A-BA86-F290679696FF}"/>
                </a:ext>
              </a:extLst>
            </p:cNvPr>
            <p:cNvSpPr/>
            <p:nvPr/>
          </p:nvSpPr>
          <p:spPr>
            <a:xfrm>
              <a:off x="7770749" y="297609"/>
              <a:ext cx="4178297" cy="817364"/>
            </a:xfrm>
            <a:prstGeom prst="parallelogram">
              <a:avLst>
                <a:gd name="adj" fmla="val 30162"/>
              </a:avLst>
            </a:prstGeom>
            <a:noFill/>
            <a:ln w="6350">
              <a:gradFill flip="none" rotWithShape="1">
                <a:gsLst>
                  <a:gs pos="0">
                    <a:schemeClr val="accent2"/>
                  </a:gs>
                  <a:gs pos="70000">
                    <a:schemeClr val="accent2">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2F2F2"/>
                </a:solidFill>
                <a:latin typeface="Arial" panose="020B0604020202020204" pitchFamily="34" charset="0"/>
                <a:ea typeface="微软雅黑 Light" panose="020B0502040204020203" pitchFamily="34" charset="-122"/>
              </a:endParaRPr>
            </a:p>
          </p:txBody>
        </p:sp>
      </p:grpSp>
      <p:sp>
        <p:nvSpPr>
          <p:cNvPr id="8" name="矩形 36">
            <a:extLst>
              <a:ext uri="{FF2B5EF4-FFF2-40B4-BE49-F238E27FC236}">
                <a16:creationId xmlns:a16="http://schemas.microsoft.com/office/drawing/2014/main" xmlns="" id="{E746C6BC-5918-49F4-9D1B-068AE3917C0D}"/>
              </a:ext>
            </a:extLst>
          </p:cNvPr>
          <p:cNvSpPr>
            <a:spLocks noChangeArrowheads="1"/>
          </p:cNvSpPr>
          <p:nvPr/>
        </p:nvSpPr>
        <p:spPr bwMode="auto">
          <a:xfrm>
            <a:off x="9421028" y="530946"/>
            <a:ext cx="16879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fontAlgn="base" hangingPunct="1">
              <a:spcBef>
                <a:spcPct val="0"/>
              </a:spcBef>
              <a:spcAft>
                <a:spcPct val="0"/>
              </a:spcAft>
              <a:defRPr/>
            </a:pPr>
            <a:r>
              <a:rPr lang="zh-CN" altLang="en-US" sz="2800" b="1" dirty="0">
                <a:solidFill>
                  <a:prstClr val="white"/>
                </a:solidFill>
                <a:effectLst>
                  <a:outerShdw blurRad="152400" algn="ctr" rotWithShape="0">
                    <a:prstClr val="black">
                      <a:lumMod val="75000"/>
                      <a:lumOff val="25000"/>
                      <a:alpha val="40000"/>
                    </a:prstClr>
                  </a:outerShdw>
                </a:effectLst>
                <a:latin typeface="汉仪菱心体简" panose="02010609000101010101" pitchFamily="49" charset="-122"/>
                <a:ea typeface="汉仪菱心体简" panose="02010609000101010101" pitchFamily="49" charset="-122"/>
              </a:rPr>
              <a:t>前 言</a:t>
            </a:r>
          </a:p>
        </p:txBody>
      </p:sp>
      <p:grpSp>
        <p:nvGrpSpPr>
          <p:cNvPr id="13" name="组合 12">
            <a:extLst>
              <a:ext uri="{FF2B5EF4-FFF2-40B4-BE49-F238E27FC236}">
                <a16:creationId xmlns:a16="http://schemas.microsoft.com/office/drawing/2014/main" xmlns="" id="{B3943C68-7A19-462C-8426-05EA4A8A31AB}"/>
              </a:ext>
            </a:extLst>
          </p:cNvPr>
          <p:cNvGrpSpPr/>
          <p:nvPr/>
        </p:nvGrpSpPr>
        <p:grpSpPr>
          <a:xfrm>
            <a:off x="990600" y="3829107"/>
            <a:ext cx="10118335" cy="2178256"/>
            <a:chOff x="-6125069" y="3727244"/>
            <a:chExt cx="10118335" cy="1951740"/>
          </a:xfrm>
        </p:grpSpPr>
        <p:sp>
          <p:nvSpPr>
            <p:cNvPr id="14" name="矩形 13">
              <a:extLst>
                <a:ext uri="{FF2B5EF4-FFF2-40B4-BE49-F238E27FC236}">
                  <a16:creationId xmlns:a16="http://schemas.microsoft.com/office/drawing/2014/main" xmlns="" id="{63860FF4-5174-4069-9C06-FCBE1A2A6CFF}"/>
                </a:ext>
              </a:extLst>
            </p:cNvPr>
            <p:cNvSpPr/>
            <p:nvPr/>
          </p:nvSpPr>
          <p:spPr>
            <a:xfrm>
              <a:off x="-6125069" y="3727244"/>
              <a:ext cx="10118335" cy="1932866"/>
            </a:xfrm>
            <a:prstGeom prst="rect">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cxnSp>
          <p:nvCxnSpPr>
            <p:cNvPr id="16" name="直接连接符 15">
              <a:extLst>
                <a:ext uri="{FF2B5EF4-FFF2-40B4-BE49-F238E27FC236}">
                  <a16:creationId xmlns:a16="http://schemas.microsoft.com/office/drawing/2014/main" xmlns="" id="{3DB68322-FD37-462F-AF9E-D7654E3519AF}"/>
                </a:ext>
              </a:extLst>
            </p:cNvPr>
            <p:cNvCxnSpPr>
              <a:cxnSpLocks/>
            </p:cNvCxnSpPr>
            <p:nvPr/>
          </p:nvCxnSpPr>
          <p:spPr>
            <a:xfrm>
              <a:off x="-6125069" y="5678984"/>
              <a:ext cx="10118335" cy="0"/>
            </a:xfrm>
            <a:prstGeom prst="line">
              <a:avLst/>
            </a:prstGeom>
            <a:ln w="57150">
              <a:solidFill>
                <a:schemeClr val="accent3">
                  <a:alpha val="3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xmlns="" id="{663163F7-6455-494F-9C30-C13E863AE485}"/>
                </a:ext>
              </a:extLst>
            </p:cNvPr>
            <p:cNvCxnSpPr>
              <a:cxnSpLocks/>
            </p:cNvCxnSpPr>
            <p:nvPr/>
          </p:nvCxnSpPr>
          <p:spPr>
            <a:xfrm flipV="1">
              <a:off x="-6125069" y="3727245"/>
              <a:ext cx="0" cy="1932865"/>
            </a:xfrm>
            <a:prstGeom prst="line">
              <a:avLst/>
            </a:prstGeom>
            <a:ln w="57150">
              <a:solidFill>
                <a:schemeClr val="accent3">
                  <a:alpha val="30000"/>
                </a:schemeClr>
              </a:solidFill>
            </a:ln>
          </p:spPr>
          <p:style>
            <a:lnRef idx="1">
              <a:schemeClr val="accent1"/>
            </a:lnRef>
            <a:fillRef idx="0">
              <a:schemeClr val="accent1"/>
            </a:fillRef>
            <a:effectRef idx="0">
              <a:schemeClr val="accent1"/>
            </a:effectRef>
            <a:fontRef idx="minor">
              <a:schemeClr val="tx1"/>
            </a:fontRef>
          </p:style>
        </p:cxnSp>
        <p:sp>
          <p:nvSpPr>
            <p:cNvPr id="18" name="矩形 17">
              <a:extLst>
                <a:ext uri="{FF2B5EF4-FFF2-40B4-BE49-F238E27FC236}">
                  <a16:creationId xmlns:a16="http://schemas.microsoft.com/office/drawing/2014/main" xmlns="" id="{9C3B66EA-0136-4DC0-B2A6-D77D139D1BB2}"/>
                </a:ext>
              </a:extLst>
            </p:cNvPr>
            <p:cNvSpPr/>
            <p:nvPr/>
          </p:nvSpPr>
          <p:spPr>
            <a:xfrm>
              <a:off x="-5770978" y="3887123"/>
              <a:ext cx="8186857" cy="461665"/>
            </a:xfrm>
            <a:prstGeom prst="rect">
              <a:avLst/>
            </a:prstGeom>
          </p:spPr>
          <p:txBody>
            <a:bodyPr wrap="none">
              <a:spAutoFit/>
            </a:bodyPr>
            <a:lstStyle/>
            <a:p>
              <a:r>
                <a:rPr lang="zh-CN" altLang="en-US" sz="2400" b="1" dirty="0">
                  <a:solidFill>
                    <a:srgbClr val="0BD0D9"/>
                  </a:solidFill>
                  <a:latin typeface="微软雅黑"/>
                </a:rPr>
                <a:t>垃圾分类是社会文明的的一个重要体现，是一种新的时尚。</a:t>
              </a:r>
            </a:p>
          </p:txBody>
        </p:sp>
        <p:sp>
          <p:nvSpPr>
            <p:cNvPr id="19" name="矩形 18">
              <a:extLst>
                <a:ext uri="{FF2B5EF4-FFF2-40B4-BE49-F238E27FC236}">
                  <a16:creationId xmlns:a16="http://schemas.microsoft.com/office/drawing/2014/main" xmlns="" id="{C8FBE457-7AB4-43D2-A18B-4F55D15D77FD}"/>
                </a:ext>
              </a:extLst>
            </p:cNvPr>
            <p:cNvSpPr/>
            <p:nvPr/>
          </p:nvSpPr>
          <p:spPr>
            <a:xfrm>
              <a:off x="-5747814" y="4275115"/>
              <a:ext cx="9014212" cy="1384995"/>
            </a:xfrm>
            <a:prstGeom prst="rect">
              <a:avLst/>
            </a:prstGeom>
          </p:spPr>
          <p:txBody>
            <a:bodyPr wrap="square">
              <a:spAutoFit/>
            </a:bodyPr>
            <a:lstStyle/>
            <a:p>
              <a:pPr>
                <a:lnSpc>
                  <a:spcPct val="150000"/>
                </a:lnSpc>
              </a:pPr>
              <a:r>
                <a:rPr lang="zh-CN" altLang="en-US" sz="1400" dirty="0">
                  <a:solidFill>
                    <a:srgbClr val="F8F8F8"/>
                  </a:solidFill>
                  <a:latin typeface="微软雅黑" panose="020B0503020204020204" pitchFamily="34" charset="-122"/>
                  <a:cs typeface="Lantinghei SC Demibold" charset="-122"/>
                </a:rPr>
                <a:t>习近平总书记对垃圾分类做出重要指示，强调实行垃圾分类，关系广大人民群众生活环境，关系节约使用资源，也是社会文明水平的一个重要体现。</a:t>
              </a:r>
              <a:endParaRPr lang="en-US" altLang="zh-CN" sz="1400" dirty="0">
                <a:solidFill>
                  <a:srgbClr val="F8F8F8"/>
                </a:solidFill>
                <a:latin typeface="微软雅黑" panose="020B0503020204020204" pitchFamily="34" charset="-122"/>
                <a:cs typeface="Lantinghei SC Demibold" charset="-122"/>
              </a:endParaRPr>
            </a:p>
            <a:p>
              <a:pPr>
                <a:lnSpc>
                  <a:spcPct val="150000"/>
                </a:lnSpc>
              </a:pPr>
              <a:r>
                <a:rPr lang="zh-CN" altLang="en-US" sz="1400" dirty="0">
                  <a:solidFill>
                    <a:srgbClr val="F8F8F8"/>
                  </a:solidFill>
                  <a:latin typeface="微软雅黑" panose="020B0503020204020204" pitchFamily="34" charset="-122"/>
                  <a:cs typeface="Lantinghei SC Demibold" charset="-122"/>
                </a:rPr>
                <a:t>同时，习近平总书记高度重视粮食安全，提倡“厉行节约、反对浪费”的社会风尚，在多次讲话中强调要制止餐饮浪费行为，并指出加强立法，强化监管，采取有效措施，建立长效机制，坚决制止餐饮浪费行为。</a:t>
              </a:r>
              <a:endParaRPr lang="zh-CN" altLang="en-US" sz="1400" dirty="0">
                <a:solidFill>
                  <a:srgbClr val="F8F8F8"/>
                </a:solidFill>
                <a:latin typeface="微软雅黑" panose="020B0503020204020204" pitchFamily="34" charset="-122"/>
              </a:endParaRPr>
            </a:p>
          </p:txBody>
        </p:sp>
        <p:sp>
          <p:nvSpPr>
            <p:cNvPr id="20" name="星形: 五角 19">
              <a:extLst>
                <a:ext uri="{FF2B5EF4-FFF2-40B4-BE49-F238E27FC236}">
                  <a16:creationId xmlns:a16="http://schemas.microsoft.com/office/drawing/2014/main" xmlns="" id="{AA9F6C32-1127-413B-9037-A03D34A49070}"/>
                </a:ext>
              </a:extLst>
            </p:cNvPr>
            <p:cNvSpPr/>
            <p:nvPr/>
          </p:nvSpPr>
          <p:spPr>
            <a:xfrm>
              <a:off x="3485563" y="4024995"/>
              <a:ext cx="261716" cy="261716"/>
            </a:xfrm>
            <a:prstGeom prst="star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2050" name="Picture 2" descr="https://timgsa.baidu.com/timg?image&amp;quality=80&amp;size=b9999_10000&amp;sec=1600859610660&amp;di=fe06d8f2b7e36e022467e8c5130c4447&amp;imgtype=0&amp;src=http%3A%2F%2F125.46.74.54%3A8002%2Flib%2Fueditor1_4_3_1-utf8-net%2Fnet%2Fupload%2Fimage%2F20181015%2F6367519562602105566308697.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74665" y="1688217"/>
            <a:ext cx="2313766" cy="1735325"/>
          </a:xfrm>
          <a:prstGeom prst="rect">
            <a:avLst/>
          </a:prstGeom>
          <a:ln w="38100">
            <a:gradFill>
              <a:gsLst>
                <a:gs pos="0">
                  <a:srgbClr val="30ACDD"/>
                </a:gs>
                <a:gs pos="100000">
                  <a:srgbClr val="085CA4"/>
                </a:gs>
              </a:gsLst>
              <a:lin ang="5400000" scaled="1"/>
            </a:gradFill>
          </a:ln>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91357" y="1713949"/>
            <a:ext cx="2730979" cy="1709593"/>
          </a:xfrm>
          <a:prstGeom prst="rect">
            <a:avLst/>
          </a:prstGeom>
          <a:ln w="38100">
            <a:gradFill>
              <a:gsLst>
                <a:gs pos="0">
                  <a:srgbClr val="30ACDD"/>
                </a:gs>
                <a:gs pos="100000">
                  <a:srgbClr val="085CA4"/>
                </a:gs>
              </a:gsLst>
              <a:lin ang="5400000" scaled="1"/>
            </a:gradFill>
          </a:ln>
        </p:spPr>
      </p:pic>
      <p:pic>
        <p:nvPicPr>
          <p:cNvPr id="2054" name="Picture 6" descr="https://timgsa.baidu.com/timg?image&amp;quality=80&amp;size=b9999_10000&amp;sec=1600859929119&amp;di=861abb9736c494b32f95dbbade4cd140&amp;imgtype=0&amp;src=http%3A%2F%2Fimagepphcloud.thepaper.cn%2Fpph%2Fimage%2F90%2F154%2F199.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183664" y="1713949"/>
            <a:ext cx="4029672" cy="1715051"/>
          </a:xfrm>
          <a:prstGeom prst="rect">
            <a:avLst/>
          </a:prstGeom>
          <a:ln w="38100">
            <a:gradFill>
              <a:gsLst>
                <a:gs pos="0">
                  <a:srgbClr val="30ACDD"/>
                </a:gs>
                <a:gs pos="100000">
                  <a:srgbClr val="085CA4"/>
                </a:gs>
              </a:gsLst>
              <a:lin ang="5400000" scaled="1"/>
            </a:gra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525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344526" y="294139"/>
            <a:ext cx="1049495" cy="834089"/>
            <a:chOff x="344526" y="294139"/>
            <a:chExt cx="1049495" cy="834089"/>
          </a:xfrm>
        </p:grpSpPr>
        <p:sp>
          <p:nvSpPr>
            <p:cNvPr id="42" name="矩形 41"/>
            <p:cNvSpPr/>
            <p:nvPr/>
          </p:nvSpPr>
          <p:spPr>
            <a:xfrm>
              <a:off x="390819" y="341506"/>
              <a:ext cx="709699" cy="707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ea typeface="微软雅黑" panose="020B0503020204020204" pitchFamily="34" charset="-122"/>
              </a:endParaRPr>
            </a:p>
          </p:txBody>
        </p:sp>
        <p:sp>
          <p:nvSpPr>
            <p:cNvPr id="43" name="矩形 42"/>
            <p:cNvSpPr/>
            <p:nvPr/>
          </p:nvSpPr>
          <p:spPr>
            <a:xfrm>
              <a:off x="1209290" y="758896"/>
              <a:ext cx="184731" cy="369332"/>
            </a:xfrm>
            <a:prstGeom prst="rect">
              <a:avLst/>
            </a:prstGeom>
          </p:spPr>
          <p:txBody>
            <a:bodyPr wrap="none">
              <a:spAutoFit/>
            </a:bodyPr>
            <a:lstStyle/>
            <a:p>
              <a:endParaRPr lang="zh-CN" altLang="en-US" dirty="0">
                <a:solidFill>
                  <a:srgbClr val="B4120A"/>
                </a:solidFill>
                <a:ea typeface="微软雅黑" panose="020B0503020204020204" pitchFamily="34" charset="-122"/>
              </a:endParaRPr>
            </a:p>
          </p:txBody>
        </p:sp>
        <p:pic>
          <p:nvPicPr>
            <p:cNvPr id="44" name="图片 4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526" y="294139"/>
              <a:ext cx="802284" cy="802284"/>
            </a:xfrm>
            <a:prstGeom prst="rect">
              <a:avLst/>
            </a:prstGeom>
            <a:solidFill>
              <a:srgbClr val="315597"/>
            </a:solidFill>
          </p:spPr>
        </p:pic>
      </p:grpSp>
      <p:sp>
        <p:nvSpPr>
          <p:cNvPr id="45" name="íṩļíḋé"/>
          <p:cNvSpPr/>
          <p:nvPr/>
        </p:nvSpPr>
        <p:spPr>
          <a:xfrm rot="5400000">
            <a:off x="-2822319" y="1405228"/>
            <a:ext cx="4545104" cy="4545102"/>
          </a:xfrm>
          <a:prstGeom prst="donut">
            <a:avLst>
              <a:gd name="adj" fmla="val 11341"/>
            </a:avLst>
          </a:prstGeom>
          <a:gradFill flip="none" rotWithShape="1">
            <a:gsLst>
              <a:gs pos="57000">
                <a:schemeClr val="accent1">
                  <a:lumMod val="0"/>
                  <a:lumOff val="100000"/>
                  <a:alpha val="0"/>
                </a:schemeClr>
              </a:gs>
              <a:gs pos="100000">
                <a:schemeClr val="bg1">
                  <a:lumMod val="85000"/>
                  <a:alpha val="39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endParaRPr>
          </a:p>
        </p:txBody>
      </p:sp>
      <p:sp>
        <p:nvSpPr>
          <p:cNvPr id="46" name="iṡḻîḑê"/>
          <p:cNvSpPr txBox="1"/>
          <p:nvPr/>
        </p:nvSpPr>
        <p:spPr bwMode="auto">
          <a:xfrm>
            <a:off x="363046" y="3268892"/>
            <a:ext cx="1654779" cy="664743"/>
          </a:xfrm>
          <a:prstGeom prst="homePlate">
            <a:avLst/>
          </a:prstGeom>
          <a:solidFill>
            <a:schemeClr val="bg1"/>
          </a:solidFill>
          <a:ln>
            <a:gradFill flip="none" rotWithShape="1">
              <a:gsLst>
                <a:gs pos="55000">
                  <a:schemeClr val="bg1">
                    <a:alpha val="49000"/>
                  </a:schemeClr>
                </a:gs>
                <a:gs pos="100000">
                  <a:schemeClr val="bg1">
                    <a:lumMod val="75000"/>
                  </a:schemeClr>
                </a:gs>
              </a:gsLst>
              <a:lin ang="0" scaled="1"/>
              <a:tileRect/>
            </a:grad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lnSpc>
                <a:spcPct val="100000"/>
              </a:lnSpc>
              <a:spcBef>
                <a:spcPct val="0"/>
              </a:spcBef>
              <a:buFontTx/>
              <a:buNone/>
            </a:pPr>
            <a:endParaRPr lang="en-US" altLang="zh-CN" sz="2400" i="1" dirty="0"/>
          </a:p>
        </p:txBody>
      </p:sp>
      <p:grpSp>
        <p:nvGrpSpPr>
          <p:cNvPr id="50" name="组合 49"/>
          <p:cNvGrpSpPr/>
          <p:nvPr/>
        </p:nvGrpSpPr>
        <p:grpSpPr>
          <a:xfrm>
            <a:off x="298892" y="3139590"/>
            <a:ext cx="1695835" cy="1061036"/>
            <a:chOff x="680833" y="1624029"/>
            <a:chExt cx="1429824" cy="894604"/>
          </a:xfrm>
        </p:grpSpPr>
        <p:pic>
          <p:nvPicPr>
            <p:cNvPr id="51" name="图片 50"/>
            <p:cNvPicPr>
              <a:picLocks noChangeAspect="1"/>
            </p:cNvPicPr>
            <p:nvPr/>
          </p:nvPicPr>
          <p:blipFill>
            <a:blip r:embed="rId4">
              <a:duotone>
                <a:schemeClr val="accent1">
                  <a:shade val="45000"/>
                  <a:satMod val="135000"/>
                </a:schemeClr>
                <a:prstClr val="white"/>
              </a:duotone>
            </a:blip>
            <a:stretch>
              <a:fillRect/>
            </a:stretch>
          </p:blipFill>
          <p:spPr>
            <a:xfrm>
              <a:off x="684069" y="2073586"/>
              <a:ext cx="1426588" cy="445047"/>
            </a:xfrm>
            <a:prstGeom prst="rect">
              <a:avLst/>
            </a:prstGeom>
          </p:spPr>
        </p:pic>
        <p:sp>
          <p:nvSpPr>
            <p:cNvPr id="57" name="等腰三角形 56"/>
            <p:cNvSpPr/>
            <p:nvPr/>
          </p:nvSpPr>
          <p:spPr>
            <a:xfrm rot="10800000">
              <a:off x="1248350" y="2103322"/>
              <a:ext cx="275695" cy="181746"/>
            </a:xfrm>
            <a:prstGeom prst="triangle">
              <a:avLst/>
            </a:prstGeom>
            <a:solidFill>
              <a:srgbClr val="165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8" name="矩形 57"/>
            <p:cNvSpPr/>
            <p:nvPr/>
          </p:nvSpPr>
          <p:spPr>
            <a:xfrm>
              <a:off x="680833" y="1624029"/>
              <a:ext cx="1280745" cy="388161"/>
            </a:xfrm>
            <a:prstGeom prst="rect">
              <a:avLst/>
            </a:prstGeom>
          </p:spPr>
          <p:txBody>
            <a:bodyPr wrap="square">
              <a:spAutoFit/>
            </a:bodyPr>
            <a:lstStyle/>
            <a:p>
              <a:pPr algn="dist">
                <a:lnSpc>
                  <a:spcPct val="120000"/>
                </a:lnSpc>
              </a:pPr>
              <a:r>
                <a:rPr lang="zh-CN" altLang="en-US" sz="2000" b="1" dirty="0">
                  <a:solidFill>
                    <a:srgbClr val="165E9A"/>
                  </a:solidFill>
                </a:rPr>
                <a:t>宣传海报</a:t>
              </a:r>
            </a:p>
          </p:txBody>
        </p:sp>
      </p:grpSp>
      <p:grpSp>
        <p:nvGrpSpPr>
          <p:cNvPr id="3" name="组合 2"/>
          <p:cNvGrpSpPr/>
          <p:nvPr/>
        </p:nvGrpSpPr>
        <p:grpSpPr>
          <a:xfrm>
            <a:off x="2331730" y="1214971"/>
            <a:ext cx="9312638" cy="5089096"/>
            <a:chOff x="2211705" y="1096010"/>
            <a:chExt cx="9872345" cy="5394960"/>
          </a:xfrm>
        </p:grpSpPr>
        <p:pic>
          <p:nvPicPr>
            <p:cNvPr id="2" name="图片 1" descr="海报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11705" y="1096010"/>
              <a:ext cx="3391535" cy="2854960"/>
            </a:xfrm>
            <a:prstGeom prst="rect">
              <a:avLst/>
            </a:prstGeom>
          </p:spPr>
        </p:pic>
        <p:pic>
          <p:nvPicPr>
            <p:cNvPr id="4" name="图片 3" descr="微信图片_2019113022051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93410" y="1096010"/>
              <a:ext cx="3116580" cy="2838450"/>
            </a:xfrm>
            <a:prstGeom prst="rect">
              <a:avLst/>
            </a:prstGeom>
          </p:spPr>
        </p:pic>
        <p:grpSp>
          <p:nvGrpSpPr>
            <p:cNvPr id="9" name="组合 8"/>
            <p:cNvGrpSpPr/>
            <p:nvPr/>
          </p:nvGrpSpPr>
          <p:grpSpPr>
            <a:xfrm>
              <a:off x="2916555" y="3608705"/>
              <a:ext cx="1903095" cy="374637"/>
              <a:chOff x="555159" y="5285951"/>
              <a:chExt cx="2218357" cy="619344"/>
            </a:xfrm>
          </p:grpSpPr>
          <p:sp>
            <p:nvSpPr>
              <p:cNvPr id="10" name="任意多边形: 形状 87" descr="e7d195523061f1c02e66e4f24090f95771f2a25398b4c6a397210DEF3B34B42E7CAE3753A3E55670C5C5B393DCCD8D49F265F3A29442F2D10D421F974AABEA3384308323DA72972389F1817D14B0E600176B7640C5FE853C3CA6C13E6224FE447611467F8C59D90457759954301592D596911204481223F59600973C807E3C579893B2EE7C2E603653A703B55268CCAE"/>
              <p:cNvSpPr/>
              <p:nvPr/>
            </p:nvSpPr>
            <p:spPr bwMode="auto">
              <a:xfrm rot="16200000">
                <a:off x="1381408" y="4459701"/>
                <a:ext cx="565858" cy="2218357"/>
              </a:xfrm>
              <a:custGeom>
                <a:avLst/>
                <a:gdLst>
                  <a:gd name="connsiteX0" fmla="*/ 523210 w 523210"/>
                  <a:gd name="connsiteY0" fmla="*/ 632925 h 5128622"/>
                  <a:gd name="connsiteX1" fmla="*/ 523210 w 523210"/>
                  <a:gd name="connsiteY1" fmla="*/ 1463604 h 5128622"/>
                  <a:gd name="connsiteX2" fmla="*/ 523210 w 523210"/>
                  <a:gd name="connsiteY2" fmla="*/ 2258285 h 5128622"/>
                  <a:gd name="connsiteX3" fmla="*/ 523210 w 523210"/>
                  <a:gd name="connsiteY3" fmla="*/ 2363155 h 5128622"/>
                  <a:gd name="connsiteX4" fmla="*/ 523210 w 523210"/>
                  <a:gd name="connsiteY4" fmla="*/ 2607235 h 5128622"/>
                  <a:gd name="connsiteX5" fmla="*/ 523210 w 523210"/>
                  <a:gd name="connsiteY5" fmla="*/ 3088964 h 5128622"/>
                  <a:gd name="connsiteX6" fmla="*/ 523210 w 523210"/>
                  <a:gd name="connsiteY6" fmla="*/ 3154311 h 5128622"/>
                  <a:gd name="connsiteX7" fmla="*/ 523210 w 523210"/>
                  <a:gd name="connsiteY7" fmla="*/ 3193834 h 5128622"/>
                  <a:gd name="connsiteX8" fmla="*/ 523210 w 523210"/>
                  <a:gd name="connsiteY8" fmla="*/ 3984990 h 5128622"/>
                  <a:gd name="connsiteX9" fmla="*/ 523210 w 523210"/>
                  <a:gd name="connsiteY9" fmla="*/ 4232595 h 5128622"/>
                  <a:gd name="connsiteX10" fmla="*/ 523209 w 523210"/>
                  <a:gd name="connsiteY10" fmla="*/ 4232595 h 5128622"/>
                  <a:gd name="connsiteX11" fmla="*/ 523209 w 523210"/>
                  <a:gd name="connsiteY11" fmla="*/ 4337465 h 5128622"/>
                  <a:gd name="connsiteX12" fmla="*/ 523210 w 523210"/>
                  <a:gd name="connsiteY12" fmla="*/ 4337465 h 5128622"/>
                  <a:gd name="connsiteX13" fmla="*/ 523210 w 523210"/>
                  <a:gd name="connsiteY13" fmla="*/ 5128622 h 5128622"/>
                  <a:gd name="connsiteX14" fmla="*/ 123221 w 523210"/>
                  <a:gd name="connsiteY14" fmla="*/ 5002622 h 5128622"/>
                  <a:gd name="connsiteX15" fmla="*/ 1 w 523210"/>
                  <a:gd name="connsiteY15" fmla="*/ 4767364 h 5128622"/>
                  <a:gd name="connsiteX16" fmla="*/ 1 w 523210"/>
                  <a:gd name="connsiteY16" fmla="*/ 4495696 h 5128622"/>
                  <a:gd name="connsiteX17" fmla="*/ 0 w 523210"/>
                  <a:gd name="connsiteY17" fmla="*/ 4495696 h 5128622"/>
                  <a:gd name="connsiteX18" fmla="*/ 0 w 523210"/>
                  <a:gd name="connsiteY18" fmla="*/ 3352065 h 5128622"/>
                  <a:gd name="connsiteX19" fmla="*/ 0 w 523210"/>
                  <a:gd name="connsiteY19" fmla="*/ 2870336 h 5128622"/>
                  <a:gd name="connsiteX20" fmla="*/ 0 w 523210"/>
                  <a:gd name="connsiteY20" fmla="*/ 2765466 h 5128622"/>
                  <a:gd name="connsiteX21" fmla="*/ 0 w 523210"/>
                  <a:gd name="connsiteY21" fmla="*/ 2521386 h 5128622"/>
                  <a:gd name="connsiteX22" fmla="*/ 0 w 523210"/>
                  <a:gd name="connsiteY22" fmla="*/ 1974310 h 5128622"/>
                  <a:gd name="connsiteX23" fmla="*/ 0 w 523210"/>
                  <a:gd name="connsiteY23" fmla="*/ 1726705 h 5128622"/>
                  <a:gd name="connsiteX24" fmla="*/ 0 w 523210"/>
                  <a:gd name="connsiteY24" fmla="*/ 1621835 h 5128622"/>
                  <a:gd name="connsiteX25" fmla="*/ 0 w 523210"/>
                  <a:gd name="connsiteY25" fmla="*/ 896026 h 5128622"/>
                  <a:gd name="connsiteX26" fmla="*/ 0 w 523210"/>
                  <a:gd name="connsiteY26" fmla="*/ 830679 h 5128622"/>
                  <a:gd name="connsiteX27" fmla="*/ 1 w 523210"/>
                  <a:gd name="connsiteY27" fmla="*/ 830680 h 5128622"/>
                  <a:gd name="connsiteX28" fmla="*/ 1 w 523210"/>
                  <a:gd name="connsiteY28" fmla="*/ 791156 h 5128622"/>
                  <a:gd name="connsiteX29" fmla="*/ 0 w 523210"/>
                  <a:gd name="connsiteY29" fmla="*/ 791156 h 5128622"/>
                  <a:gd name="connsiteX30" fmla="*/ 0 w 523210"/>
                  <a:gd name="connsiteY30" fmla="*/ 0 h 5128622"/>
                  <a:gd name="connsiteX31" fmla="*/ 399989 w 523210"/>
                  <a:gd name="connsiteY31" fmla="*/ 125999 h 5128622"/>
                  <a:gd name="connsiteX32" fmla="*/ 523209 w 523210"/>
                  <a:gd name="connsiteY32" fmla="*/ 361258 h 5128622"/>
                  <a:gd name="connsiteX33" fmla="*/ 523209 w 523210"/>
                  <a:gd name="connsiteY33" fmla="*/ 632925 h 512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3210" h="5128622">
                    <a:moveTo>
                      <a:pt x="523210" y="632925"/>
                    </a:moveTo>
                    <a:lnTo>
                      <a:pt x="523210" y="1463604"/>
                    </a:lnTo>
                    <a:lnTo>
                      <a:pt x="523210" y="2258285"/>
                    </a:lnTo>
                    <a:lnTo>
                      <a:pt x="523210" y="2363155"/>
                    </a:lnTo>
                    <a:lnTo>
                      <a:pt x="523210" y="2607235"/>
                    </a:lnTo>
                    <a:lnTo>
                      <a:pt x="523210" y="3088964"/>
                    </a:lnTo>
                    <a:lnTo>
                      <a:pt x="523210" y="3154311"/>
                    </a:lnTo>
                    <a:lnTo>
                      <a:pt x="523210" y="3193834"/>
                    </a:lnTo>
                    <a:lnTo>
                      <a:pt x="523210" y="3984990"/>
                    </a:lnTo>
                    <a:lnTo>
                      <a:pt x="523210" y="4232595"/>
                    </a:lnTo>
                    <a:lnTo>
                      <a:pt x="523209" y="4232595"/>
                    </a:lnTo>
                    <a:lnTo>
                      <a:pt x="523209" y="4337465"/>
                    </a:lnTo>
                    <a:lnTo>
                      <a:pt x="523210" y="4337465"/>
                    </a:lnTo>
                    <a:lnTo>
                      <a:pt x="523210" y="5128622"/>
                    </a:lnTo>
                    <a:cubicBezTo>
                      <a:pt x="523210" y="5128622"/>
                      <a:pt x="205651" y="5029507"/>
                      <a:pt x="123221" y="5002622"/>
                    </a:cubicBezTo>
                    <a:cubicBezTo>
                      <a:pt x="13081" y="4966692"/>
                      <a:pt x="1" y="4886001"/>
                      <a:pt x="1" y="4767364"/>
                    </a:cubicBezTo>
                    <a:lnTo>
                      <a:pt x="1" y="4495696"/>
                    </a:lnTo>
                    <a:lnTo>
                      <a:pt x="0" y="4495696"/>
                    </a:lnTo>
                    <a:lnTo>
                      <a:pt x="0" y="3352065"/>
                    </a:lnTo>
                    <a:lnTo>
                      <a:pt x="0" y="2870336"/>
                    </a:lnTo>
                    <a:lnTo>
                      <a:pt x="0" y="2765466"/>
                    </a:lnTo>
                    <a:lnTo>
                      <a:pt x="0" y="2521386"/>
                    </a:lnTo>
                    <a:lnTo>
                      <a:pt x="0" y="1974310"/>
                    </a:lnTo>
                    <a:lnTo>
                      <a:pt x="0" y="1726705"/>
                    </a:lnTo>
                    <a:lnTo>
                      <a:pt x="0" y="1621835"/>
                    </a:lnTo>
                    <a:lnTo>
                      <a:pt x="0" y="896026"/>
                    </a:lnTo>
                    <a:lnTo>
                      <a:pt x="0" y="830679"/>
                    </a:lnTo>
                    <a:lnTo>
                      <a:pt x="1" y="830680"/>
                    </a:lnTo>
                    <a:lnTo>
                      <a:pt x="1" y="791156"/>
                    </a:lnTo>
                    <a:lnTo>
                      <a:pt x="0" y="791156"/>
                    </a:lnTo>
                    <a:lnTo>
                      <a:pt x="0" y="0"/>
                    </a:lnTo>
                    <a:cubicBezTo>
                      <a:pt x="0" y="0"/>
                      <a:pt x="317559" y="99114"/>
                      <a:pt x="399989" y="125999"/>
                    </a:cubicBezTo>
                    <a:cubicBezTo>
                      <a:pt x="510129" y="161931"/>
                      <a:pt x="523209" y="242621"/>
                      <a:pt x="523209" y="361258"/>
                    </a:cubicBezTo>
                    <a:lnTo>
                      <a:pt x="523209" y="632925"/>
                    </a:lnTo>
                    <a:close/>
                  </a:path>
                </a:pathLst>
              </a:custGeom>
              <a:gradFill>
                <a:gsLst>
                  <a:gs pos="45000">
                    <a:srgbClr val="165E9A"/>
                  </a:gs>
                  <a:gs pos="100000">
                    <a:srgbClr val="1F86DB"/>
                  </a:gs>
                </a:gsLst>
                <a:lin ang="2700000" scaled="0"/>
              </a:gradFill>
              <a:ln w="28575" cap="flat" cmpd="sng" algn="ctr">
                <a:noFill/>
                <a:prstDash val="solid"/>
                <a:miter lim="800000"/>
              </a:ln>
              <a:effectLst/>
              <a:extLst>
                <a:ext uri="{91240B29-F687-4F45-9708-019B960494DF}">
                  <a14:hiddenLine xmlns:a14="http://schemas.microsoft.com/office/drawing/2010/main" w="25400">
                    <a:solidFill>
                      <a:schemeClr val="tx1">
                        <a:alpha val="95000"/>
                      </a:schemeClr>
                    </a:solidFill>
                    <a:miter lim="800000"/>
                    <a:headEnd type="none" w="med" len="med"/>
                    <a:tailEnd type="none" w="med" len="med"/>
                  </a14:hiddenLine>
                </a:ext>
              </a:ex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1" i="0" u="none" strike="noStrike" kern="0" cap="none" spc="0" normalizeH="0" baseline="0" noProof="0">
                  <a:ln>
                    <a:noFill/>
                  </a:ln>
                  <a:solidFill>
                    <a:prstClr val="white"/>
                  </a:solidFill>
                  <a:effectLst/>
                  <a:uLnTx/>
                  <a:uFillTx/>
                  <a:latin typeface="+mn-ea"/>
                  <a:cs typeface="+mn-cs"/>
                </a:endParaRPr>
              </a:p>
            </p:txBody>
          </p:sp>
          <p:sp>
            <p:nvSpPr>
              <p:cNvPr id="11" name="矩形 10"/>
              <p:cNvSpPr/>
              <p:nvPr/>
            </p:nvSpPr>
            <p:spPr>
              <a:xfrm>
                <a:off x="689134" y="5296427"/>
                <a:ext cx="1950407" cy="608868"/>
              </a:xfrm>
              <a:prstGeom prst="rect">
                <a:avLst/>
              </a:prstGeom>
            </p:spPr>
            <p:txBody>
              <a:bodyPr wrap="square">
                <a:spAutoFit/>
              </a:bodyPr>
              <a:lstStyle/>
              <a:p>
                <a:pPr algn="ctr"/>
                <a:r>
                  <a:rPr lang="zh-CN" altLang="en-US" sz="1600" b="1" dirty="0">
                    <a:solidFill>
                      <a:schemeClr val="bg1"/>
                    </a:solidFill>
                    <a:latin typeface="+mn-ea"/>
                  </a:rPr>
                  <a:t>食堂区宣传栏</a:t>
                </a:r>
              </a:p>
            </p:txBody>
          </p:sp>
        </p:grpSp>
        <p:grpSp>
          <p:nvGrpSpPr>
            <p:cNvPr id="12" name="组合 11"/>
            <p:cNvGrpSpPr/>
            <p:nvPr/>
          </p:nvGrpSpPr>
          <p:grpSpPr>
            <a:xfrm>
              <a:off x="6282690" y="3567108"/>
              <a:ext cx="2050415" cy="368300"/>
              <a:chOff x="809324" y="5302617"/>
              <a:chExt cx="2218357" cy="605271"/>
            </a:xfrm>
          </p:grpSpPr>
          <p:sp>
            <p:nvSpPr>
              <p:cNvPr id="13" name="任意多边形: 形状 87" descr="e7d195523061f1c02e66e4f24090f95771f2a25398b4c6a397210DEF3B34B42E7CAE3753A3E55670C5C5B393DCCD8D49F265F3A29442F2D10D421F974AABEA3384308323DA72972389F1817D14B0E600176B7640C5FE853C3CA6C13E6224FE447611467F8C59D90457759954301592D596911204481223F59600973C807E3C579893B2EE7C2E603653A703B55268CCAE"/>
              <p:cNvSpPr/>
              <p:nvPr/>
            </p:nvSpPr>
            <p:spPr bwMode="auto">
              <a:xfrm rot="16200000">
                <a:off x="1635573" y="4495681"/>
                <a:ext cx="565858" cy="2218357"/>
              </a:xfrm>
              <a:custGeom>
                <a:avLst/>
                <a:gdLst>
                  <a:gd name="connsiteX0" fmla="*/ 523210 w 523210"/>
                  <a:gd name="connsiteY0" fmla="*/ 632925 h 5128622"/>
                  <a:gd name="connsiteX1" fmla="*/ 523210 w 523210"/>
                  <a:gd name="connsiteY1" fmla="*/ 1463604 h 5128622"/>
                  <a:gd name="connsiteX2" fmla="*/ 523210 w 523210"/>
                  <a:gd name="connsiteY2" fmla="*/ 2258285 h 5128622"/>
                  <a:gd name="connsiteX3" fmla="*/ 523210 w 523210"/>
                  <a:gd name="connsiteY3" fmla="*/ 2363155 h 5128622"/>
                  <a:gd name="connsiteX4" fmla="*/ 523210 w 523210"/>
                  <a:gd name="connsiteY4" fmla="*/ 2607235 h 5128622"/>
                  <a:gd name="connsiteX5" fmla="*/ 523210 w 523210"/>
                  <a:gd name="connsiteY5" fmla="*/ 3088964 h 5128622"/>
                  <a:gd name="connsiteX6" fmla="*/ 523210 w 523210"/>
                  <a:gd name="connsiteY6" fmla="*/ 3154311 h 5128622"/>
                  <a:gd name="connsiteX7" fmla="*/ 523210 w 523210"/>
                  <a:gd name="connsiteY7" fmla="*/ 3193834 h 5128622"/>
                  <a:gd name="connsiteX8" fmla="*/ 523210 w 523210"/>
                  <a:gd name="connsiteY8" fmla="*/ 3984990 h 5128622"/>
                  <a:gd name="connsiteX9" fmla="*/ 523210 w 523210"/>
                  <a:gd name="connsiteY9" fmla="*/ 4232595 h 5128622"/>
                  <a:gd name="connsiteX10" fmla="*/ 523209 w 523210"/>
                  <a:gd name="connsiteY10" fmla="*/ 4232595 h 5128622"/>
                  <a:gd name="connsiteX11" fmla="*/ 523209 w 523210"/>
                  <a:gd name="connsiteY11" fmla="*/ 4337465 h 5128622"/>
                  <a:gd name="connsiteX12" fmla="*/ 523210 w 523210"/>
                  <a:gd name="connsiteY12" fmla="*/ 4337465 h 5128622"/>
                  <a:gd name="connsiteX13" fmla="*/ 523210 w 523210"/>
                  <a:gd name="connsiteY13" fmla="*/ 5128622 h 5128622"/>
                  <a:gd name="connsiteX14" fmla="*/ 123221 w 523210"/>
                  <a:gd name="connsiteY14" fmla="*/ 5002622 h 5128622"/>
                  <a:gd name="connsiteX15" fmla="*/ 1 w 523210"/>
                  <a:gd name="connsiteY15" fmla="*/ 4767364 h 5128622"/>
                  <a:gd name="connsiteX16" fmla="*/ 1 w 523210"/>
                  <a:gd name="connsiteY16" fmla="*/ 4495696 h 5128622"/>
                  <a:gd name="connsiteX17" fmla="*/ 0 w 523210"/>
                  <a:gd name="connsiteY17" fmla="*/ 4495696 h 5128622"/>
                  <a:gd name="connsiteX18" fmla="*/ 0 w 523210"/>
                  <a:gd name="connsiteY18" fmla="*/ 3352065 h 5128622"/>
                  <a:gd name="connsiteX19" fmla="*/ 0 w 523210"/>
                  <a:gd name="connsiteY19" fmla="*/ 2870336 h 5128622"/>
                  <a:gd name="connsiteX20" fmla="*/ 0 w 523210"/>
                  <a:gd name="connsiteY20" fmla="*/ 2765466 h 5128622"/>
                  <a:gd name="connsiteX21" fmla="*/ 0 w 523210"/>
                  <a:gd name="connsiteY21" fmla="*/ 2521386 h 5128622"/>
                  <a:gd name="connsiteX22" fmla="*/ 0 w 523210"/>
                  <a:gd name="connsiteY22" fmla="*/ 1974310 h 5128622"/>
                  <a:gd name="connsiteX23" fmla="*/ 0 w 523210"/>
                  <a:gd name="connsiteY23" fmla="*/ 1726705 h 5128622"/>
                  <a:gd name="connsiteX24" fmla="*/ 0 w 523210"/>
                  <a:gd name="connsiteY24" fmla="*/ 1621835 h 5128622"/>
                  <a:gd name="connsiteX25" fmla="*/ 0 w 523210"/>
                  <a:gd name="connsiteY25" fmla="*/ 896026 h 5128622"/>
                  <a:gd name="connsiteX26" fmla="*/ 0 w 523210"/>
                  <a:gd name="connsiteY26" fmla="*/ 830679 h 5128622"/>
                  <a:gd name="connsiteX27" fmla="*/ 1 w 523210"/>
                  <a:gd name="connsiteY27" fmla="*/ 830680 h 5128622"/>
                  <a:gd name="connsiteX28" fmla="*/ 1 w 523210"/>
                  <a:gd name="connsiteY28" fmla="*/ 791156 h 5128622"/>
                  <a:gd name="connsiteX29" fmla="*/ 0 w 523210"/>
                  <a:gd name="connsiteY29" fmla="*/ 791156 h 5128622"/>
                  <a:gd name="connsiteX30" fmla="*/ 0 w 523210"/>
                  <a:gd name="connsiteY30" fmla="*/ 0 h 5128622"/>
                  <a:gd name="connsiteX31" fmla="*/ 399989 w 523210"/>
                  <a:gd name="connsiteY31" fmla="*/ 125999 h 5128622"/>
                  <a:gd name="connsiteX32" fmla="*/ 523209 w 523210"/>
                  <a:gd name="connsiteY32" fmla="*/ 361258 h 5128622"/>
                  <a:gd name="connsiteX33" fmla="*/ 523209 w 523210"/>
                  <a:gd name="connsiteY33" fmla="*/ 632925 h 512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3210" h="5128622">
                    <a:moveTo>
                      <a:pt x="523210" y="632925"/>
                    </a:moveTo>
                    <a:lnTo>
                      <a:pt x="523210" y="1463604"/>
                    </a:lnTo>
                    <a:lnTo>
                      <a:pt x="523210" y="2258285"/>
                    </a:lnTo>
                    <a:lnTo>
                      <a:pt x="523210" y="2363155"/>
                    </a:lnTo>
                    <a:lnTo>
                      <a:pt x="523210" y="2607235"/>
                    </a:lnTo>
                    <a:lnTo>
                      <a:pt x="523210" y="3088964"/>
                    </a:lnTo>
                    <a:lnTo>
                      <a:pt x="523210" y="3154311"/>
                    </a:lnTo>
                    <a:lnTo>
                      <a:pt x="523210" y="3193834"/>
                    </a:lnTo>
                    <a:lnTo>
                      <a:pt x="523210" y="3984990"/>
                    </a:lnTo>
                    <a:lnTo>
                      <a:pt x="523210" y="4232595"/>
                    </a:lnTo>
                    <a:lnTo>
                      <a:pt x="523209" y="4232595"/>
                    </a:lnTo>
                    <a:lnTo>
                      <a:pt x="523209" y="4337465"/>
                    </a:lnTo>
                    <a:lnTo>
                      <a:pt x="523210" y="4337465"/>
                    </a:lnTo>
                    <a:lnTo>
                      <a:pt x="523210" y="5128622"/>
                    </a:lnTo>
                    <a:cubicBezTo>
                      <a:pt x="523210" y="5128622"/>
                      <a:pt x="205651" y="5029507"/>
                      <a:pt x="123221" y="5002622"/>
                    </a:cubicBezTo>
                    <a:cubicBezTo>
                      <a:pt x="13081" y="4966692"/>
                      <a:pt x="1" y="4886001"/>
                      <a:pt x="1" y="4767364"/>
                    </a:cubicBezTo>
                    <a:lnTo>
                      <a:pt x="1" y="4495696"/>
                    </a:lnTo>
                    <a:lnTo>
                      <a:pt x="0" y="4495696"/>
                    </a:lnTo>
                    <a:lnTo>
                      <a:pt x="0" y="3352065"/>
                    </a:lnTo>
                    <a:lnTo>
                      <a:pt x="0" y="2870336"/>
                    </a:lnTo>
                    <a:lnTo>
                      <a:pt x="0" y="2765466"/>
                    </a:lnTo>
                    <a:lnTo>
                      <a:pt x="0" y="2521386"/>
                    </a:lnTo>
                    <a:lnTo>
                      <a:pt x="0" y="1974310"/>
                    </a:lnTo>
                    <a:lnTo>
                      <a:pt x="0" y="1726705"/>
                    </a:lnTo>
                    <a:lnTo>
                      <a:pt x="0" y="1621835"/>
                    </a:lnTo>
                    <a:lnTo>
                      <a:pt x="0" y="896026"/>
                    </a:lnTo>
                    <a:lnTo>
                      <a:pt x="0" y="830679"/>
                    </a:lnTo>
                    <a:lnTo>
                      <a:pt x="1" y="830680"/>
                    </a:lnTo>
                    <a:lnTo>
                      <a:pt x="1" y="791156"/>
                    </a:lnTo>
                    <a:lnTo>
                      <a:pt x="0" y="791156"/>
                    </a:lnTo>
                    <a:lnTo>
                      <a:pt x="0" y="0"/>
                    </a:lnTo>
                    <a:cubicBezTo>
                      <a:pt x="0" y="0"/>
                      <a:pt x="317559" y="99114"/>
                      <a:pt x="399989" y="125999"/>
                    </a:cubicBezTo>
                    <a:cubicBezTo>
                      <a:pt x="510129" y="161931"/>
                      <a:pt x="523209" y="242621"/>
                      <a:pt x="523209" y="361258"/>
                    </a:cubicBezTo>
                    <a:lnTo>
                      <a:pt x="523209" y="632925"/>
                    </a:lnTo>
                    <a:close/>
                  </a:path>
                </a:pathLst>
              </a:custGeom>
              <a:gradFill>
                <a:gsLst>
                  <a:gs pos="45000">
                    <a:srgbClr val="165E9A"/>
                  </a:gs>
                  <a:gs pos="100000">
                    <a:srgbClr val="1F86DB"/>
                  </a:gs>
                </a:gsLst>
                <a:lin ang="2700000" scaled="0"/>
              </a:gradFill>
              <a:ln w="28575" cap="flat" cmpd="sng" algn="ctr">
                <a:noFill/>
                <a:prstDash val="solid"/>
                <a:miter lim="800000"/>
              </a:ln>
              <a:effectLst/>
              <a:extLst>
                <a:ext uri="{91240B29-F687-4F45-9708-019B960494DF}">
                  <a14:hiddenLine xmlns:a14="http://schemas.microsoft.com/office/drawing/2010/main" w="25400">
                    <a:solidFill>
                      <a:schemeClr val="tx1">
                        <a:alpha val="95000"/>
                      </a:schemeClr>
                    </a:solidFill>
                    <a:miter lim="800000"/>
                    <a:headEnd type="none" w="med" len="med"/>
                    <a:tailEnd type="none" w="med" len="med"/>
                  </a14:hiddenLine>
                </a:ext>
              </a:ex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1" i="0" u="none" strike="noStrike" kern="0" cap="none" spc="0" normalizeH="0" baseline="0" noProof="0">
                  <a:ln>
                    <a:noFill/>
                  </a:ln>
                  <a:solidFill>
                    <a:prstClr val="white"/>
                  </a:solidFill>
                  <a:effectLst/>
                  <a:uLnTx/>
                  <a:uFillTx/>
                  <a:latin typeface="+mn-ea"/>
                  <a:cs typeface="+mn-cs"/>
                </a:endParaRPr>
              </a:p>
            </p:txBody>
          </p:sp>
          <p:sp>
            <p:nvSpPr>
              <p:cNvPr id="14" name="矩形 13"/>
              <p:cNvSpPr/>
              <p:nvPr/>
            </p:nvSpPr>
            <p:spPr>
              <a:xfrm>
                <a:off x="1063266" y="5302617"/>
                <a:ext cx="1709925" cy="605271"/>
              </a:xfrm>
              <a:prstGeom prst="rect">
                <a:avLst/>
              </a:prstGeom>
            </p:spPr>
            <p:txBody>
              <a:bodyPr wrap="square">
                <a:spAutoFit/>
              </a:bodyPr>
              <a:lstStyle/>
              <a:p>
                <a:pPr algn="ctr"/>
                <a:r>
                  <a:rPr lang="zh-CN" altLang="en-US" sz="1600" b="1" dirty="0">
                    <a:solidFill>
                      <a:schemeClr val="bg1"/>
                    </a:solidFill>
                    <a:latin typeface="+mn-ea"/>
                  </a:rPr>
                  <a:t>宿舍区宣传栏</a:t>
                </a:r>
              </a:p>
            </p:txBody>
          </p:sp>
        </p:grpSp>
        <p:pic>
          <p:nvPicPr>
            <p:cNvPr id="15" name="图片 14" descr="宣传栏"/>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11705" y="4041140"/>
              <a:ext cx="2595880" cy="2387600"/>
            </a:xfrm>
            <a:prstGeom prst="rect">
              <a:avLst/>
            </a:prstGeom>
          </p:spPr>
        </p:pic>
        <p:grpSp>
          <p:nvGrpSpPr>
            <p:cNvPr id="16" name="组合 15"/>
            <p:cNvGrpSpPr/>
            <p:nvPr/>
          </p:nvGrpSpPr>
          <p:grpSpPr>
            <a:xfrm>
              <a:off x="2418080" y="6053455"/>
              <a:ext cx="2183130" cy="437515"/>
              <a:chOff x="809324" y="5201920"/>
              <a:chExt cx="2218357" cy="693222"/>
            </a:xfrm>
          </p:grpSpPr>
          <p:sp>
            <p:nvSpPr>
              <p:cNvPr id="17" name="任意多边形: 形状 79" descr="e7d195523061f1c02e66e4f24090f95771f2a25398b4c6a397210DEF3B34B42E7CAE3753A3E55670C5C5B393DCCD8D49F265F3A29442F2D10D421F974AABEA3384308323DA72972389F1817D14B0E600176B7640C5FE853C3CA6C13E6224FE447611467F8C59D90457759954301592D596911204481223F59600973C807E3C579893B2EE7C2E603653A703B55268CCAE"/>
              <p:cNvSpPr/>
              <p:nvPr/>
            </p:nvSpPr>
            <p:spPr bwMode="auto">
              <a:xfrm rot="16200000">
                <a:off x="1635573" y="4375670"/>
                <a:ext cx="565858" cy="2218357"/>
              </a:xfrm>
              <a:custGeom>
                <a:avLst/>
                <a:gdLst>
                  <a:gd name="connsiteX0" fmla="*/ 523210 w 523210"/>
                  <a:gd name="connsiteY0" fmla="*/ 632925 h 5128622"/>
                  <a:gd name="connsiteX1" fmla="*/ 523210 w 523210"/>
                  <a:gd name="connsiteY1" fmla="*/ 1463604 h 5128622"/>
                  <a:gd name="connsiteX2" fmla="*/ 523210 w 523210"/>
                  <a:gd name="connsiteY2" fmla="*/ 2258285 h 5128622"/>
                  <a:gd name="connsiteX3" fmla="*/ 523210 w 523210"/>
                  <a:gd name="connsiteY3" fmla="*/ 2363155 h 5128622"/>
                  <a:gd name="connsiteX4" fmla="*/ 523210 w 523210"/>
                  <a:gd name="connsiteY4" fmla="*/ 2607235 h 5128622"/>
                  <a:gd name="connsiteX5" fmla="*/ 523210 w 523210"/>
                  <a:gd name="connsiteY5" fmla="*/ 3088964 h 5128622"/>
                  <a:gd name="connsiteX6" fmla="*/ 523210 w 523210"/>
                  <a:gd name="connsiteY6" fmla="*/ 3154311 h 5128622"/>
                  <a:gd name="connsiteX7" fmla="*/ 523210 w 523210"/>
                  <a:gd name="connsiteY7" fmla="*/ 3193834 h 5128622"/>
                  <a:gd name="connsiteX8" fmla="*/ 523210 w 523210"/>
                  <a:gd name="connsiteY8" fmla="*/ 3984990 h 5128622"/>
                  <a:gd name="connsiteX9" fmla="*/ 523210 w 523210"/>
                  <a:gd name="connsiteY9" fmla="*/ 4232595 h 5128622"/>
                  <a:gd name="connsiteX10" fmla="*/ 523209 w 523210"/>
                  <a:gd name="connsiteY10" fmla="*/ 4232595 h 5128622"/>
                  <a:gd name="connsiteX11" fmla="*/ 523209 w 523210"/>
                  <a:gd name="connsiteY11" fmla="*/ 4337465 h 5128622"/>
                  <a:gd name="connsiteX12" fmla="*/ 523210 w 523210"/>
                  <a:gd name="connsiteY12" fmla="*/ 4337465 h 5128622"/>
                  <a:gd name="connsiteX13" fmla="*/ 523210 w 523210"/>
                  <a:gd name="connsiteY13" fmla="*/ 5128622 h 5128622"/>
                  <a:gd name="connsiteX14" fmla="*/ 123221 w 523210"/>
                  <a:gd name="connsiteY14" fmla="*/ 5002622 h 5128622"/>
                  <a:gd name="connsiteX15" fmla="*/ 1 w 523210"/>
                  <a:gd name="connsiteY15" fmla="*/ 4767364 h 5128622"/>
                  <a:gd name="connsiteX16" fmla="*/ 1 w 523210"/>
                  <a:gd name="connsiteY16" fmla="*/ 4495696 h 5128622"/>
                  <a:gd name="connsiteX17" fmla="*/ 0 w 523210"/>
                  <a:gd name="connsiteY17" fmla="*/ 4495696 h 5128622"/>
                  <a:gd name="connsiteX18" fmla="*/ 0 w 523210"/>
                  <a:gd name="connsiteY18" fmla="*/ 3352065 h 5128622"/>
                  <a:gd name="connsiteX19" fmla="*/ 0 w 523210"/>
                  <a:gd name="connsiteY19" fmla="*/ 2870336 h 5128622"/>
                  <a:gd name="connsiteX20" fmla="*/ 0 w 523210"/>
                  <a:gd name="connsiteY20" fmla="*/ 2765466 h 5128622"/>
                  <a:gd name="connsiteX21" fmla="*/ 0 w 523210"/>
                  <a:gd name="connsiteY21" fmla="*/ 2521386 h 5128622"/>
                  <a:gd name="connsiteX22" fmla="*/ 0 w 523210"/>
                  <a:gd name="connsiteY22" fmla="*/ 1974310 h 5128622"/>
                  <a:gd name="connsiteX23" fmla="*/ 0 w 523210"/>
                  <a:gd name="connsiteY23" fmla="*/ 1726705 h 5128622"/>
                  <a:gd name="connsiteX24" fmla="*/ 0 w 523210"/>
                  <a:gd name="connsiteY24" fmla="*/ 1621835 h 5128622"/>
                  <a:gd name="connsiteX25" fmla="*/ 0 w 523210"/>
                  <a:gd name="connsiteY25" fmla="*/ 896026 h 5128622"/>
                  <a:gd name="connsiteX26" fmla="*/ 0 w 523210"/>
                  <a:gd name="connsiteY26" fmla="*/ 830679 h 5128622"/>
                  <a:gd name="connsiteX27" fmla="*/ 1 w 523210"/>
                  <a:gd name="connsiteY27" fmla="*/ 830680 h 5128622"/>
                  <a:gd name="connsiteX28" fmla="*/ 1 w 523210"/>
                  <a:gd name="connsiteY28" fmla="*/ 791156 h 5128622"/>
                  <a:gd name="connsiteX29" fmla="*/ 0 w 523210"/>
                  <a:gd name="connsiteY29" fmla="*/ 791156 h 5128622"/>
                  <a:gd name="connsiteX30" fmla="*/ 0 w 523210"/>
                  <a:gd name="connsiteY30" fmla="*/ 0 h 5128622"/>
                  <a:gd name="connsiteX31" fmla="*/ 399989 w 523210"/>
                  <a:gd name="connsiteY31" fmla="*/ 125999 h 5128622"/>
                  <a:gd name="connsiteX32" fmla="*/ 523209 w 523210"/>
                  <a:gd name="connsiteY32" fmla="*/ 361258 h 5128622"/>
                  <a:gd name="connsiteX33" fmla="*/ 523209 w 523210"/>
                  <a:gd name="connsiteY33" fmla="*/ 632925 h 512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3210" h="5128622">
                    <a:moveTo>
                      <a:pt x="523210" y="632925"/>
                    </a:moveTo>
                    <a:lnTo>
                      <a:pt x="523210" y="1463604"/>
                    </a:lnTo>
                    <a:lnTo>
                      <a:pt x="523210" y="2258285"/>
                    </a:lnTo>
                    <a:lnTo>
                      <a:pt x="523210" y="2363155"/>
                    </a:lnTo>
                    <a:lnTo>
                      <a:pt x="523210" y="2607235"/>
                    </a:lnTo>
                    <a:lnTo>
                      <a:pt x="523210" y="3088964"/>
                    </a:lnTo>
                    <a:lnTo>
                      <a:pt x="523210" y="3154311"/>
                    </a:lnTo>
                    <a:lnTo>
                      <a:pt x="523210" y="3193834"/>
                    </a:lnTo>
                    <a:lnTo>
                      <a:pt x="523210" y="3984990"/>
                    </a:lnTo>
                    <a:lnTo>
                      <a:pt x="523210" y="4232595"/>
                    </a:lnTo>
                    <a:lnTo>
                      <a:pt x="523209" y="4232595"/>
                    </a:lnTo>
                    <a:lnTo>
                      <a:pt x="523209" y="4337465"/>
                    </a:lnTo>
                    <a:lnTo>
                      <a:pt x="523210" y="4337465"/>
                    </a:lnTo>
                    <a:lnTo>
                      <a:pt x="523210" y="5128622"/>
                    </a:lnTo>
                    <a:cubicBezTo>
                      <a:pt x="523210" y="5128622"/>
                      <a:pt x="205651" y="5029507"/>
                      <a:pt x="123221" y="5002622"/>
                    </a:cubicBezTo>
                    <a:cubicBezTo>
                      <a:pt x="13081" y="4966692"/>
                      <a:pt x="1" y="4886001"/>
                      <a:pt x="1" y="4767364"/>
                    </a:cubicBezTo>
                    <a:lnTo>
                      <a:pt x="1" y="4495696"/>
                    </a:lnTo>
                    <a:lnTo>
                      <a:pt x="0" y="4495696"/>
                    </a:lnTo>
                    <a:lnTo>
                      <a:pt x="0" y="3352065"/>
                    </a:lnTo>
                    <a:lnTo>
                      <a:pt x="0" y="2870336"/>
                    </a:lnTo>
                    <a:lnTo>
                      <a:pt x="0" y="2765466"/>
                    </a:lnTo>
                    <a:lnTo>
                      <a:pt x="0" y="2521386"/>
                    </a:lnTo>
                    <a:lnTo>
                      <a:pt x="0" y="1974310"/>
                    </a:lnTo>
                    <a:lnTo>
                      <a:pt x="0" y="1726705"/>
                    </a:lnTo>
                    <a:lnTo>
                      <a:pt x="0" y="1621835"/>
                    </a:lnTo>
                    <a:lnTo>
                      <a:pt x="0" y="896026"/>
                    </a:lnTo>
                    <a:lnTo>
                      <a:pt x="0" y="830679"/>
                    </a:lnTo>
                    <a:lnTo>
                      <a:pt x="1" y="830680"/>
                    </a:lnTo>
                    <a:lnTo>
                      <a:pt x="1" y="791156"/>
                    </a:lnTo>
                    <a:lnTo>
                      <a:pt x="0" y="791156"/>
                    </a:lnTo>
                    <a:lnTo>
                      <a:pt x="0" y="0"/>
                    </a:lnTo>
                    <a:cubicBezTo>
                      <a:pt x="0" y="0"/>
                      <a:pt x="317559" y="99114"/>
                      <a:pt x="399989" y="125999"/>
                    </a:cubicBezTo>
                    <a:cubicBezTo>
                      <a:pt x="510129" y="161931"/>
                      <a:pt x="523209" y="242621"/>
                      <a:pt x="523209" y="361258"/>
                    </a:cubicBezTo>
                    <a:lnTo>
                      <a:pt x="523209" y="632925"/>
                    </a:lnTo>
                    <a:close/>
                  </a:path>
                </a:pathLst>
              </a:custGeom>
              <a:gradFill>
                <a:gsLst>
                  <a:gs pos="45000">
                    <a:srgbClr val="165E9A"/>
                  </a:gs>
                  <a:gs pos="100000">
                    <a:srgbClr val="1F86DB"/>
                  </a:gs>
                </a:gsLst>
                <a:lin ang="2700000" scaled="0"/>
              </a:gradFill>
              <a:ln w="28575" cap="flat" cmpd="sng" algn="ctr">
                <a:noFill/>
                <a:prstDash val="solid"/>
                <a:miter lim="800000"/>
              </a:ln>
              <a:effectLst/>
              <a:extLst>
                <a:ext uri="{91240B29-F687-4F45-9708-019B960494DF}">
                  <a14:hiddenLine xmlns:a14="http://schemas.microsoft.com/office/drawing/2010/main" w="25400">
                    <a:solidFill>
                      <a:schemeClr val="tx1">
                        <a:alpha val="95000"/>
                      </a:schemeClr>
                    </a:solidFill>
                    <a:miter lim="800000"/>
                    <a:headEnd type="none" w="med" len="med"/>
                    <a:tailEnd type="none" w="med" len="med"/>
                  </a14:hiddenLine>
                </a:ext>
              </a:ex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1" i="0" u="none" strike="noStrike" kern="0" cap="none" spc="0" normalizeH="0" baseline="0" noProof="0">
                  <a:ln>
                    <a:noFill/>
                  </a:ln>
                  <a:solidFill>
                    <a:prstClr val="white"/>
                  </a:solidFill>
                  <a:effectLst/>
                  <a:uLnTx/>
                  <a:uFillTx/>
                  <a:latin typeface="+mn-ea"/>
                  <a:cs typeface="+mn-cs"/>
                </a:endParaRPr>
              </a:p>
            </p:txBody>
          </p:sp>
          <p:sp>
            <p:nvSpPr>
              <p:cNvPr id="18" name="矩形 17"/>
              <p:cNvSpPr/>
              <p:nvPr/>
            </p:nvSpPr>
            <p:spPr>
              <a:xfrm>
                <a:off x="1051168" y="5311588"/>
                <a:ext cx="1734670" cy="583554"/>
              </a:xfrm>
              <a:prstGeom prst="rect">
                <a:avLst/>
              </a:prstGeom>
            </p:spPr>
            <p:txBody>
              <a:bodyPr wrap="square">
                <a:spAutoFit/>
              </a:bodyPr>
              <a:lstStyle/>
              <a:p>
                <a:pPr algn="ctr"/>
                <a:r>
                  <a:rPr lang="zh-CN" altLang="en-US" sz="1600" b="1" dirty="0">
                    <a:solidFill>
                      <a:schemeClr val="bg1"/>
                    </a:solidFill>
                    <a:latin typeface="+mn-ea"/>
                  </a:rPr>
                  <a:t>校园电子屏</a:t>
                </a:r>
              </a:p>
            </p:txBody>
          </p:sp>
        </p:grpSp>
        <p:pic>
          <p:nvPicPr>
            <p:cNvPr id="19" name="图片 18" descr="宣传栏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945380" y="4022725"/>
              <a:ext cx="2301240" cy="2387600"/>
            </a:xfrm>
            <a:prstGeom prst="rect">
              <a:avLst/>
            </a:prstGeom>
          </p:spPr>
        </p:pic>
        <p:sp>
          <p:nvSpPr>
            <p:cNvPr id="20" name="任意多边形: 形状 79" descr="e7d195523061f1c02e66e4f24090f95771f2a25398b4c6a397210DEF3B34B42E7CAE3753A3E55670C5C5B393DCCD8D49F265F3A29442F2D10D421F974AABEA3384308323DA72972389F1817D14B0E600176B7640C5FE853C3CA6C13E6224FE447611467F8C59D90457759954301592D596911204481223F59600973C807E3C579893B2EE7C2E603653A703B55268CCAE"/>
            <p:cNvSpPr/>
            <p:nvPr/>
          </p:nvSpPr>
          <p:spPr bwMode="auto">
            <a:xfrm rot="16200000">
              <a:off x="5858379" y="5140455"/>
              <a:ext cx="357131" cy="2183130"/>
            </a:xfrm>
            <a:custGeom>
              <a:avLst/>
              <a:gdLst>
                <a:gd name="connsiteX0" fmla="*/ 523210 w 523210"/>
                <a:gd name="connsiteY0" fmla="*/ 632925 h 5128622"/>
                <a:gd name="connsiteX1" fmla="*/ 523210 w 523210"/>
                <a:gd name="connsiteY1" fmla="*/ 1463604 h 5128622"/>
                <a:gd name="connsiteX2" fmla="*/ 523210 w 523210"/>
                <a:gd name="connsiteY2" fmla="*/ 2258285 h 5128622"/>
                <a:gd name="connsiteX3" fmla="*/ 523210 w 523210"/>
                <a:gd name="connsiteY3" fmla="*/ 2363155 h 5128622"/>
                <a:gd name="connsiteX4" fmla="*/ 523210 w 523210"/>
                <a:gd name="connsiteY4" fmla="*/ 2607235 h 5128622"/>
                <a:gd name="connsiteX5" fmla="*/ 523210 w 523210"/>
                <a:gd name="connsiteY5" fmla="*/ 3088964 h 5128622"/>
                <a:gd name="connsiteX6" fmla="*/ 523210 w 523210"/>
                <a:gd name="connsiteY6" fmla="*/ 3154311 h 5128622"/>
                <a:gd name="connsiteX7" fmla="*/ 523210 w 523210"/>
                <a:gd name="connsiteY7" fmla="*/ 3193834 h 5128622"/>
                <a:gd name="connsiteX8" fmla="*/ 523210 w 523210"/>
                <a:gd name="connsiteY8" fmla="*/ 3984990 h 5128622"/>
                <a:gd name="connsiteX9" fmla="*/ 523210 w 523210"/>
                <a:gd name="connsiteY9" fmla="*/ 4232595 h 5128622"/>
                <a:gd name="connsiteX10" fmla="*/ 523209 w 523210"/>
                <a:gd name="connsiteY10" fmla="*/ 4232595 h 5128622"/>
                <a:gd name="connsiteX11" fmla="*/ 523209 w 523210"/>
                <a:gd name="connsiteY11" fmla="*/ 4337465 h 5128622"/>
                <a:gd name="connsiteX12" fmla="*/ 523210 w 523210"/>
                <a:gd name="connsiteY12" fmla="*/ 4337465 h 5128622"/>
                <a:gd name="connsiteX13" fmla="*/ 523210 w 523210"/>
                <a:gd name="connsiteY13" fmla="*/ 5128622 h 5128622"/>
                <a:gd name="connsiteX14" fmla="*/ 123221 w 523210"/>
                <a:gd name="connsiteY14" fmla="*/ 5002622 h 5128622"/>
                <a:gd name="connsiteX15" fmla="*/ 1 w 523210"/>
                <a:gd name="connsiteY15" fmla="*/ 4767364 h 5128622"/>
                <a:gd name="connsiteX16" fmla="*/ 1 w 523210"/>
                <a:gd name="connsiteY16" fmla="*/ 4495696 h 5128622"/>
                <a:gd name="connsiteX17" fmla="*/ 0 w 523210"/>
                <a:gd name="connsiteY17" fmla="*/ 4495696 h 5128622"/>
                <a:gd name="connsiteX18" fmla="*/ 0 w 523210"/>
                <a:gd name="connsiteY18" fmla="*/ 3352065 h 5128622"/>
                <a:gd name="connsiteX19" fmla="*/ 0 w 523210"/>
                <a:gd name="connsiteY19" fmla="*/ 2870336 h 5128622"/>
                <a:gd name="connsiteX20" fmla="*/ 0 w 523210"/>
                <a:gd name="connsiteY20" fmla="*/ 2765466 h 5128622"/>
                <a:gd name="connsiteX21" fmla="*/ 0 w 523210"/>
                <a:gd name="connsiteY21" fmla="*/ 2521386 h 5128622"/>
                <a:gd name="connsiteX22" fmla="*/ 0 w 523210"/>
                <a:gd name="connsiteY22" fmla="*/ 1974310 h 5128622"/>
                <a:gd name="connsiteX23" fmla="*/ 0 w 523210"/>
                <a:gd name="connsiteY23" fmla="*/ 1726705 h 5128622"/>
                <a:gd name="connsiteX24" fmla="*/ 0 w 523210"/>
                <a:gd name="connsiteY24" fmla="*/ 1621835 h 5128622"/>
                <a:gd name="connsiteX25" fmla="*/ 0 w 523210"/>
                <a:gd name="connsiteY25" fmla="*/ 896026 h 5128622"/>
                <a:gd name="connsiteX26" fmla="*/ 0 w 523210"/>
                <a:gd name="connsiteY26" fmla="*/ 830679 h 5128622"/>
                <a:gd name="connsiteX27" fmla="*/ 1 w 523210"/>
                <a:gd name="connsiteY27" fmla="*/ 830680 h 5128622"/>
                <a:gd name="connsiteX28" fmla="*/ 1 w 523210"/>
                <a:gd name="connsiteY28" fmla="*/ 791156 h 5128622"/>
                <a:gd name="connsiteX29" fmla="*/ 0 w 523210"/>
                <a:gd name="connsiteY29" fmla="*/ 791156 h 5128622"/>
                <a:gd name="connsiteX30" fmla="*/ 0 w 523210"/>
                <a:gd name="connsiteY30" fmla="*/ 0 h 5128622"/>
                <a:gd name="connsiteX31" fmla="*/ 399989 w 523210"/>
                <a:gd name="connsiteY31" fmla="*/ 125999 h 5128622"/>
                <a:gd name="connsiteX32" fmla="*/ 523209 w 523210"/>
                <a:gd name="connsiteY32" fmla="*/ 361258 h 5128622"/>
                <a:gd name="connsiteX33" fmla="*/ 523209 w 523210"/>
                <a:gd name="connsiteY33" fmla="*/ 632925 h 512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3210" h="5128622">
                  <a:moveTo>
                    <a:pt x="523210" y="632925"/>
                  </a:moveTo>
                  <a:lnTo>
                    <a:pt x="523210" y="1463604"/>
                  </a:lnTo>
                  <a:lnTo>
                    <a:pt x="523210" y="2258285"/>
                  </a:lnTo>
                  <a:lnTo>
                    <a:pt x="523210" y="2363155"/>
                  </a:lnTo>
                  <a:lnTo>
                    <a:pt x="523210" y="2607235"/>
                  </a:lnTo>
                  <a:lnTo>
                    <a:pt x="523210" y="3088964"/>
                  </a:lnTo>
                  <a:lnTo>
                    <a:pt x="523210" y="3154311"/>
                  </a:lnTo>
                  <a:lnTo>
                    <a:pt x="523210" y="3193834"/>
                  </a:lnTo>
                  <a:lnTo>
                    <a:pt x="523210" y="3984990"/>
                  </a:lnTo>
                  <a:lnTo>
                    <a:pt x="523210" y="4232595"/>
                  </a:lnTo>
                  <a:lnTo>
                    <a:pt x="523209" y="4232595"/>
                  </a:lnTo>
                  <a:lnTo>
                    <a:pt x="523209" y="4337465"/>
                  </a:lnTo>
                  <a:lnTo>
                    <a:pt x="523210" y="4337465"/>
                  </a:lnTo>
                  <a:lnTo>
                    <a:pt x="523210" y="5128622"/>
                  </a:lnTo>
                  <a:cubicBezTo>
                    <a:pt x="523210" y="5128622"/>
                    <a:pt x="205651" y="5029507"/>
                    <a:pt x="123221" y="5002622"/>
                  </a:cubicBezTo>
                  <a:cubicBezTo>
                    <a:pt x="13081" y="4966692"/>
                    <a:pt x="1" y="4886001"/>
                    <a:pt x="1" y="4767364"/>
                  </a:cubicBezTo>
                  <a:lnTo>
                    <a:pt x="1" y="4495696"/>
                  </a:lnTo>
                  <a:lnTo>
                    <a:pt x="0" y="4495696"/>
                  </a:lnTo>
                  <a:lnTo>
                    <a:pt x="0" y="3352065"/>
                  </a:lnTo>
                  <a:lnTo>
                    <a:pt x="0" y="2870336"/>
                  </a:lnTo>
                  <a:lnTo>
                    <a:pt x="0" y="2765466"/>
                  </a:lnTo>
                  <a:lnTo>
                    <a:pt x="0" y="2521386"/>
                  </a:lnTo>
                  <a:lnTo>
                    <a:pt x="0" y="1974310"/>
                  </a:lnTo>
                  <a:lnTo>
                    <a:pt x="0" y="1726705"/>
                  </a:lnTo>
                  <a:lnTo>
                    <a:pt x="0" y="1621835"/>
                  </a:lnTo>
                  <a:lnTo>
                    <a:pt x="0" y="896026"/>
                  </a:lnTo>
                  <a:lnTo>
                    <a:pt x="0" y="830679"/>
                  </a:lnTo>
                  <a:lnTo>
                    <a:pt x="1" y="830680"/>
                  </a:lnTo>
                  <a:lnTo>
                    <a:pt x="1" y="791156"/>
                  </a:lnTo>
                  <a:lnTo>
                    <a:pt x="0" y="791156"/>
                  </a:lnTo>
                  <a:lnTo>
                    <a:pt x="0" y="0"/>
                  </a:lnTo>
                  <a:cubicBezTo>
                    <a:pt x="0" y="0"/>
                    <a:pt x="317559" y="99114"/>
                    <a:pt x="399989" y="125999"/>
                  </a:cubicBezTo>
                  <a:cubicBezTo>
                    <a:pt x="510129" y="161931"/>
                    <a:pt x="523209" y="242621"/>
                    <a:pt x="523209" y="361258"/>
                  </a:cubicBezTo>
                  <a:lnTo>
                    <a:pt x="523209" y="632925"/>
                  </a:lnTo>
                  <a:close/>
                </a:path>
              </a:pathLst>
            </a:custGeom>
            <a:gradFill>
              <a:gsLst>
                <a:gs pos="45000">
                  <a:srgbClr val="165E9A"/>
                </a:gs>
                <a:gs pos="100000">
                  <a:srgbClr val="1F86DB"/>
                </a:gs>
              </a:gsLst>
              <a:lin ang="2700000" scaled="0"/>
            </a:gradFill>
            <a:ln w="28575" cap="flat" cmpd="sng" algn="ctr">
              <a:noFill/>
              <a:prstDash val="solid"/>
              <a:miter lim="800000"/>
            </a:ln>
            <a:effectLst/>
            <a:extLst>
              <a:ext uri="{91240B29-F687-4F45-9708-019B960494DF}">
                <a14:hiddenLine xmlns:a14="http://schemas.microsoft.com/office/drawing/2010/main" w="25400">
                  <a:solidFill>
                    <a:schemeClr val="tx1">
                      <a:alpha val="95000"/>
                    </a:schemeClr>
                  </a:solidFill>
                  <a:miter lim="800000"/>
                  <a:headEnd type="none" w="med" len="med"/>
                  <a:tailEnd type="none" w="med" len="med"/>
                </a14:hiddenLine>
              </a:ext>
            </a:ex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1" i="0" u="none" strike="noStrike" kern="0" cap="none" spc="0" normalizeH="0" baseline="0" noProof="0">
                <a:ln>
                  <a:noFill/>
                </a:ln>
                <a:solidFill>
                  <a:prstClr val="white"/>
                </a:solidFill>
                <a:effectLst/>
                <a:uLnTx/>
                <a:uFillTx/>
                <a:latin typeface="+mn-ea"/>
                <a:cs typeface="+mn-cs"/>
              </a:endParaRPr>
            </a:p>
          </p:txBody>
        </p:sp>
        <p:sp>
          <p:nvSpPr>
            <p:cNvPr id="21" name="矩形 20"/>
            <p:cNvSpPr/>
            <p:nvPr/>
          </p:nvSpPr>
          <p:spPr>
            <a:xfrm>
              <a:off x="5242439" y="6060440"/>
              <a:ext cx="1707124" cy="368300"/>
            </a:xfrm>
            <a:prstGeom prst="rect">
              <a:avLst/>
            </a:prstGeom>
          </p:spPr>
          <p:txBody>
            <a:bodyPr wrap="square">
              <a:spAutoFit/>
            </a:bodyPr>
            <a:lstStyle/>
            <a:p>
              <a:pPr algn="ctr"/>
              <a:r>
                <a:rPr lang="zh-CN" altLang="en-US" sz="1600" b="1" dirty="0">
                  <a:solidFill>
                    <a:schemeClr val="bg1"/>
                  </a:solidFill>
                  <a:latin typeface="+mn-ea"/>
                </a:rPr>
                <a:t>校园电子屏</a:t>
              </a:r>
            </a:p>
          </p:txBody>
        </p:sp>
        <p:pic>
          <p:nvPicPr>
            <p:cNvPr id="22" name="图片 21" descr="图片14"/>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426325" y="3983355"/>
              <a:ext cx="1599565" cy="2190750"/>
            </a:xfrm>
            <a:prstGeom prst="rect">
              <a:avLst/>
            </a:prstGeom>
          </p:spPr>
        </p:pic>
        <p:pic>
          <p:nvPicPr>
            <p:cNvPr id="23" name="图片 22" descr="寝室垃圾分类手册"/>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050655" y="3983355"/>
              <a:ext cx="1551305" cy="2190750"/>
            </a:xfrm>
            <a:prstGeom prst="rect">
              <a:avLst/>
            </a:prstGeom>
          </p:spPr>
        </p:pic>
        <p:pic>
          <p:nvPicPr>
            <p:cNvPr id="24" name="图片 23" descr="寝室垃圾分类手册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667365" y="3983355"/>
              <a:ext cx="1416685" cy="2191385"/>
            </a:xfrm>
            <a:prstGeom prst="rect">
              <a:avLst/>
            </a:prstGeom>
          </p:spPr>
        </p:pic>
        <p:grpSp>
          <p:nvGrpSpPr>
            <p:cNvPr id="25" name="组合 24"/>
            <p:cNvGrpSpPr/>
            <p:nvPr/>
          </p:nvGrpSpPr>
          <p:grpSpPr>
            <a:xfrm>
              <a:off x="8228330" y="5782120"/>
              <a:ext cx="3253105" cy="405973"/>
              <a:chOff x="754793" y="5201920"/>
              <a:chExt cx="2715763" cy="591819"/>
            </a:xfrm>
          </p:grpSpPr>
          <p:sp>
            <p:nvSpPr>
              <p:cNvPr id="26" name="任意多边形: 形状 66" descr="e7d195523061f1c02e66e4f24090f95771f2a25398b4c6a397210DEF3B34B42E7CAE3753A3E55670C5C5B393DCCD8D49F265F3A29442F2D10D421F974AABEA3384308323DA72972389F1817D14B0E600176B7640C5FE853C3CA6C13E6224FE447611467F8C59D90457759954301592D596911204481223F59600973C807E3C579893B2EE7C2E603653A703B55268CCAE"/>
              <p:cNvSpPr/>
              <p:nvPr/>
            </p:nvSpPr>
            <p:spPr bwMode="auto">
              <a:xfrm rot="16200000">
                <a:off x="1829602" y="4181641"/>
                <a:ext cx="565541" cy="2606099"/>
              </a:xfrm>
              <a:custGeom>
                <a:avLst/>
                <a:gdLst>
                  <a:gd name="connsiteX0" fmla="*/ 523210 w 523210"/>
                  <a:gd name="connsiteY0" fmla="*/ 632925 h 5128622"/>
                  <a:gd name="connsiteX1" fmla="*/ 523210 w 523210"/>
                  <a:gd name="connsiteY1" fmla="*/ 1463604 h 5128622"/>
                  <a:gd name="connsiteX2" fmla="*/ 523210 w 523210"/>
                  <a:gd name="connsiteY2" fmla="*/ 2258285 h 5128622"/>
                  <a:gd name="connsiteX3" fmla="*/ 523210 w 523210"/>
                  <a:gd name="connsiteY3" fmla="*/ 2363155 h 5128622"/>
                  <a:gd name="connsiteX4" fmla="*/ 523210 w 523210"/>
                  <a:gd name="connsiteY4" fmla="*/ 2607235 h 5128622"/>
                  <a:gd name="connsiteX5" fmla="*/ 523210 w 523210"/>
                  <a:gd name="connsiteY5" fmla="*/ 3088964 h 5128622"/>
                  <a:gd name="connsiteX6" fmla="*/ 523210 w 523210"/>
                  <a:gd name="connsiteY6" fmla="*/ 3154311 h 5128622"/>
                  <a:gd name="connsiteX7" fmla="*/ 523210 w 523210"/>
                  <a:gd name="connsiteY7" fmla="*/ 3193834 h 5128622"/>
                  <a:gd name="connsiteX8" fmla="*/ 523210 w 523210"/>
                  <a:gd name="connsiteY8" fmla="*/ 3984990 h 5128622"/>
                  <a:gd name="connsiteX9" fmla="*/ 523210 w 523210"/>
                  <a:gd name="connsiteY9" fmla="*/ 4232595 h 5128622"/>
                  <a:gd name="connsiteX10" fmla="*/ 523209 w 523210"/>
                  <a:gd name="connsiteY10" fmla="*/ 4232595 h 5128622"/>
                  <a:gd name="connsiteX11" fmla="*/ 523209 w 523210"/>
                  <a:gd name="connsiteY11" fmla="*/ 4337465 h 5128622"/>
                  <a:gd name="connsiteX12" fmla="*/ 523210 w 523210"/>
                  <a:gd name="connsiteY12" fmla="*/ 4337465 h 5128622"/>
                  <a:gd name="connsiteX13" fmla="*/ 523210 w 523210"/>
                  <a:gd name="connsiteY13" fmla="*/ 5128622 h 5128622"/>
                  <a:gd name="connsiteX14" fmla="*/ 123221 w 523210"/>
                  <a:gd name="connsiteY14" fmla="*/ 5002622 h 5128622"/>
                  <a:gd name="connsiteX15" fmla="*/ 1 w 523210"/>
                  <a:gd name="connsiteY15" fmla="*/ 4767364 h 5128622"/>
                  <a:gd name="connsiteX16" fmla="*/ 1 w 523210"/>
                  <a:gd name="connsiteY16" fmla="*/ 4495696 h 5128622"/>
                  <a:gd name="connsiteX17" fmla="*/ 0 w 523210"/>
                  <a:gd name="connsiteY17" fmla="*/ 4495696 h 5128622"/>
                  <a:gd name="connsiteX18" fmla="*/ 0 w 523210"/>
                  <a:gd name="connsiteY18" fmla="*/ 3352065 h 5128622"/>
                  <a:gd name="connsiteX19" fmla="*/ 0 w 523210"/>
                  <a:gd name="connsiteY19" fmla="*/ 2870336 h 5128622"/>
                  <a:gd name="connsiteX20" fmla="*/ 0 w 523210"/>
                  <a:gd name="connsiteY20" fmla="*/ 2765466 h 5128622"/>
                  <a:gd name="connsiteX21" fmla="*/ 0 w 523210"/>
                  <a:gd name="connsiteY21" fmla="*/ 2521386 h 5128622"/>
                  <a:gd name="connsiteX22" fmla="*/ 0 w 523210"/>
                  <a:gd name="connsiteY22" fmla="*/ 1974310 h 5128622"/>
                  <a:gd name="connsiteX23" fmla="*/ 0 w 523210"/>
                  <a:gd name="connsiteY23" fmla="*/ 1726705 h 5128622"/>
                  <a:gd name="connsiteX24" fmla="*/ 0 w 523210"/>
                  <a:gd name="connsiteY24" fmla="*/ 1621835 h 5128622"/>
                  <a:gd name="connsiteX25" fmla="*/ 0 w 523210"/>
                  <a:gd name="connsiteY25" fmla="*/ 896026 h 5128622"/>
                  <a:gd name="connsiteX26" fmla="*/ 0 w 523210"/>
                  <a:gd name="connsiteY26" fmla="*/ 830679 h 5128622"/>
                  <a:gd name="connsiteX27" fmla="*/ 1 w 523210"/>
                  <a:gd name="connsiteY27" fmla="*/ 830680 h 5128622"/>
                  <a:gd name="connsiteX28" fmla="*/ 1 w 523210"/>
                  <a:gd name="connsiteY28" fmla="*/ 791156 h 5128622"/>
                  <a:gd name="connsiteX29" fmla="*/ 0 w 523210"/>
                  <a:gd name="connsiteY29" fmla="*/ 791156 h 5128622"/>
                  <a:gd name="connsiteX30" fmla="*/ 0 w 523210"/>
                  <a:gd name="connsiteY30" fmla="*/ 0 h 5128622"/>
                  <a:gd name="connsiteX31" fmla="*/ 399989 w 523210"/>
                  <a:gd name="connsiteY31" fmla="*/ 125999 h 5128622"/>
                  <a:gd name="connsiteX32" fmla="*/ 523209 w 523210"/>
                  <a:gd name="connsiteY32" fmla="*/ 361258 h 5128622"/>
                  <a:gd name="connsiteX33" fmla="*/ 523209 w 523210"/>
                  <a:gd name="connsiteY33" fmla="*/ 632925 h 512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3210" h="5128622">
                    <a:moveTo>
                      <a:pt x="523210" y="632925"/>
                    </a:moveTo>
                    <a:lnTo>
                      <a:pt x="523210" y="1463604"/>
                    </a:lnTo>
                    <a:lnTo>
                      <a:pt x="523210" y="2258285"/>
                    </a:lnTo>
                    <a:lnTo>
                      <a:pt x="523210" y="2363155"/>
                    </a:lnTo>
                    <a:lnTo>
                      <a:pt x="523210" y="2607235"/>
                    </a:lnTo>
                    <a:lnTo>
                      <a:pt x="523210" y="3088964"/>
                    </a:lnTo>
                    <a:lnTo>
                      <a:pt x="523210" y="3154311"/>
                    </a:lnTo>
                    <a:lnTo>
                      <a:pt x="523210" y="3193834"/>
                    </a:lnTo>
                    <a:lnTo>
                      <a:pt x="523210" y="3984990"/>
                    </a:lnTo>
                    <a:lnTo>
                      <a:pt x="523210" y="4232595"/>
                    </a:lnTo>
                    <a:lnTo>
                      <a:pt x="523209" y="4232595"/>
                    </a:lnTo>
                    <a:lnTo>
                      <a:pt x="523209" y="4337465"/>
                    </a:lnTo>
                    <a:lnTo>
                      <a:pt x="523210" y="4337465"/>
                    </a:lnTo>
                    <a:lnTo>
                      <a:pt x="523210" y="5128622"/>
                    </a:lnTo>
                    <a:cubicBezTo>
                      <a:pt x="523210" y="5128622"/>
                      <a:pt x="205651" y="5029507"/>
                      <a:pt x="123221" y="5002622"/>
                    </a:cubicBezTo>
                    <a:cubicBezTo>
                      <a:pt x="13081" y="4966692"/>
                      <a:pt x="1" y="4886001"/>
                      <a:pt x="1" y="4767364"/>
                    </a:cubicBezTo>
                    <a:lnTo>
                      <a:pt x="1" y="4495696"/>
                    </a:lnTo>
                    <a:lnTo>
                      <a:pt x="0" y="4495696"/>
                    </a:lnTo>
                    <a:lnTo>
                      <a:pt x="0" y="3352065"/>
                    </a:lnTo>
                    <a:lnTo>
                      <a:pt x="0" y="2870336"/>
                    </a:lnTo>
                    <a:lnTo>
                      <a:pt x="0" y="2765466"/>
                    </a:lnTo>
                    <a:lnTo>
                      <a:pt x="0" y="2521386"/>
                    </a:lnTo>
                    <a:lnTo>
                      <a:pt x="0" y="1974310"/>
                    </a:lnTo>
                    <a:lnTo>
                      <a:pt x="0" y="1726705"/>
                    </a:lnTo>
                    <a:lnTo>
                      <a:pt x="0" y="1621835"/>
                    </a:lnTo>
                    <a:lnTo>
                      <a:pt x="0" y="896026"/>
                    </a:lnTo>
                    <a:lnTo>
                      <a:pt x="0" y="830679"/>
                    </a:lnTo>
                    <a:lnTo>
                      <a:pt x="1" y="830680"/>
                    </a:lnTo>
                    <a:lnTo>
                      <a:pt x="1" y="791156"/>
                    </a:lnTo>
                    <a:lnTo>
                      <a:pt x="0" y="791156"/>
                    </a:lnTo>
                    <a:lnTo>
                      <a:pt x="0" y="0"/>
                    </a:lnTo>
                    <a:cubicBezTo>
                      <a:pt x="0" y="0"/>
                      <a:pt x="317559" y="99114"/>
                      <a:pt x="399989" y="125999"/>
                    </a:cubicBezTo>
                    <a:cubicBezTo>
                      <a:pt x="510129" y="161931"/>
                      <a:pt x="523209" y="242621"/>
                      <a:pt x="523209" y="361258"/>
                    </a:cubicBezTo>
                    <a:lnTo>
                      <a:pt x="523209" y="632925"/>
                    </a:lnTo>
                    <a:close/>
                  </a:path>
                </a:pathLst>
              </a:custGeom>
              <a:gradFill>
                <a:gsLst>
                  <a:gs pos="45000">
                    <a:srgbClr val="165E9A"/>
                  </a:gs>
                  <a:gs pos="100000">
                    <a:srgbClr val="1F86DB"/>
                  </a:gs>
                </a:gsLst>
                <a:lin ang="2700000" scaled="0"/>
              </a:gradFill>
              <a:ln w="28575" cap="flat" cmpd="sng" algn="ctr">
                <a:noFill/>
                <a:prstDash val="solid"/>
                <a:miter lim="800000"/>
              </a:ln>
              <a:effectLst/>
              <a:extLst>
                <a:ext uri="{91240B29-F687-4F45-9708-019B960494DF}">
                  <a14:hiddenLine xmlns:a14="http://schemas.microsoft.com/office/drawing/2010/main" w="25400">
                    <a:solidFill>
                      <a:schemeClr val="tx1">
                        <a:alpha val="95000"/>
                      </a:schemeClr>
                    </a:solidFill>
                    <a:miter lim="800000"/>
                    <a:headEnd type="none" w="med" len="med"/>
                    <a:tailEnd type="none" w="med" len="med"/>
                  </a14:hiddenLine>
                </a:ext>
              </a:ex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1" i="0" u="none" strike="noStrike" kern="0" cap="none" spc="0" normalizeH="0" baseline="0" noProof="0">
                  <a:ln>
                    <a:noFill/>
                  </a:ln>
                  <a:solidFill>
                    <a:prstClr val="white"/>
                  </a:solidFill>
                  <a:effectLst/>
                  <a:uLnTx/>
                  <a:uFillTx/>
                  <a:latin typeface="+mn-ea"/>
                  <a:cs typeface="+mn-cs"/>
                </a:endParaRPr>
              </a:p>
            </p:txBody>
          </p:sp>
          <p:sp>
            <p:nvSpPr>
              <p:cNvPr id="27" name="矩形 26"/>
              <p:cNvSpPr/>
              <p:nvPr/>
            </p:nvSpPr>
            <p:spPr>
              <a:xfrm>
                <a:off x="754793" y="5302198"/>
                <a:ext cx="2715763" cy="491541"/>
              </a:xfrm>
              <a:prstGeom prst="rect">
                <a:avLst/>
              </a:prstGeom>
            </p:spPr>
            <p:txBody>
              <a:bodyPr wrap="square">
                <a:spAutoFit/>
              </a:bodyPr>
              <a:lstStyle/>
              <a:p>
                <a:pPr algn="ctr"/>
                <a:r>
                  <a:rPr lang="zh-CN" altLang="en-US" sz="1400" b="1" dirty="0">
                    <a:solidFill>
                      <a:schemeClr val="bg1"/>
                    </a:solidFill>
                    <a:latin typeface="+mn-ea"/>
                  </a:rPr>
                  <a:t>寝室门后粘贴垃圾分类投放指南</a:t>
                </a:r>
              </a:p>
            </p:txBody>
          </p:sp>
        </p:grpSp>
        <p:pic>
          <p:nvPicPr>
            <p:cNvPr id="28" name="图片 27" descr="微信图片_20191201141538"/>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895080" y="1096010"/>
              <a:ext cx="3188970" cy="2827020"/>
            </a:xfrm>
            <a:prstGeom prst="rect">
              <a:avLst/>
            </a:prstGeom>
          </p:spPr>
        </p:pic>
        <p:grpSp>
          <p:nvGrpSpPr>
            <p:cNvPr id="29" name="组合 28"/>
            <p:cNvGrpSpPr/>
            <p:nvPr/>
          </p:nvGrpSpPr>
          <p:grpSpPr>
            <a:xfrm>
              <a:off x="9503728" y="3554651"/>
              <a:ext cx="1970405" cy="368300"/>
              <a:chOff x="808972" y="5312009"/>
              <a:chExt cx="2188036" cy="507261"/>
            </a:xfrm>
          </p:grpSpPr>
          <p:sp>
            <p:nvSpPr>
              <p:cNvPr id="30" name="任意多边形: 形状 82" descr="e7d195523061f1c02e66e4f24090f95771f2a25398b4c6a397210DEF3B34B42E7CAE3753A3E55670C5C5B393DCCD8D49F265F3A29442F2D10D421F974AABEA3384308323DA72972389F1817D14B0E600176B7640C5FE853C3CA6C13E6224FE447611467F8C59D90457759954301592D596911204481223F59600973C807E3C579893B2EE7C2E603653A703B55268CCAE"/>
              <p:cNvSpPr/>
              <p:nvPr/>
            </p:nvSpPr>
            <p:spPr bwMode="auto">
              <a:xfrm rot="16200000">
                <a:off x="1690465" y="4460798"/>
                <a:ext cx="425049" cy="2188036"/>
              </a:xfrm>
              <a:custGeom>
                <a:avLst/>
                <a:gdLst>
                  <a:gd name="connsiteX0" fmla="*/ 523210 w 523210"/>
                  <a:gd name="connsiteY0" fmla="*/ 632925 h 5128622"/>
                  <a:gd name="connsiteX1" fmla="*/ 523210 w 523210"/>
                  <a:gd name="connsiteY1" fmla="*/ 1463604 h 5128622"/>
                  <a:gd name="connsiteX2" fmla="*/ 523210 w 523210"/>
                  <a:gd name="connsiteY2" fmla="*/ 2258285 h 5128622"/>
                  <a:gd name="connsiteX3" fmla="*/ 523210 w 523210"/>
                  <a:gd name="connsiteY3" fmla="*/ 2363155 h 5128622"/>
                  <a:gd name="connsiteX4" fmla="*/ 523210 w 523210"/>
                  <a:gd name="connsiteY4" fmla="*/ 2607235 h 5128622"/>
                  <a:gd name="connsiteX5" fmla="*/ 523210 w 523210"/>
                  <a:gd name="connsiteY5" fmla="*/ 3088964 h 5128622"/>
                  <a:gd name="connsiteX6" fmla="*/ 523210 w 523210"/>
                  <a:gd name="connsiteY6" fmla="*/ 3154311 h 5128622"/>
                  <a:gd name="connsiteX7" fmla="*/ 523210 w 523210"/>
                  <a:gd name="connsiteY7" fmla="*/ 3193834 h 5128622"/>
                  <a:gd name="connsiteX8" fmla="*/ 523210 w 523210"/>
                  <a:gd name="connsiteY8" fmla="*/ 3984990 h 5128622"/>
                  <a:gd name="connsiteX9" fmla="*/ 523210 w 523210"/>
                  <a:gd name="connsiteY9" fmla="*/ 4232595 h 5128622"/>
                  <a:gd name="connsiteX10" fmla="*/ 523209 w 523210"/>
                  <a:gd name="connsiteY10" fmla="*/ 4232595 h 5128622"/>
                  <a:gd name="connsiteX11" fmla="*/ 523209 w 523210"/>
                  <a:gd name="connsiteY11" fmla="*/ 4337465 h 5128622"/>
                  <a:gd name="connsiteX12" fmla="*/ 523210 w 523210"/>
                  <a:gd name="connsiteY12" fmla="*/ 4337465 h 5128622"/>
                  <a:gd name="connsiteX13" fmla="*/ 523210 w 523210"/>
                  <a:gd name="connsiteY13" fmla="*/ 5128622 h 5128622"/>
                  <a:gd name="connsiteX14" fmla="*/ 123221 w 523210"/>
                  <a:gd name="connsiteY14" fmla="*/ 5002622 h 5128622"/>
                  <a:gd name="connsiteX15" fmla="*/ 1 w 523210"/>
                  <a:gd name="connsiteY15" fmla="*/ 4767364 h 5128622"/>
                  <a:gd name="connsiteX16" fmla="*/ 1 w 523210"/>
                  <a:gd name="connsiteY16" fmla="*/ 4495696 h 5128622"/>
                  <a:gd name="connsiteX17" fmla="*/ 0 w 523210"/>
                  <a:gd name="connsiteY17" fmla="*/ 4495696 h 5128622"/>
                  <a:gd name="connsiteX18" fmla="*/ 0 w 523210"/>
                  <a:gd name="connsiteY18" fmla="*/ 3352065 h 5128622"/>
                  <a:gd name="connsiteX19" fmla="*/ 0 w 523210"/>
                  <a:gd name="connsiteY19" fmla="*/ 2870336 h 5128622"/>
                  <a:gd name="connsiteX20" fmla="*/ 0 w 523210"/>
                  <a:gd name="connsiteY20" fmla="*/ 2765466 h 5128622"/>
                  <a:gd name="connsiteX21" fmla="*/ 0 w 523210"/>
                  <a:gd name="connsiteY21" fmla="*/ 2521386 h 5128622"/>
                  <a:gd name="connsiteX22" fmla="*/ 0 w 523210"/>
                  <a:gd name="connsiteY22" fmla="*/ 1974310 h 5128622"/>
                  <a:gd name="connsiteX23" fmla="*/ 0 w 523210"/>
                  <a:gd name="connsiteY23" fmla="*/ 1726705 h 5128622"/>
                  <a:gd name="connsiteX24" fmla="*/ 0 w 523210"/>
                  <a:gd name="connsiteY24" fmla="*/ 1621835 h 5128622"/>
                  <a:gd name="connsiteX25" fmla="*/ 0 w 523210"/>
                  <a:gd name="connsiteY25" fmla="*/ 896026 h 5128622"/>
                  <a:gd name="connsiteX26" fmla="*/ 0 w 523210"/>
                  <a:gd name="connsiteY26" fmla="*/ 830679 h 5128622"/>
                  <a:gd name="connsiteX27" fmla="*/ 1 w 523210"/>
                  <a:gd name="connsiteY27" fmla="*/ 830680 h 5128622"/>
                  <a:gd name="connsiteX28" fmla="*/ 1 w 523210"/>
                  <a:gd name="connsiteY28" fmla="*/ 791156 h 5128622"/>
                  <a:gd name="connsiteX29" fmla="*/ 0 w 523210"/>
                  <a:gd name="connsiteY29" fmla="*/ 791156 h 5128622"/>
                  <a:gd name="connsiteX30" fmla="*/ 0 w 523210"/>
                  <a:gd name="connsiteY30" fmla="*/ 0 h 5128622"/>
                  <a:gd name="connsiteX31" fmla="*/ 399989 w 523210"/>
                  <a:gd name="connsiteY31" fmla="*/ 125999 h 5128622"/>
                  <a:gd name="connsiteX32" fmla="*/ 523209 w 523210"/>
                  <a:gd name="connsiteY32" fmla="*/ 361258 h 5128622"/>
                  <a:gd name="connsiteX33" fmla="*/ 523209 w 523210"/>
                  <a:gd name="connsiteY33" fmla="*/ 632925 h 512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3210" h="5128622">
                    <a:moveTo>
                      <a:pt x="523210" y="632925"/>
                    </a:moveTo>
                    <a:lnTo>
                      <a:pt x="523210" y="1463604"/>
                    </a:lnTo>
                    <a:lnTo>
                      <a:pt x="523210" y="2258285"/>
                    </a:lnTo>
                    <a:lnTo>
                      <a:pt x="523210" y="2363155"/>
                    </a:lnTo>
                    <a:lnTo>
                      <a:pt x="523210" y="2607235"/>
                    </a:lnTo>
                    <a:lnTo>
                      <a:pt x="523210" y="3088964"/>
                    </a:lnTo>
                    <a:lnTo>
                      <a:pt x="523210" y="3154311"/>
                    </a:lnTo>
                    <a:lnTo>
                      <a:pt x="523210" y="3193834"/>
                    </a:lnTo>
                    <a:lnTo>
                      <a:pt x="523210" y="3984990"/>
                    </a:lnTo>
                    <a:lnTo>
                      <a:pt x="523210" y="4232595"/>
                    </a:lnTo>
                    <a:lnTo>
                      <a:pt x="523209" y="4232595"/>
                    </a:lnTo>
                    <a:lnTo>
                      <a:pt x="523209" y="4337465"/>
                    </a:lnTo>
                    <a:lnTo>
                      <a:pt x="523210" y="4337465"/>
                    </a:lnTo>
                    <a:lnTo>
                      <a:pt x="523210" y="5128622"/>
                    </a:lnTo>
                    <a:cubicBezTo>
                      <a:pt x="523210" y="5128622"/>
                      <a:pt x="205651" y="5029507"/>
                      <a:pt x="123221" y="5002622"/>
                    </a:cubicBezTo>
                    <a:cubicBezTo>
                      <a:pt x="13081" y="4966692"/>
                      <a:pt x="1" y="4886001"/>
                      <a:pt x="1" y="4767364"/>
                    </a:cubicBezTo>
                    <a:lnTo>
                      <a:pt x="1" y="4495696"/>
                    </a:lnTo>
                    <a:lnTo>
                      <a:pt x="0" y="4495696"/>
                    </a:lnTo>
                    <a:lnTo>
                      <a:pt x="0" y="3352065"/>
                    </a:lnTo>
                    <a:lnTo>
                      <a:pt x="0" y="2870336"/>
                    </a:lnTo>
                    <a:lnTo>
                      <a:pt x="0" y="2765466"/>
                    </a:lnTo>
                    <a:lnTo>
                      <a:pt x="0" y="2521386"/>
                    </a:lnTo>
                    <a:lnTo>
                      <a:pt x="0" y="1974310"/>
                    </a:lnTo>
                    <a:lnTo>
                      <a:pt x="0" y="1726705"/>
                    </a:lnTo>
                    <a:lnTo>
                      <a:pt x="0" y="1621835"/>
                    </a:lnTo>
                    <a:lnTo>
                      <a:pt x="0" y="896026"/>
                    </a:lnTo>
                    <a:lnTo>
                      <a:pt x="0" y="830679"/>
                    </a:lnTo>
                    <a:lnTo>
                      <a:pt x="1" y="830680"/>
                    </a:lnTo>
                    <a:lnTo>
                      <a:pt x="1" y="791156"/>
                    </a:lnTo>
                    <a:lnTo>
                      <a:pt x="0" y="791156"/>
                    </a:lnTo>
                    <a:lnTo>
                      <a:pt x="0" y="0"/>
                    </a:lnTo>
                    <a:cubicBezTo>
                      <a:pt x="0" y="0"/>
                      <a:pt x="317559" y="99114"/>
                      <a:pt x="399989" y="125999"/>
                    </a:cubicBezTo>
                    <a:cubicBezTo>
                      <a:pt x="510129" y="161931"/>
                      <a:pt x="523209" y="242621"/>
                      <a:pt x="523209" y="361258"/>
                    </a:cubicBezTo>
                    <a:lnTo>
                      <a:pt x="523209" y="632925"/>
                    </a:lnTo>
                    <a:close/>
                  </a:path>
                </a:pathLst>
              </a:custGeom>
              <a:gradFill>
                <a:gsLst>
                  <a:gs pos="45000">
                    <a:srgbClr val="165E9A"/>
                  </a:gs>
                  <a:gs pos="100000">
                    <a:srgbClr val="1F86DB"/>
                  </a:gs>
                </a:gsLst>
                <a:lin ang="2700000" scaled="0"/>
              </a:gradFill>
              <a:ln w="28575" cap="flat" cmpd="sng" algn="ctr">
                <a:noFill/>
                <a:prstDash val="solid"/>
                <a:miter lim="800000"/>
              </a:ln>
              <a:effectLst/>
              <a:extLst>
                <a:ext uri="{91240B29-F687-4F45-9708-019B960494DF}">
                  <a14:hiddenLine xmlns:a14="http://schemas.microsoft.com/office/drawing/2010/main" w="25400">
                    <a:solidFill>
                      <a:schemeClr val="tx1">
                        <a:alpha val="95000"/>
                      </a:schemeClr>
                    </a:solidFill>
                    <a:miter lim="800000"/>
                    <a:headEnd type="none" w="med" len="med"/>
                    <a:tailEnd type="none" w="med" len="med"/>
                  </a14:hiddenLine>
                </a:ext>
              </a:ex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600" b="1" i="0" u="none" strike="noStrike" kern="0" cap="none" spc="0" normalizeH="0" baseline="0" noProof="0">
                  <a:ln>
                    <a:noFill/>
                  </a:ln>
                  <a:solidFill>
                    <a:prstClr val="white"/>
                  </a:solidFill>
                  <a:effectLst/>
                  <a:uLnTx/>
                  <a:uFillTx/>
                  <a:latin typeface="+mn-ea"/>
                  <a:cs typeface="+mn-cs"/>
                </a:endParaRPr>
              </a:p>
            </p:txBody>
          </p:sp>
          <p:sp>
            <p:nvSpPr>
              <p:cNvPr id="31" name="矩形 30"/>
              <p:cNvSpPr/>
              <p:nvPr/>
            </p:nvSpPr>
            <p:spPr>
              <a:xfrm>
                <a:off x="1173194" y="5312009"/>
                <a:ext cx="1458465" cy="507261"/>
              </a:xfrm>
              <a:prstGeom prst="rect">
                <a:avLst/>
              </a:prstGeom>
            </p:spPr>
            <p:txBody>
              <a:bodyPr wrap="square">
                <a:spAutoFit/>
              </a:bodyPr>
              <a:lstStyle/>
              <a:p>
                <a:pPr algn="ctr"/>
                <a:r>
                  <a:rPr lang="zh-CN" altLang="en-US" sz="1600" b="1" dirty="0">
                    <a:solidFill>
                      <a:schemeClr val="bg1"/>
                    </a:solidFill>
                    <a:latin typeface="+mn-ea"/>
                  </a:rPr>
                  <a:t>寝室公寓楼</a:t>
                </a:r>
              </a:p>
            </p:txBody>
          </p:sp>
        </p:grpSp>
      </p:grpSp>
      <p:sp>
        <p:nvSpPr>
          <p:cNvPr id="55" name="矩形 54">
            <a:extLst>
              <a:ext uri="{FF2B5EF4-FFF2-40B4-BE49-F238E27FC236}">
                <a16:creationId xmlns:a16="http://schemas.microsoft.com/office/drawing/2014/main" xmlns="" id="{85BE23D4-B7E4-4AF9-862B-A720EF81BFC7}"/>
              </a:ext>
            </a:extLst>
          </p:cNvPr>
          <p:cNvSpPr/>
          <p:nvPr/>
        </p:nvSpPr>
        <p:spPr>
          <a:xfrm>
            <a:off x="1219284" y="291641"/>
            <a:ext cx="5416868" cy="461665"/>
          </a:xfrm>
          <a:prstGeom prst="rect">
            <a:avLst/>
          </a:prstGeom>
        </p:spPr>
        <p:txBody>
          <a:bodyPr wrap="none">
            <a:spAutoFit/>
          </a:bodyPr>
          <a:lstStyle/>
          <a:p>
            <a:r>
              <a:rPr lang="zh-CN" altLang="en-US" sz="2400" b="1" dirty="0">
                <a:solidFill>
                  <a:schemeClr val="tx1">
                    <a:lumMod val="65000"/>
                    <a:lumOff val="35000"/>
                  </a:schemeClr>
                </a:solidFill>
                <a:latin typeface="+mj-ea"/>
                <a:ea typeface="+mj-ea"/>
              </a:rPr>
              <a:t>三、开展宣传培训，提高师生参与意识</a:t>
            </a:r>
          </a:p>
        </p:txBody>
      </p:sp>
      <p:sp>
        <p:nvSpPr>
          <p:cNvPr id="56" name="文本框 55"/>
          <p:cNvSpPr txBox="1"/>
          <p:nvPr/>
        </p:nvSpPr>
        <p:spPr>
          <a:xfrm>
            <a:off x="1219283" y="753306"/>
            <a:ext cx="1454244" cy="369332"/>
          </a:xfrm>
          <a:prstGeom prst="rect">
            <a:avLst/>
          </a:prstGeom>
          <a:noFill/>
        </p:spPr>
        <p:txBody>
          <a:bodyPr wrap="none" rtlCol="0">
            <a:spAutoFit/>
          </a:bodyPr>
          <a:lstStyle/>
          <a:p>
            <a:r>
              <a:rPr lang="en-US" altLang="zh-CN" b="1" dirty="0">
                <a:solidFill>
                  <a:srgbClr val="0D509E"/>
                </a:solidFill>
                <a:latin typeface="+mn-ea"/>
              </a:rPr>
              <a:t>2</a:t>
            </a:r>
            <a:r>
              <a:rPr lang="en-US" altLang="zh-CN" b="1" dirty="0" smtClean="0">
                <a:solidFill>
                  <a:srgbClr val="0D509E"/>
                </a:solidFill>
                <a:latin typeface="+mn-ea"/>
              </a:rPr>
              <a:t>. </a:t>
            </a:r>
            <a:r>
              <a:rPr lang="zh-CN" altLang="en-US" b="1" dirty="0" smtClean="0">
                <a:solidFill>
                  <a:srgbClr val="0D509E"/>
                </a:solidFill>
                <a:latin typeface="+mn-ea"/>
              </a:rPr>
              <a:t>宣传海报</a:t>
            </a:r>
            <a:r>
              <a:rPr lang="en-US" altLang="zh-CN" b="1" dirty="0" smtClean="0">
                <a:solidFill>
                  <a:srgbClr val="0D509E"/>
                </a:solidFill>
                <a:latin typeface="+mn-ea"/>
              </a:rPr>
              <a:t> </a:t>
            </a:r>
            <a:endParaRPr lang="zh-CN" altLang="en-US" b="1" dirty="0">
              <a:solidFill>
                <a:srgbClr val="0D509E"/>
              </a:solidFill>
              <a:latin typeface="+mn-ea"/>
            </a:endParaRPr>
          </a:p>
        </p:txBody>
      </p:sp>
    </p:spTree>
    <p:extLst>
      <p:ext uri="{BB962C8B-B14F-4D97-AF65-F5344CB8AC3E}">
        <p14:creationId xmlns:p14="http://schemas.microsoft.com/office/powerpoint/2010/main" val="6045844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344526" y="294139"/>
            <a:ext cx="1049495" cy="834089"/>
            <a:chOff x="344526" y="294139"/>
            <a:chExt cx="1049495" cy="834089"/>
          </a:xfrm>
        </p:grpSpPr>
        <p:sp>
          <p:nvSpPr>
            <p:cNvPr id="42" name="矩形 41"/>
            <p:cNvSpPr/>
            <p:nvPr/>
          </p:nvSpPr>
          <p:spPr>
            <a:xfrm>
              <a:off x="390819" y="341506"/>
              <a:ext cx="709699" cy="707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ea typeface="微软雅黑" panose="020B0503020204020204" pitchFamily="34" charset="-122"/>
              </a:endParaRPr>
            </a:p>
          </p:txBody>
        </p:sp>
        <p:sp>
          <p:nvSpPr>
            <p:cNvPr id="43" name="矩形 42"/>
            <p:cNvSpPr/>
            <p:nvPr/>
          </p:nvSpPr>
          <p:spPr>
            <a:xfrm>
              <a:off x="1209290" y="758896"/>
              <a:ext cx="184731" cy="369332"/>
            </a:xfrm>
            <a:prstGeom prst="rect">
              <a:avLst/>
            </a:prstGeom>
          </p:spPr>
          <p:txBody>
            <a:bodyPr wrap="none">
              <a:spAutoFit/>
            </a:bodyPr>
            <a:lstStyle/>
            <a:p>
              <a:endParaRPr lang="zh-CN" altLang="en-US" dirty="0">
                <a:solidFill>
                  <a:srgbClr val="B4120A"/>
                </a:solidFill>
                <a:ea typeface="微软雅黑" panose="020B0503020204020204" pitchFamily="34" charset="-122"/>
              </a:endParaRPr>
            </a:p>
          </p:txBody>
        </p:sp>
        <p:pic>
          <p:nvPicPr>
            <p:cNvPr id="44" name="图片 4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526" y="294139"/>
              <a:ext cx="802284" cy="802284"/>
            </a:xfrm>
            <a:prstGeom prst="rect">
              <a:avLst/>
            </a:prstGeom>
            <a:solidFill>
              <a:srgbClr val="315597"/>
            </a:solidFill>
          </p:spPr>
        </p:pic>
      </p:grpSp>
      <p:sp>
        <p:nvSpPr>
          <p:cNvPr id="45" name="íṩļíḋé"/>
          <p:cNvSpPr/>
          <p:nvPr/>
        </p:nvSpPr>
        <p:spPr>
          <a:xfrm rot="5400000">
            <a:off x="-2357755" y="1691640"/>
            <a:ext cx="4434205" cy="4117975"/>
          </a:xfrm>
          <a:prstGeom prst="donut">
            <a:avLst>
              <a:gd name="adj" fmla="val 11341"/>
            </a:avLst>
          </a:prstGeom>
          <a:gradFill flip="none" rotWithShape="1">
            <a:gsLst>
              <a:gs pos="57000">
                <a:schemeClr val="accent1">
                  <a:lumMod val="0"/>
                  <a:lumOff val="100000"/>
                  <a:alpha val="0"/>
                </a:schemeClr>
              </a:gs>
              <a:gs pos="100000">
                <a:schemeClr val="bg1">
                  <a:lumMod val="85000"/>
                  <a:alpha val="39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endParaRPr>
          </a:p>
        </p:txBody>
      </p:sp>
      <p:sp>
        <p:nvSpPr>
          <p:cNvPr id="46" name="iṡḻîḑê"/>
          <p:cNvSpPr txBox="1"/>
          <p:nvPr/>
        </p:nvSpPr>
        <p:spPr bwMode="auto">
          <a:xfrm>
            <a:off x="363046" y="3268892"/>
            <a:ext cx="1654779" cy="664743"/>
          </a:xfrm>
          <a:prstGeom prst="homePlate">
            <a:avLst/>
          </a:prstGeom>
          <a:solidFill>
            <a:schemeClr val="bg1"/>
          </a:solidFill>
          <a:ln>
            <a:gradFill flip="none" rotWithShape="1">
              <a:gsLst>
                <a:gs pos="55000">
                  <a:schemeClr val="bg1">
                    <a:alpha val="49000"/>
                  </a:schemeClr>
                </a:gs>
                <a:gs pos="100000">
                  <a:schemeClr val="bg1">
                    <a:lumMod val="75000"/>
                  </a:schemeClr>
                </a:gs>
              </a:gsLst>
              <a:lin ang="0" scaled="1"/>
              <a:tileRect/>
            </a:grad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lnSpc>
                <a:spcPct val="100000"/>
              </a:lnSpc>
              <a:spcBef>
                <a:spcPct val="0"/>
              </a:spcBef>
              <a:buFontTx/>
              <a:buNone/>
            </a:pPr>
            <a:endParaRPr lang="en-US" altLang="zh-CN" sz="2400" i="1" dirty="0"/>
          </a:p>
        </p:txBody>
      </p:sp>
      <p:grpSp>
        <p:nvGrpSpPr>
          <p:cNvPr id="50" name="组合 49"/>
          <p:cNvGrpSpPr/>
          <p:nvPr/>
        </p:nvGrpSpPr>
        <p:grpSpPr>
          <a:xfrm>
            <a:off x="298892" y="3139590"/>
            <a:ext cx="1695835" cy="1061036"/>
            <a:chOff x="680833" y="1624029"/>
            <a:chExt cx="1429824" cy="894604"/>
          </a:xfrm>
        </p:grpSpPr>
        <p:pic>
          <p:nvPicPr>
            <p:cNvPr id="51" name="图片 50"/>
            <p:cNvPicPr>
              <a:picLocks noChangeAspect="1"/>
            </p:cNvPicPr>
            <p:nvPr/>
          </p:nvPicPr>
          <p:blipFill>
            <a:blip r:embed="rId4">
              <a:duotone>
                <a:schemeClr val="accent1">
                  <a:shade val="45000"/>
                  <a:satMod val="135000"/>
                </a:schemeClr>
                <a:prstClr val="white"/>
              </a:duotone>
            </a:blip>
            <a:stretch>
              <a:fillRect/>
            </a:stretch>
          </p:blipFill>
          <p:spPr>
            <a:xfrm>
              <a:off x="684069" y="2073586"/>
              <a:ext cx="1426588" cy="445047"/>
            </a:xfrm>
            <a:prstGeom prst="rect">
              <a:avLst/>
            </a:prstGeom>
          </p:spPr>
        </p:pic>
        <p:sp>
          <p:nvSpPr>
            <p:cNvPr id="57" name="等腰三角形 56"/>
            <p:cNvSpPr/>
            <p:nvPr/>
          </p:nvSpPr>
          <p:spPr>
            <a:xfrm rot="10800000">
              <a:off x="1248350" y="2103322"/>
              <a:ext cx="275695" cy="181746"/>
            </a:xfrm>
            <a:prstGeom prst="triangle">
              <a:avLst/>
            </a:prstGeom>
            <a:solidFill>
              <a:srgbClr val="165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8" name="矩形 57"/>
            <p:cNvSpPr/>
            <p:nvPr/>
          </p:nvSpPr>
          <p:spPr>
            <a:xfrm>
              <a:off x="680833" y="1624029"/>
              <a:ext cx="1280745" cy="388161"/>
            </a:xfrm>
            <a:prstGeom prst="rect">
              <a:avLst/>
            </a:prstGeom>
          </p:spPr>
          <p:txBody>
            <a:bodyPr wrap="square">
              <a:spAutoFit/>
            </a:bodyPr>
            <a:lstStyle/>
            <a:p>
              <a:pPr algn="dist">
                <a:lnSpc>
                  <a:spcPct val="120000"/>
                </a:lnSpc>
              </a:pPr>
              <a:r>
                <a:rPr lang="zh-CN" altLang="en-US" sz="2000" b="1" dirty="0">
                  <a:solidFill>
                    <a:srgbClr val="165E9A"/>
                  </a:solidFill>
                </a:rPr>
                <a:t>新媒体宣传</a:t>
              </a:r>
            </a:p>
          </p:txBody>
        </p:sp>
      </p:grpSp>
      <p:sp>
        <p:nvSpPr>
          <p:cNvPr id="14" name="矩形 13"/>
          <p:cNvSpPr/>
          <p:nvPr/>
        </p:nvSpPr>
        <p:spPr>
          <a:xfrm>
            <a:off x="358775" y="5469890"/>
            <a:ext cx="1580515" cy="368300"/>
          </a:xfrm>
          <a:prstGeom prst="rect">
            <a:avLst/>
          </a:prstGeom>
        </p:spPr>
        <p:txBody>
          <a:bodyPr wrap="square">
            <a:spAutoFit/>
          </a:bodyPr>
          <a:lstStyle/>
          <a:p>
            <a:pPr algn="ctr"/>
            <a:r>
              <a:rPr lang="zh-CN" altLang="en-US" dirty="0">
                <a:solidFill>
                  <a:schemeClr val="bg1"/>
                </a:solidFill>
              </a:rPr>
              <a:t>宿舍区宣传栏</a:t>
            </a:r>
          </a:p>
        </p:txBody>
      </p:sp>
      <p:pic>
        <p:nvPicPr>
          <p:cNvPr id="3" name="图片 2" descr="新媒体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52645" y="1555115"/>
            <a:ext cx="1868805" cy="3915410"/>
          </a:xfrm>
          <a:prstGeom prst="rect">
            <a:avLst/>
          </a:prstGeom>
        </p:spPr>
      </p:pic>
      <p:grpSp>
        <p:nvGrpSpPr>
          <p:cNvPr id="39" name="组合 38"/>
          <p:cNvGrpSpPr/>
          <p:nvPr/>
        </p:nvGrpSpPr>
        <p:grpSpPr>
          <a:xfrm>
            <a:off x="2017395" y="1128395"/>
            <a:ext cx="4625340" cy="4709795"/>
            <a:chOff x="295394" y="510362"/>
            <a:chExt cx="6066879" cy="6168523"/>
          </a:xfrm>
        </p:grpSpPr>
        <p:grpSp>
          <p:nvGrpSpPr>
            <p:cNvPr id="6" name="组合 5"/>
            <p:cNvGrpSpPr/>
            <p:nvPr/>
          </p:nvGrpSpPr>
          <p:grpSpPr>
            <a:xfrm>
              <a:off x="295394" y="510362"/>
              <a:ext cx="2816860" cy="6168523"/>
              <a:chOff x="9837016" y="667657"/>
              <a:chExt cx="2599378" cy="5094514"/>
            </a:xfrm>
            <a:noFill/>
            <a:effectLst>
              <a:outerShdw blurRad="50800" dist="38100" dir="2700000" algn="tl" rotWithShape="0">
                <a:prstClr val="black">
                  <a:alpha val="40000"/>
                </a:prstClr>
              </a:outerShdw>
            </a:effectLst>
          </p:grpSpPr>
          <p:sp>
            <p:nvSpPr>
              <p:cNvPr id="49" name="圆角矩形 4"/>
              <p:cNvSpPr/>
              <p:nvPr/>
            </p:nvSpPr>
            <p:spPr>
              <a:xfrm>
                <a:off x="9837016" y="667657"/>
                <a:ext cx="2599378" cy="5094514"/>
              </a:xfrm>
              <a:prstGeom prst="roundRect">
                <a:avLst>
                  <a:gd name="adj" fmla="val 13317"/>
                </a:avLst>
              </a:prstGeom>
              <a:grpFill/>
              <a:ln>
                <a:solidFill>
                  <a:srgbClr val="31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00AEEF"/>
                  </a:solidFill>
                </a:endParaRPr>
              </a:p>
            </p:txBody>
          </p:sp>
          <p:sp>
            <p:nvSpPr>
              <p:cNvPr id="8" name="圆角矩形 5"/>
              <p:cNvSpPr/>
              <p:nvPr/>
            </p:nvSpPr>
            <p:spPr>
              <a:xfrm>
                <a:off x="10911280" y="954088"/>
                <a:ext cx="450850" cy="76200"/>
              </a:xfrm>
              <a:prstGeom prst="roundRect">
                <a:avLst>
                  <a:gd name="adj" fmla="val 50000"/>
                </a:avLst>
              </a:prstGeom>
              <a:grpFill/>
              <a:ln>
                <a:solidFill>
                  <a:srgbClr val="31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00AEEF"/>
                  </a:solidFill>
                </a:endParaRPr>
              </a:p>
            </p:txBody>
          </p:sp>
          <p:sp>
            <p:nvSpPr>
              <p:cNvPr id="28" name="椭圆 27"/>
              <p:cNvSpPr/>
              <p:nvPr/>
            </p:nvSpPr>
            <p:spPr>
              <a:xfrm>
                <a:off x="11101384" y="802860"/>
                <a:ext cx="70643" cy="72000"/>
              </a:xfrm>
              <a:prstGeom prst="ellipse">
                <a:avLst/>
              </a:prstGeom>
              <a:grpFill/>
              <a:ln>
                <a:solidFill>
                  <a:srgbClr val="31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00AEEF"/>
                  </a:solidFill>
                </a:endParaRPr>
              </a:p>
            </p:txBody>
          </p:sp>
        </p:grpSp>
        <p:sp>
          <p:nvSpPr>
            <p:cNvPr id="29" name="椭圆 28"/>
            <p:cNvSpPr/>
            <p:nvPr/>
          </p:nvSpPr>
          <p:spPr>
            <a:xfrm>
              <a:off x="1552905" y="6295224"/>
              <a:ext cx="301835" cy="307594"/>
            </a:xfrm>
            <a:prstGeom prst="ellipse">
              <a:avLst/>
            </a:prstGeom>
            <a:noFill/>
            <a:ln>
              <a:solidFill>
                <a:srgbClr val="31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rgbClr val="00AEEF"/>
                </a:solidFill>
              </a:endParaRPr>
            </a:p>
          </p:txBody>
        </p:sp>
        <p:grpSp>
          <p:nvGrpSpPr>
            <p:cNvPr id="30" name="组合 29"/>
            <p:cNvGrpSpPr/>
            <p:nvPr/>
          </p:nvGrpSpPr>
          <p:grpSpPr>
            <a:xfrm>
              <a:off x="3545413" y="510362"/>
              <a:ext cx="2816860" cy="6168523"/>
              <a:chOff x="9837016" y="667657"/>
              <a:chExt cx="2599378" cy="5094514"/>
            </a:xfrm>
            <a:noFill/>
            <a:effectLst>
              <a:outerShdw blurRad="50800" dist="38100" dir="2700000" algn="tl" rotWithShape="0">
                <a:prstClr val="black">
                  <a:alpha val="40000"/>
                </a:prstClr>
              </a:outerShdw>
            </a:effectLst>
          </p:grpSpPr>
          <p:sp>
            <p:nvSpPr>
              <p:cNvPr id="31" name="圆角矩形 4"/>
              <p:cNvSpPr/>
              <p:nvPr/>
            </p:nvSpPr>
            <p:spPr>
              <a:xfrm>
                <a:off x="9837016" y="667657"/>
                <a:ext cx="2599378" cy="5094514"/>
              </a:xfrm>
              <a:prstGeom prst="roundRect">
                <a:avLst>
                  <a:gd name="adj" fmla="val 13317"/>
                </a:avLst>
              </a:prstGeom>
              <a:grpFill/>
              <a:ln>
                <a:solidFill>
                  <a:srgbClr val="31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00AEEF"/>
                  </a:solidFill>
                </a:endParaRPr>
              </a:p>
            </p:txBody>
          </p:sp>
          <p:sp>
            <p:nvSpPr>
              <p:cNvPr id="47" name="圆角矩形 5"/>
              <p:cNvSpPr/>
              <p:nvPr/>
            </p:nvSpPr>
            <p:spPr>
              <a:xfrm>
                <a:off x="10911280" y="954088"/>
                <a:ext cx="450850" cy="76200"/>
              </a:xfrm>
              <a:prstGeom prst="roundRect">
                <a:avLst>
                  <a:gd name="adj" fmla="val 50000"/>
                </a:avLst>
              </a:prstGeom>
              <a:grpFill/>
              <a:ln>
                <a:solidFill>
                  <a:srgbClr val="31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00AEEF"/>
                  </a:solidFill>
                </a:endParaRPr>
              </a:p>
            </p:txBody>
          </p:sp>
          <p:sp>
            <p:nvSpPr>
              <p:cNvPr id="48" name="椭圆 47"/>
              <p:cNvSpPr/>
              <p:nvPr/>
            </p:nvSpPr>
            <p:spPr>
              <a:xfrm>
                <a:off x="11101384" y="802860"/>
                <a:ext cx="70643" cy="72000"/>
              </a:xfrm>
              <a:prstGeom prst="ellipse">
                <a:avLst/>
              </a:prstGeom>
              <a:grpFill/>
              <a:ln>
                <a:solidFill>
                  <a:srgbClr val="31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00AEEF"/>
                  </a:solidFill>
                </a:endParaRPr>
              </a:p>
            </p:txBody>
          </p:sp>
        </p:grpSp>
        <p:sp>
          <p:nvSpPr>
            <p:cNvPr id="32" name="椭圆 31"/>
            <p:cNvSpPr/>
            <p:nvPr/>
          </p:nvSpPr>
          <p:spPr>
            <a:xfrm>
              <a:off x="4802924" y="6295224"/>
              <a:ext cx="301835" cy="307594"/>
            </a:xfrm>
            <a:prstGeom prst="ellipse">
              <a:avLst/>
            </a:prstGeom>
            <a:noFill/>
            <a:ln>
              <a:solidFill>
                <a:srgbClr val="31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rgbClr val="00AEEF"/>
                </a:solidFill>
              </a:endParaRPr>
            </a:p>
          </p:txBody>
        </p:sp>
      </p:grpSp>
      <p:grpSp>
        <p:nvGrpSpPr>
          <p:cNvPr id="33" name="组合 32"/>
          <p:cNvGrpSpPr/>
          <p:nvPr/>
        </p:nvGrpSpPr>
        <p:grpSpPr>
          <a:xfrm>
            <a:off x="6807835" y="1128395"/>
            <a:ext cx="4897755" cy="4709795"/>
            <a:chOff x="295394" y="510362"/>
            <a:chExt cx="6066879" cy="6168523"/>
          </a:xfrm>
        </p:grpSpPr>
        <p:grpSp>
          <p:nvGrpSpPr>
            <p:cNvPr id="34" name="组合 33"/>
            <p:cNvGrpSpPr/>
            <p:nvPr/>
          </p:nvGrpSpPr>
          <p:grpSpPr>
            <a:xfrm>
              <a:off x="295394" y="510362"/>
              <a:ext cx="2816860" cy="6168523"/>
              <a:chOff x="9837016" y="667657"/>
              <a:chExt cx="2599378" cy="5094514"/>
            </a:xfrm>
            <a:noFill/>
            <a:effectLst>
              <a:outerShdw blurRad="50800" dist="38100" dir="2700000" algn="tl" rotWithShape="0">
                <a:prstClr val="black">
                  <a:alpha val="40000"/>
                </a:prstClr>
              </a:outerShdw>
            </a:effectLst>
          </p:grpSpPr>
          <p:sp>
            <p:nvSpPr>
              <p:cNvPr id="35" name="圆角矩形 4"/>
              <p:cNvSpPr/>
              <p:nvPr/>
            </p:nvSpPr>
            <p:spPr>
              <a:xfrm>
                <a:off x="9837016" y="667657"/>
                <a:ext cx="2599378" cy="5094514"/>
              </a:xfrm>
              <a:prstGeom prst="roundRect">
                <a:avLst>
                  <a:gd name="adj" fmla="val 13317"/>
                </a:avLst>
              </a:prstGeom>
              <a:grpFill/>
              <a:ln>
                <a:solidFill>
                  <a:srgbClr val="31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00AEEF"/>
                  </a:solidFill>
                </a:endParaRPr>
              </a:p>
            </p:txBody>
          </p:sp>
          <p:sp>
            <p:nvSpPr>
              <p:cNvPr id="36" name="圆角矩形 5"/>
              <p:cNvSpPr/>
              <p:nvPr/>
            </p:nvSpPr>
            <p:spPr>
              <a:xfrm>
                <a:off x="10911280" y="954088"/>
                <a:ext cx="450850" cy="76200"/>
              </a:xfrm>
              <a:prstGeom prst="roundRect">
                <a:avLst>
                  <a:gd name="adj" fmla="val 50000"/>
                </a:avLst>
              </a:prstGeom>
              <a:grpFill/>
              <a:ln>
                <a:solidFill>
                  <a:srgbClr val="31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00AEEF"/>
                  </a:solidFill>
                </a:endParaRPr>
              </a:p>
            </p:txBody>
          </p:sp>
          <p:sp>
            <p:nvSpPr>
              <p:cNvPr id="37" name="椭圆 36"/>
              <p:cNvSpPr/>
              <p:nvPr/>
            </p:nvSpPr>
            <p:spPr>
              <a:xfrm>
                <a:off x="11101384" y="802860"/>
                <a:ext cx="70643" cy="72000"/>
              </a:xfrm>
              <a:prstGeom prst="ellipse">
                <a:avLst/>
              </a:prstGeom>
              <a:grpFill/>
              <a:ln>
                <a:solidFill>
                  <a:srgbClr val="31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00AEEF"/>
                  </a:solidFill>
                </a:endParaRPr>
              </a:p>
            </p:txBody>
          </p:sp>
        </p:grpSp>
        <p:sp>
          <p:nvSpPr>
            <p:cNvPr id="38" name="椭圆 37"/>
            <p:cNvSpPr/>
            <p:nvPr/>
          </p:nvSpPr>
          <p:spPr>
            <a:xfrm>
              <a:off x="1552905" y="6295224"/>
              <a:ext cx="301835" cy="307594"/>
            </a:xfrm>
            <a:prstGeom prst="ellipse">
              <a:avLst/>
            </a:prstGeom>
            <a:noFill/>
            <a:ln>
              <a:solidFill>
                <a:srgbClr val="31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rgbClr val="00AEEF"/>
                </a:solidFill>
              </a:endParaRPr>
            </a:p>
          </p:txBody>
        </p:sp>
        <p:grpSp>
          <p:nvGrpSpPr>
            <p:cNvPr id="52" name="组合 51"/>
            <p:cNvGrpSpPr/>
            <p:nvPr/>
          </p:nvGrpSpPr>
          <p:grpSpPr>
            <a:xfrm>
              <a:off x="3545413" y="510362"/>
              <a:ext cx="2816860" cy="6168523"/>
              <a:chOff x="9837016" y="667657"/>
              <a:chExt cx="2599378" cy="5094514"/>
            </a:xfrm>
            <a:noFill/>
            <a:effectLst>
              <a:outerShdw blurRad="50800" dist="38100" dir="2700000" algn="tl" rotWithShape="0">
                <a:prstClr val="black">
                  <a:alpha val="40000"/>
                </a:prstClr>
              </a:outerShdw>
            </a:effectLst>
          </p:grpSpPr>
          <p:sp>
            <p:nvSpPr>
              <p:cNvPr id="53" name="圆角矩形 4"/>
              <p:cNvSpPr/>
              <p:nvPr/>
            </p:nvSpPr>
            <p:spPr>
              <a:xfrm>
                <a:off x="9837016" y="667657"/>
                <a:ext cx="2599378" cy="5094514"/>
              </a:xfrm>
              <a:prstGeom prst="roundRect">
                <a:avLst>
                  <a:gd name="adj" fmla="val 13317"/>
                </a:avLst>
              </a:prstGeom>
              <a:grpFill/>
              <a:ln>
                <a:solidFill>
                  <a:srgbClr val="31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00AEEF"/>
                  </a:solidFill>
                </a:endParaRPr>
              </a:p>
            </p:txBody>
          </p:sp>
          <p:sp>
            <p:nvSpPr>
              <p:cNvPr id="54" name="圆角矩形 5"/>
              <p:cNvSpPr/>
              <p:nvPr/>
            </p:nvSpPr>
            <p:spPr>
              <a:xfrm>
                <a:off x="10911280" y="954088"/>
                <a:ext cx="450850" cy="76200"/>
              </a:xfrm>
              <a:prstGeom prst="roundRect">
                <a:avLst>
                  <a:gd name="adj" fmla="val 50000"/>
                </a:avLst>
              </a:prstGeom>
              <a:grpFill/>
              <a:ln>
                <a:solidFill>
                  <a:srgbClr val="31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00AEEF"/>
                  </a:solidFill>
                </a:endParaRPr>
              </a:p>
            </p:txBody>
          </p:sp>
          <p:sp>
            <p:nvSpPr>
              <p:cNvPr id="55" name="椭圆 54"/>
              <p:cNvSpPr/>
              <p:nvPr/>
            </p:nvSpPr>
            <p:spPr>
              <a:xfrm>
                <a:off x="11101384" y="802860"/>
                <a:ext cx="70643" cy="72000"/>
              </a:xfrm>
              <a:prstGeom prst="ellipse">
                <a:avLst/>
              </a:prstGeom>
              <a:grpFill/>
              <a:ln>
                <a:solidFill>
                  <a:srgbClr val="31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00AEEF"/>
                  </a:solidFill>
                </a:endParaRPr>
              </a:p>
            </p:txBody>
          </p:sp>
        </p:grpSp>
        <p:sp>
          <p:nvSpPr>
            <p:cNvPr id="56" name="椭圆 55"/>
            <p:cNvSpPr/>
            <p:nvPr/>
          </p:nvSpPr>
          <p:spPr>
            <a:xfrm>
              <a:off x="4802924" y="6295224"/>
              <a:ext cx="301835" cy="307594"/>
            </a:xfrm>
            <a:prstGeom prst="ellipse">
              <a:avLst/>
            </a:prstGeom>
            <a:noFill/>
            <a:ln>
              <a:solidFill>
                <a:srgbClr val="31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rgbClr val="00AEEF"/>
                </a:solidFill>
              </a:endParaRPr>
            </a:p>
          </p:txBody>
        </p:sp>
      </p:grpSp>
      <p:pic>
        <p:nvPicPr>
          <p:cNvPr id="73" name="图片 72" descr="新媒体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73605" y="1555115"/>
            <a:ext cx="1865630" cy="3914775"/>
          </a:xfrm>
          <a:prstGeom prst="rect">
            <a:avLst/>
          </a:prstGeom>
        </p:spPr>
      </p:pic>
      <p:pic>
        <p:nvPicPr>
          <p:cNvPr id="74" name="图片 73" descr="新媒体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962140" y="1555115"/>
            <a:ext cx="1998345" cy="3898265"/>
          </a:xfrm>
          <a:prstGeom prst="rect">
            <a:avLst/>
          </a:prstGeom>
        </p:spPr>
      </p:pic>
      <p:pic>
        <p:nvPicPr>
          <p:cNvPr id="75" name="图片 74" descr="新媒体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05950" y="1555115"/>
            <a:ext cx="2063750" cy="3898900"/>
          </a:xfrm>
          <a:prstGeom prst="rect">
            <a:avLst/>
          </a:prstGeom>
        </p:spPr>
      </p:pic>
      <p:sp>
        <p:nvSpPr>
          <p:cNvPr id="59" name="矩形 58">
            <a:extLst>
              <a:ext uri="{FF2B5EF4-FFF2-40B4-BE49-F238E27FC236}">
                <a16:creationId xmlns:a16="http://schemas.microsoft.com/office/drawing/2014/main" xmlns="" id="{85BE23D4-B7E4-4AF9-862B-A720EF81BFC7}"/>
              </a:ext>
            </a:extLst>
          </p:cNvPr>
          <p:cNvSpPr/>
          <p:nvPr/>
        </p:nvSpPr>
        <p:spPr>
          <a:xfrm>
            <a:off x="1219284" y="291641"/>
            <a:ext cx="5416868" cy="461665"/>
          </a:xfrm>
          <a:prstGeom prst="rect">
            <a:avLst/>
          </a:prstGeom>
        </p:spPr>
        <p:txBody>
          <a:bodyPr wrap="none">
            <a:spAutoFit/>
          </a:bodyPr>
          <a:lstStyle/>
          <a:p>
            <a:r>
              <a:rPr lang="zh-CN" altLang="en-US" sz="2400" b="1" dirty="0">
                <a:solidFill>
                  <a:schemeClr val="tx1">
                    <a:lumMod val="65000"/>
                    <a:lumOff val="35000"/>
                  </a:schemeClr>
                </a:solidFill>
                <a:latin typeface="+mj-ea"/>
                <a:ea typeface="+mj-ea"/>
              </a:rPr>
              <a:t>三、开展宣传培训，提高师生参与意识</a:t>
            </a:r>
          </a:p>
        </p:txBody>
      </p:sp>
      <p:sp>
        <p:nvSpPr>
          <p:cNvPr id="61" name="文本框 60"/>
          <p:cNvSpPr txBox="1"/>
          <p:nvPr/>
        </p:nvSpPr>
        <p:spPr>
          <a:xfrm>
            <a:off x="1219283" y="753306"/>
            <a:ext cx="1616148" cy="369332"/>
          </a:xfrm>
          <a:prstGeom prst="rect">
            <a:avLst/>
          </a:prstGeom>
          <a:noFill/>
        </p:spPr>
        <p:txBody>
          <a:bodyPr wrap="none" rtlCol="0">
            <a:spAutoFit/>
          </a:bodyPr>
          <a:lstStyle/>
          <a:p>
            <a:r>
              <a:rPr lang="en-US" altLang="zh-CN" b="1" dirty="0" smtClean="0">
                <a:solidFill>
                  <a:srgbClr val="0D509E"/>
                </a:solidFill>
                <a:latin typeface="+mn-ea"/>
              </a:rPr>
              <a:t>3. </a:t>
            </a:r>
            <a:r>
              <a:rPr lang="zh-CN" altLang="en-US" b="1" dirty="0">
                <a:solidFill>
                  <a:srgbClr val="0D509E"/>
                </a:solidFill>
                <a:latin typeface="+mn-ea"/>
              </a:rPr>
              <a:t>新</a:t>
            </a:r>
            <a:r>
              <a:rPr lang="zh-CN" altLang="en-US" b="1" dirty="0" smtClean="0">
                <a:solidFill>
                  <a:srgbClr val="0D509E"/>
                </a:solidFill>
                <a:latin typeface="+mn-ea"/>
              </a:rPr>
              <a:t>媒体宣传</a:t>
            </a:r>
            <a:endParaRPr lang="zh-CN" altLang="en-US" b="1" dirty="0">
              <a:solidFill>
                <a:srgbClr val="0D509E"/>
              </a:solidFill>
              <a:latin typeface="+mn-ea"/>
            </a:endParaRPr>
          </a:p>
        </p:txBody>
      </p:sp>
    </p:spTree>
    <p:extLst>
      <p:ext uri="{BB962C8B-B14F-4D97-AF65-F5344CB8AC3E}">
        <p14:creationId xmlns:p14="http://schemas.microsoft.com/office/powerpoint/2010/main" val="4187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344526" y="294139"/>
            <a:ext cx="1049495" cy="834089"/>
            <a:chOff x="344526" y="294139"/>
            <a:chExt cx="1049495" cy="834089"/>
          </a:xfrm>
        </p:grpSpPr>
        <p:sp>
          <p:nvSpPr>
            <p:cNvPr id="42" name="矩形 41"/>
            <p:cNvSpPr/>
            <p:nvPr/>
          </p:nvSpPr>
          <p:spPr>
            <a:xfrm>
              <a:off x="390819" y="341506"/>
              <a:ext cx="709699" cy="707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ea typeface="微软雅黑" panose="020B0503020204020204" pitchFamily="34" charset="-122"/>
              </a:endParaRPr>
            </a:p>
          </p:txBody>
        </p:sp>
        <p:sp>
          <p:nvSpPr>
            <p:cNvPr id="43" name="矩形 42"/>
            <p:cNvSpPr/>
            <p:nvPr/>
          </p:nvSpPr>
          <p:spPr>
            <a:xfrm>
              <a:off x="1209290" y="758896"/>
              <a:ext cx="184731" cy="369332"/>
            </a:xfrm>
            <a:prstGeom prst="rect">
              <a:avLst/>
            </a:prstGeom>
          </p:spPr>
          <p:txBody>
            <a:bodyPr wrap="none">
              <a:spAutoFit/>
            </a:bodyPr>
            <a:lstStyle/>
            <a:p>
              <a:endParaRPr lang="zh-CN" altLang="en-US" dirty="0">
                <a:solidFill>
                  <a:srgbClr val="B4120A"/>
                </a:solidFill>
                <a:ea typeface="微软雅黑" panose="020B0503020204020204" pitchFamily="34" charset="-122"/>
              </a:endParaRPr>
            </a:p>
          </p:txBody>
        </p:sp>
        <p:pic>
          <p:nvPicPr>
            <p:cNvPr id="44" name="图片 4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526" y="294139"/>
              <a:ext cx="802284" cy="802284"/>
            </a:xfrm>
            <a:prstGeom prst="rect">
              <a:avLst/>
            </a:prstGeom>
            <a:solidFill>
              <a:srgbClr val="315597"/>
            </a:solidFill>
          </p:spPr>
        </p:pic>
      </p:grpSp>
      <p:sp>
        <p:nvSpPr>
          <p:cNvPr id="45" name="íṩļíḋé"/>
          <p:cNvSpPr/>
          <p:nvPr/>
        </p:nvSpPr>
        <p:spPr>
          <a:xfrm rot="5400000">
            <a:off x="-2357755" y="1691640"/>
            <a:ext cx="4434205" cy="4117975"/>
          </a:xfrm>
          <a:prstGeom prst="donut">
            <a:avLst>
              <a:gd name="adj" fmla="val 11341"/>
            </a:avLst>
          </a:prstGeom>
          <a:gradFill flip="none" rotWithShape="1">
            <a:gsLst>
              <a:gs pos="57000">
                <a:schemeClr val="accent1">
                  <a:lumMod val="0"/>
                  <a:lumOff val="100000"/>
                  <a:alpha val="0"/>
                </a:schemeClr>
              </a:gs>
              <a:gs pos="100000">
                <a:schemeClr val="bg1">
                  <a:lumMod val="85000"/>
                  <a:alpha val="39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endParaRPr>
          </a:p>
        </p:txBody>
      </p:sp>
      <p:sp>
        <p:nvSpPr>
          <p:cNvPr id="46" name="iṡḻîḑê"/>
          <p:cNvSpPr txBox="1"/>
          <p:nvPr/>
        </p:nvSpPr>
        <p:spPr bwMode="auto">
          <a:xfrm>
            <a:off x="363046" y="3268892"/>
            <a:ext cx="1654779" cy="664743"/>
          </a:xfrm>
          <a:prstGeom prst="homePlate">
            <a:avLst/>
          </a:prstGeom>
          <a:solidFill>
            <a:schemeClr val="bg1"/>
          </a:solidFill>
          <a:ln>
            <a:gradFill flip="none" rotWithShape="1">
              <a:gsLst>
                <a:gs pos="55000">
                  <a:schemeClr val="bg1">
                    <a:alpha val="49000"/>
                  </a:schemeClr>
                </a:gs>
                <a:gs pos="100000">
                  <a:schemeClr val="bg1">
                    <a:lumMod val="75000"/>
                  </a:schemeClr>
                </a:gs>
              </a:gsLst>
              <a:lin ang="0" scaled="1"/>
              <a:tileRect/>
            </a:grad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lnSpc>
                <a:spcPct val="100000"/>
              </a:lnSpc>
              <a:spcBef>
                <a:spcPct val="0"/>
              </a:spcBef>
              <a:buFontTx/>
              <a:buNone/>
            </a:pPr>
            <a:endParaRPr lang="en-US" altLang="zh-CN" sz="2400" i="1" dirty="0"/>
          </a:p>
        </p:txBody>
      </p:sp>
      <p:grpSp>
        <p:nvGrpSpPr>
          <p:cNvPr id="50" name="组合 49"/>
          <p:cNvGrpSpPr/>
          <p:nvPr/>
        </p:nvGrpSpPr>
        <p:grpSpPr>
          <a:xfrm>
            <a:off x="298892" y="3139590"/>
            <a:ext cx="1718945" cy="1061036"/>
            <a:chOff x="680833" y="1624029"/>
            <a:chExt cx="1449309" cy="894604"/>
          </a:xfrm>
        </p:grpSpPr>
        <p:pic>
          <p:nvPicPr>
            <p:cNvPr id="51" name="图片 50"/>
            <p:cNvPicPr>
              <a:picLocks noChangeAspect="1"/>
            </p:cNvPicPr>
            <p:nvPr/>
          </p:nvPicPr>
          <p:blipFill>
            <a:blip r:embed="rId4">
              <a:duotone>
                <a:schemeClr val="accent1">
                  <a:shade val="45000"/>
                  <a:satMod val="135000"/>
                </a:schemeClr>
                <a:prstClr val="white"/>
              </a:duotone>
            </a:blip>
            <a:stretch>
              <a:fillRect/>
            </a:stretch>
          </p:blipFill>
          <p:spPr>
            <a:xfrm>
              <a:off x="684069" y="2073586"/>
              <a:ext cx="1426588" cy="445047"/>
            </a:xfrm>
            <a:prstGeom prst="rect">
              <a:avLst/>
            </a:prstGeom>
          </p:spPr>
        </p:pic>
        <p:sp>
          <p:nvSpPr>
            <p:cNvPr id="57" name="等腰三角形 56"/>
            <p:cNvSpPr/>
            <p:nvPr/>
          </p:nvSpPr>
          <p:spPr>
            <a:xfrm rot="10800000">
              <a:off x="1248350" y="2103322"/>
              <a:ext cx="275695" cy="181746"/>
            </a:xfrm>
            <a:prstGeom prst="triangle">
              <a:avLst/>
            </a:prstGeom>
            <a:solidFill>
              <a:srgbClr val="165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8" name="矩形 57"/>
            <p:cNvSpPr/>
            <p:nvPr/>
          </p:nvSpPr>
          <p:spPr>
            <a:xfrm>
              <a:off x="680833" y="1624029"/>
              <a:ext cx="1449309" cy="388161"/>
            </a:xfrm>
            <a:prstGeom prst="rect">
              <a:avLst/>
            </a:prstGeom>
          </p:spPr>
          <p:txBody>
            <a:bodyPr wrap="square">
              <a:spAutoFit/>
            </a:bodyPr>
            <a:lstStyle/>
            <a:p>
              <a:pPr algn="dist">
                <a:lnSpc>
                  <a:spcPct val="120000"/>
                </a:lnSpc>
              </a:pPr>
              <a:r>
                <a:rPr lang="zh-CN" altLang="en-US" sz="2000" b="1" dirty="0">
                  <a:solidFill>
                    <a:srgbClr val="165E9A"/>
                  </a:solidFill>
                </a:rPr>
                <a:t>开展专题活动</a:t>
              </a:r>
            </a:p>
          </p:txBody>
        </p:sp>
      </p:grpSp>
      <p:sp>
        <p:nvSpPr>
          <p:cNvPr id="14" name="矩形 13"/>
          <p:cNvSpPr/>
          <p:nvPr/>
        </p:nvSpPr>
        <p:spPr>
          <a:xfrm>
            <a:off x="358775" y="5469890"/>
            <a:ext cx="1580515" cy="368300"/>
          </a:xfrm>
          <a:prstGeom prst="rect">
            <a:avLst/>
          </a:prstGeom>
        </p:spPr>
        <p:txBody>
          <a:bodyPr wrap="square">
            <a:spAutoFit/>
          </a:bodyPr>
          <a:lstStyle/>
          <a:p>
            <a:pPr algn="ctr"/>
            <a:r>
              <a:rPr lang="zh-CN" altLang="en-US" dirty="0">
                <a:solidFill>
                  <a:schemeClr val="bg1"/>
                </a:solidFill>
              </a:rPr>
              <a:t>宿舍区宣传栏</a:t>
            </a:r>
          </a:p>
        </p:txBody>
      </p:sp>
      <p:grpSp>
        <p:nvGrpSpPr>
          <p:cNvPr id="3" name="组合 2"/>
          <p:cNvGrpSpPr/>
          <p:nvPr/>
        </p:nvGrpSpPr>
        <p:grpSpPr>
          <a:xfrm>
            <a:off x="2403475" y="1533525"/>
            <a:ext cx="2075513" cy="4434205"/>
            <a:chOff x="2403475" y="1123315"/>
            <a:chExt cx="2331720" cy="4981575"/>
          </a:xfrm>
        </p:grpSpPr>
        <p:grpSp>
          <p:nvGrpSpPr>
            <p:cNvPr id="6" name="组合 5"/>
            <p:cNvGrpSpPr/>
            <p:nvPr/>
          </p:nvGrpSpPr>
          <p:grpSpPr>
            <a:xfrm>
              <a:off x="2403475" y="1123315"/>
              <a:ext cx="2331720" cy="4981575"/>
              <a:chOff x="3545413" y="510362"/>
              <a:chExt cx="2816860" cy="6168523"/>
            </a:xfrm>
          </p:grpSpPr>
          <p:grpSp>
            <p:nvGrpSpPr>
              <p:cNvPr id="8" name="组合 7"/>
              <p:cNvGrpSpPr/>
              <p:nvPr/>
            </p:nvGrpSpPr>
            <p:grpSpPr>
              <a:xfrm>
                <a:off x="3545413" y="510362"/>
                <a:ext cx="2816860" cy="6168523"/>
                <a:chOff x="9837016" y="667657"/>
                <a:chExt cx="2599378" cy="5094514"/>
              </a:xfrm>
              <a:noFill/>
              <a:effectLst>
                <a:outerShdw blurRad="50800" dist="38100" dir="2700000" algn="tl" rotWithShape="0">
                  <a:prstClr val="black">
                    <a:alpha val="40000"/>
                  </a:prstClr>
                </a:outerShdw>
              </a:effectLst>
            </p:grpSpPr>
            <p:sp>
              <p:nvSpPr>
                <p:cNvPr id="11" name="圆角矩形 4"/>
                <p:cNvSpPr/>
                <p:nvPr/>
              </p:nvSpPr>
              <p:spPr>
                <a:xfrm>
                  <a:off x="9837016" y="667657"/>
                  <a:ext cx="2599378" cy="5094514"/>
                </a:xfrm>
                <a:prstGeom prst="roundRect">
                  <a:avLst>
                    <a:gd name="adj" fmla="val 13317"/>
                  </a:avLst>
                </a:prstGeom>
                <a:grpFill/>
                <a:ln>
                  <a:solidFill>
                    <a:srgbClr val="31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00AEEF"/>
                    </a:solidFill>
                  </a:endParaRPr>
                </a:p>
              </p:txBody>
            </p:sp>
            <p:sp>
              <p:nvSpPr>
                <p:cNvPr id="12" name="圆角矩形 5"/>
                <p:cNvSpPr/>
                <p:nvPr/>
              </p:nvSpPr>
              <p:spPr>
                <a:xfrm>
                  <a:off x="10911280" y="954088"/>
                  <a:ext cx="450850" cy="76200"/>
                </a:xfrm>
                <a:prstGeom prst="roundRect">
                  <a:avLst>
                    <a:gd name="adj" fmla="val 50000"/>
                  </a:avLst>
                </a:prstGeom>
                <a:grpFill/>
                <a:ln>
                  <a:solidFill>
                    <a:srgbClr val="31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00AEEF"/>
                    </a:solidFill>
                  </a:endParaRPr>
                </a:p>
              </p:txBody>
            </p:sp>
            <p:sp>
              <p:nvSpPr>
                <p:cNvPr id="13" name="椭圆 12"/>
                <p:cNvSpPr/>
                <p:nvPr/>
              </p:nvSpPr>
              <p:spPr>
                <a:xfrm>
                  <a:off x="11101384" y="802860"/>
                  <a:ext cx="70643" cy="72000"/>
                </a:xfrm>
                <a:prstGeom prst="ellipse">
                  <a:avLst/>
                </a:prstGeom>
                <a:grpFill/>
                <a:ln>
                  <a:solidFill>
                    <a:srgbClr val="31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00AEEF"/>
                    </a:solidFill>
                  </a:endParaRPr>
                </a:p>
              </p:txBody>
            </p:sp>
          </p:grpSp>
          <p:sp>
            <p:nvSpPr>
              <p:cNvPr id="9" name="椭圆 8"/>
              <p:cNvSpPr/>
              <p:nvPr/>
            </p:nvSpPr>
            <p:spPr>
              <a:xfrm>
                <a:off x="4802924" y="6295224"/>
                <a:ext cx="301835" cy="307594"/>
              </a:xfrm>
              <a:prstGeom prst="ellipse">
                <a:avLst/>
              </a:prstGeom>
              <a:noFill/>
              <a:ln>
                <a:solidFill>
                  <a:srgbClr val="31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solidFill>
                    <a:srgbClr val="00AEEF"/>
                  </a:solidFill>
                </a:endParaRPr>
              </a:p>
            </p:txBody>
          </p:sp>
        </p:grpSp>
        <p:pic>
          <p:nvPicPr>
            <p:cNvPr id="15" name="图片 14" descr="知识竞赛"/>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75865" y="1533525"/>
              <a:ext cx="2126615" cy="4112260"/>
            </a:xfrm>
            <a:prstGeom prst="rect">
              <a:avLst/>
            </a:prstGeom>
          </p:spPr>
        </p:pic>
      </p:grpSp>
      <p:pic>
        <p:nvPicPr>
          <p:cNvPr id="19" name="图片 18" descr="知识竞赛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66640" y="1210945"/>
            <a:ext cx="3498850" cy="2461895"/>
          </a:xfrm>
          <a:prstGeom prst="rect">
            <a:avLst/>
          </a:prstGeom>
        </p:spPr>
      </p:pic>
      <p:pic>
        <p:nvPicPr>
          <p:cNvPr id="20" name="图片 19" descr="微信图片_2019120120414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442961" y="1128395"/>
            <a:ext cx="3513672" cy="2551430"/>
          </a:xfrm>
          <a:prstGeom prst="rect">
            <a:avLst/>
          </a:prstGeom>
        </p:spPr>
      </p:pic>
      <p:grpSp>
        <p:nvGrpSpPr>
          <p:cNvPr id="24" name="组合 23"/>
          <p:cNvGrpSpPr/>
          <p:nvPr/>
        </p:nvGrpSpPr>
        <p:grpSpPr>
          <a:xfrm>
            <a:off x="7568565" y="3040314"/>
            <a:ext cx="2582545" cy="375986"/>
            <a:chOff x="740928" y="5411195"/>
            <a:chExt cx="2286108" cy="583968"/>
          </a:xfrm>
        </p:grpSpPr>
        <p:sp>
          <p:nvSpPr>
            <p:cNvPr id="25" name="任意多边形: 形状 79" descr="e7d195523061f1c02e66e4f24090f95771f2a25398b4c6a397210DEF3B34B42E7CAE3753A3E55670C5C5B393DCCD8D49F265F3A29442F2D10D421F974AABEA3384308323DA72972389F1817D14B0E600176B7640C5FE853C3CA6C13E6224FE447611467F8C59D90457759954301592D596911204481223F59600973C807E3C579893B2EE7C2E603653A703B55268CCAE"/>
            <p:cNvSpPr/>
            <p:nvPr/>
          </p:nvSpPr>
          <p:spPr bwMode="auto">
            <a:xfrm rot="16200000">
              <a:off x="1634928" y="4603055"/>
              <a:ext cx="565858" cy="2218357"/>
            </a:xfrm>
            <a:custGeom>
              <a:avLst/>
              <a:gdLst>
                <a:gd name="connsiteX0" fmla="*/ 523210 w 523210"/>
                <a:gd name="connsiteY0" fmla="*/ 632925 h 5128622"/>
                <a:gd name="connsiteX1" fmla="*/ 523210 w 523210"/>
                <a:gd name="connsiteY1" fmla="*/ 1463604 h 5128622"/>
                <a:gd name="connsiteX2" fmla="*/ 523210 w 523210"/>
                <a:gd name="connsiteY2" fmla="*/ 2258285 h 5128622"/>
                <a:gd name="connsiteX3" fmla="*/ 523210 w 523210"/>
                <a:gd name="connsiteY3" fmla="*/ 2363155 h 5128622"/>
                <a:gd name="connsiteX4" fmla="*/ 523210 w 523210"/>
                <a:gd name="connsiteY4" fmla="*/ 2607235 h 5128622"/>
                <a:gd name="connsiteX5" fmla="*/ 523210 w 523210"/>
                <a:gd name="connsiteY5" fmla="*/ 3088964 h 5128622"/>
                <a:gd name="connsiteX6" fmla="*/ 523210 w 523210"/>
                <a:gd name="connsiteY6" fmla="*/ 3154311 h 5128622"/>
                <a:gd name="connsiteX7" fmla="*/ 523210 w 523210"/>
                <a:gd name="connsiteY7" fmla="*/ 3193834 h 5128622"/>
                <a:gd name="connsiteX8" fmla="*/ 523210 w 523210"/>
                <a:gd name="connsiteY8" fmla="*/ 3984990 h 5128622"/>
                <a:gd name="connsiteX9" fmla="*/ 523210 w 523210"/>
                <a:gd name="connsiteY9" fmla="*/ 4232595 h 5128622"/>
                <a:gd name="connsiteX10" fmla="*/ 523209 w 523210"/>
                <a:gd name="connsiteY10" fmla="*/ 4232595 h 5128622"/>
                <a:gd name="connsiteX11" fmla="*/ 523209 w 523210"/>
                <a:gd name="connsiteY11" fmla="*/ 4337465 h 5128622"/>
                <a:gd name="connsiteX12" fmla="*/ 523210 w 523210"/>
                <a:gd name="connsiteY12" fmla="*/ 4337465 h 5128622"/>
                <a:gd name="connsiteX13" fmla="*/ 523210 w 523210"/>
                <a:gd name="connsiteY13" fmla="*/ 5128622 h 5128622"/>
                <a:gd name="connsiteX14" fmla="*/ 123221 w 523210"/>
                <a:gd name="connsiteY14" fmla="*/ 5002622 h 5128622"/>
                <a:gd name="connsiteX15" fmla="*/ 1 w 523210"/>
                <a:gd name="connsiteY15" fmla="*/ 4767364 h 5128622"/>
                <a:gd name="connsiteX16" fmla="*/ 1 w 523210"/>
                <a:gd name="connsiteY16" fmla="*/ 4495696 h 5128622"/>
                <a:gd name="connsiteX17" fmla="*/ 0 w 523210"/>
                <a:gd name="connsiteY17" fmla="*/ 4495696 h 5128622"/>
                <a:gd name="connsiteX18" fmla="*/ 0 w 523210"/>
                <a:gd name="connsiteY18" fmla="*/ 3352065 h 5128622"/>
                <a:gd name="connsiteX19" fmla="*/ 0 w 523210"/>
                <a:gd name="connsiteY19" fmla="*/ 2870336 h 5128622"/>
                <a:gd name="connsiteX20" fmla="*/ 0 w 523210"/>
                <a:gd name="connsiteY20" fmla="*/ 2765466 h 5128622"/>
                <a:gd name="connsiteX21" fmla="*/ 0 w 523210"/>
                <a:gd name="connsiteY21" fmla="*/ 2521386 h 5128622"/>
                <a:gd name="connsiteX22" fmla="*/ 0 w 523210"/>
                <a:gd name="connsiteY22" fmla="*/ 1974310 h 5128622"/>
                <a:gd name="connsiteX23" fmla="*/ 0 w 523210"/>
                <a:gd name="connsiteY23" fmla="*/ 1726705 h 5128622"/>
                <a:gd name="connsiteX24" fmla="*/ 0 w 523210"/>
                <a:gd name="connsiteY24" fmla="*/ 1621835 h 5128622"/>
                <a:gd name="connsiteX25" fmla="*/ 0 w 523210"/>
                <a:gd name="connsiteY25" fmla="*/ 896026 h 5128622"/>
                <a:gd name="connsiteX26" fmla="*/ 0 w 523210"/>
                <a:gd name="connsiteY26" fmla="*/ 830679 h 5128622"/>
                <a:gd name="connsiteX27" fmla="*/ 1 w 523210"/>
                <a:gd name="connsiteY27" fmla="*/ 830680 h 5128622"/>
                <a:gd name="connsiteX28" fmla="*/ 1 w 523210"/>
                <a:gd name="connsiteY28" fmla="*/ 791156 h 5128622"/>
                <a:gd name="connsiteX29" fmla="*/ 0 w 523210"/>
                <a:gd name="connsiteY29" fmla="*/ 791156 h 5128622"/>
                <a:gd name="connsiteX30" fmla="*/ 0 w 523210"/>
                <a:gd name="connsiteY30" fmla="*/ 0 h 5128622"/>
                <a:gd name="connsiteX31" fmla="*/ 399989 w 523210"/>
                <a:gd name="connsiteY31" fmla="*/ 125999 h 5128622"/>
                <a:gd name="connsiteX32" fmla="*/ 523209 w 523210"/>
                <a:gd name="connsiteY32" fmla="*/ 361258 h 5128622"/>
                <a:gd name="connsiteX33" fmla="*/ 523209 w 523210"/>
                <a:gd name="connsiteY33" fmla="*/ 632925 h 512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3210" h="5128622">
                  <a:moveTo>
                    <a:pt x="523210" y="632925"/>
                  </a:moveTo>
                  <a:lnTo>
                    <a:pt x="523210" y="1463604"/>
                  </a:lnTo>
                  <a:lnTo>
                    <a:pt x="523210" y="2258285"/>
                  </a:lnTo>
                  <a:lnTo>
                    <a:pt x="523210" y="2363155"/>
                  </a:lnTo>
                  <a:lnTo>
                    <a:pt x="523210" y="2607235"/>
                  </a:lnTo>
                  <a:lnTo>
                    <a:pt x="523210" y="3088964"/>
                  </a:lnTo>
                  <a:lnTo>
                    <a:pt x="523210" y="3154311"/>
                  </a:lnTo>
                  <a:lnTo>
                    <a:pt x="523210" y="3193834"/>
                  </a:lnTo>
                  <a:lnTo>
                    <a:pt x="523210" y="3984990"/>
                  </a:lnTo>
                  <a:lnTo>
                    <a:pt x="523210" y="4232595"/>
                  </a:lnTo>
                  <a:lnTo>
                    <a:pt x="523209" y="4232595"/>
                  </a:lnTo>
                  <a:lnTo>
                    <a:pt x="523209" y="4337465"/>
                  </a:lnTo>
                  <a:lnTo>
                    <a:pt x="523210" y="4337465"/>
                  </a:lnTo>
                  <a:lnTo>
                    <a:pt x="523210" y="5128622"/>
                  </a:lnTo>
                  <a:cubicBezTo>
                    <a:pt x="523210" y="5128622"/>
                    <a:pt x="205651" y="5029507"/>
                    <a:pt x="123221" y="5002622"/>
                  </a:cubicBezTo>
                  <a:cubicBezTo>
                    <a:pt x="13081" y="4966692"/>
                    <a:pt x="1" y="4886001"/>
                    <a:pt x="1" y="4767364"/>
                  </a:cubicBezTo>
                  <a:lnTo>
                    <a:pt x="1" y="4495696"/>
                  </a:lnTo>
                  <a:lnTo>
                    <a:pt x="0" y="4495696"/>
                  </a:lnTo>
                  <a:lnTo>
                    <a:pt x="0" y="3352065"/>
                  </a:lnTo>
                  <a:lnTo>
                    <a:pt x="0" y="2870336"/>
                  </a:lnTo>
                  <a:lnTo>
                    <a:pt x="0" y="2765466"/>
                  </a:lnTo>
                  <a:lnTo>
                    <a:pt x="0" y="2521386"/>
                  </a:lnTo>
                  <a:lnTo>
                    <a:pt x="0" y="1974310"/>
                  </a:lnTo>
                  <a:lnTo>
                    <a:pt x="0" y="1726705"/>
                  </a:lnTo>
                  <a:lnTo>
                    <a:pt x="0" y="1621835"/>
                  </a:lnTo>
                  <a:lnTo>
                    <a:pt x="0" y="896026"/>
                  </a:lnTo>
                  <a:lnTo>
                    <a:pt x="0" y="830679"/>
                  </a:lnTo>
                  <a:lnTo>
                    <a:pt x="1" y="830680"/>
                  </a:lnTo>
                  <a:lnTo>
                    <a:pt x="1" y="791156"/>
                  </a:lnTo>
                  <a:lnTo>
                    <a:pt x="0" y="791156"/>
                  </a:lnTo>
                  <a:lnTo>
                    <a:pt x="0" y="0"/>
                  </a:lnTo>
                  <a:cubicBezTo>
                    <a:pt x="0" y="0"/>
                    <a:pt x="317559" y="99114"/>
                    <a:pt x="399989" y="125999"/>
                  </a:cubicBezTo>
                  <a:cubicBezTo>
                    <a:pt x="510129" y="161931"/>
                    <a:pt x="523209" y="242621"/>
                    <a:pt x="523209" y="361258"/>
                  </a:cubicBezTo>
                  <a:lnTo>
                    <a:pt x="523209" y="632925"/>
                  </a:lnTo>
                  <a:close/>
                </a:path>
              </a:pathLst>
            </a:custGeom>
            <a:gradFill>
              <a:gsLst>
                <a:gs pos="45000">
                  <a:srgbClr val="165E9A"/>
                </a:gs>
                <a:gs pos="100000">
                  <a:srgbClr val="1F86DB"/>
                </a:gs>
              </a:gsLst>
              <a:lin ang="2700000" scaled="0"/>
            </a:gradFill>
            <a:ln w="28575" cap="flat" cmpd="sng" algn="ctr">
              <a:noFill/>
              <a:prstDash val="solid"/>
              <a:miter lim="800000"/>
            </a:ln>
            <a:effectLst/>
            <a:extLst>
              <a:ext uri="{91240B29-F687-4F45-9708-019B960494DF}">
                <a14:hiddenLine xmlns:a14="http://schemas.microsoft.com/office/drawing/2010/main" w="25400">
                  <a:solidFill>
                    <a:schemeClr val="tx1">
                      <a:alpha val="95000"/>
                    </a:schemeClr>
                  </a:solidFill>
                  <a:miter lim="800000"/>
                  <a:headEnd type="none" w="med" len="med"/>
                  <a:tailEnd type="none" w="med" len="med"/>
                </a14:hiddenLine>
              </a:ext>
            </a:ex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8" name="矩形 27"/>
            <p:cNvSpPr/>
            <p:nvPr/>
          </p:nvSpPr>
          <p:spPr>
            <a:xfrm>
              <a:off x="740928" y="5411195"/>
              <a:ext cx="2285439" cy="572030"/>
            </a:xfrm>
            <a:prstGeom prst="rect">
              <a:avLst/>
            </a:prstGeom>
          </p:spPr>
          <p:txBody>
            <a:bodyPr wrap="square">
              <a:spAutoFit/>
            </a:bodyPr>
            <a:lstStyle/>
            <a:p>
              <a:pPr algn="ctr"/>
              <a:r>
                <a:rPr lang="zh-CN" altLang="en-US" dirty="0">
                  <a:solidFill>
                    <a:schemeClr val="bg1"/>
                  </a:solidFill>
                </a:rPr>
                <a:t>垃圾分类知识竞赛现场</a:t>
              </a:r>
            </a:p>
          </p:txBody>
        </p:sp>
      </p:grpSp>
      <p:sp>
        <p:nvSpPr>
          <p:cNvPr id="32" name="矩形 31">
            <a:extLst>
              <a:ext uri="{FF2B5EF4-FFF2-40B4-BE49-F238E27FC236}">
                <a16:creationId xmlns:a16="http://schemas.microsoft.com/office/drawing/2014/main" xmlns="" id="{85BE23D4-B7E4-4AF9-862B-A720EF81BFC7}"/>
              </a:ext>
            </a:extLst>
          </p:cNvPr>
          <p:cNvSpPr/>
          <p:nvPr/>
        </p:nvSpPr>
        <p:spPr>
          <a:xfrm>
            <a:off x="1219284" y="291641"/>
            <a:ext cx="5416868" cy="461665"/>
          </a:xfrm>
          <a:prstGeom prst="rect">
            <a:avLst/>
          </a:prstGeom>
        </p:spPr>
        <p:txBody>
          <a:bodyPr wrap="none">
            <a:spAutoFit/>
          </a:bodyPr>
          <a:lstStyle/>
          <a:p>
            <a:r>
              <a:rPr lang="zh-CN" altLang="en-US" sz="2400" b="1" dirty="0">
                <a:solidFill>
                  <a:schemeClr val="tx1">
                    <a:lumMod val="65000"/>
                    <a:lumOff val="35000"/>
                  </a:schemeClr>
                </a:solidFill>
                <a:latin typeface="+mj-ea"/>
                <a:ea typeface="+mj-ea"/>
              </a:rPr>
              <a:t>三、开展宣传培训，提高师生参与意识</a:t>
            </a:r>
          </a:p>
        </p:txBody>
      </p:sp>
      <p:sp>
        <p:nvSpPr>
          <p:cNvPr id="33" name="文本框 32"/>
          <p:cNvSpPr txBox="1"/>
          <p:nvPr/>
        </p:nvSpPr>
        <p:spPr>
          <a:xfrm>
            <a:off x="1219283" y="753306"/>
            <a:ext cx="1846980" cy="369332"/>
          </a:xfrm>
          <a:prstGeom prst="rect">
            <a:avLst/>
          </a:prstGeom>
          <a:noFill/>
        </p:spPr>
        <p:txBody>
          <a:bodyPr wrap="none" rtlCol="0">
            <a:spAutoFit/>
          </a:bodyPr>
          <a:lstStyle/>
          <a:p>
            <a:r>
              <a:rPr lang="en-US" altLang="zh-CN" b="1" dirty="0" smtClean="0">
                <a:solidFill>
                  <a:srgbClr val="0D509E"/>
                </a:solidFill>
                <a:latin typeface="+mn-ea"/>
              </a:rPr>
              <a:t>4. </a:t>
            </a:r>
            <a:r>
              <a:rPr lang="zh-CN" altLang="en-US" b="1" dirty="0" smtClean="0">
                <a:solidFill>
                  <a:srgbClr val="0D509E"/>
                </a:solidFill>
                <a:latin typeface="+mn-ea"/>
              </a:rPr>
              <a:t>开展</a:t>
            </a:r>
            <a:r>
              <a:rPr lang="zh-CN" altLang="en-US" b="1" dirty="0">
                <a:solidFill>
                  <a:srgbClr val="0D509E"/>
                </a:solidFill>
                <a:latin typeface="+mn-ea"/>
              </a:rPr>
              <a:t>专题活动</a:t>
            </a:r>
          </a:p>
        </p:txBody>
      </p:sp>
      <p:grpSp>
        <p:nvGrpSpPr>
          <p:cNvPr id="2" name="组合 1"/>
          <p:cNvGrpSpPr/>
          <p:nvPr/>
        </p:nvGrpSpPr>
        <p:grpSpPr>
          <a:xfrm>
            <a:off x="4874577" y="3733965"/>
            <a:ext cx="7082055" cy="2104225"/>
            <a:chOff x="4874577" y="3733965"/>
            <a:chExt cx="7796654" cy="2316547"/>
          </a:xfrm>
        </p:grpSpPr>
        <p:pic>
          <p:nvPicPr>
            <p:cNvPr id="39" name="图片 38" descr="微信图片_20191201204224"/>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359898" y="3733966"/>
              <a:ext cx="2792757" cy="2316546"/>
            </a:xfrm>
            <a:prstGeom prst="rect">
              <a:avLst/>
            </a:prstGeom>
          </p:spPr>
        </p:pic>
        <p:pic>
          <p:nvPicPr>
            <p:cNvPr id="34" name="图片 33" descr="微信图片_2019120120425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874577" y="3733965"/>
              <a:ext cx="2397125" cy="2309495"/>
            </a:xfrm>
            <a:prstGeom prst="rect">
              <a:avLst/>
            </a:prstGeom>
          </p:spPr>
        </p:pic>
        <p:grpSp>
          <p:nvGrpSpPr>
            <p:cNvPr id="36" name="组合 35"/>
            <p:cNvGrpSpPr/>
            <p:nvPr/>
          </p:nvGrpSpPr>
          <p:grpSpPr>
            <a:xfrm>
              <a:off x="5641022" y="5674525"/>
              <a:ext cx="2897505" cy="375986"/>
              <a:chOff x="740928" y="5411195"/>
              <a:chExt cx="2286108" cy="583968"/>
            </a:xfrm>
          </p:grpSpPr>
          <p:sp>
            <p:nvSpPr>
              <p:cNvPr id="37" name="任意多边形: 形状 79" descr="e7d195523061f1c02e66e4f24090f95771f2a25398b4c6a397210DEF3B34B42E7CAE3753A3E55670C5C5B393DCCD8D49F265F3A29442F2D10D421F974AABEA3384308323DA72972389F1817D14B0E600176B7640C5FE853C3CA6C13E6224FE447611467F8C59D90457759954301592D596911204481223F59600973C807E3C579893B2EE7C2E603653A703B55268CCAE"/>
              <p:cNvSpPr/>
              <p:nvPr/>
            </p:nvSpPr>
            <p:spPr bwMode="auto">
              <a:xfrm rot="16200000">
                <a:off x="1634928" y="4603055"/>
                <a:ext cx="565858" cy="2218357"/>
              </a:xfrm>
              <a:custGeom>
                <a:avLst/>
                <a:gdLst>
                  <a:gd name="connsiteX0" fmla="*/ 523210 w 523210"/>
                  <a:gd name="connsiteY0" fmla="*/ 632925 h 5128622"/>
                  <a:gd name="connsiteX1" fmla="*/ 523210 w 523210"/>
                  <a:gd name="connsiteY1" fmla="*/ 1463604 h 5128622"/>
                  <a:gd name="connsiteX2" fmla="*/ 523210 w 523210"/>
                  <a:gd name="connsiteY2" fmla="*/ 2258285 h 5128622"/>
                  <a:gd name="connsiteX3" fmla="*/ 523210 w 523210"/>
                  <a:gd name="connsiteY3" fmla="*/ 2363155 h 5128622"/>
                  <a:gd name="connsiteX4" fmla="*/ 523210 w 523210"/>
                  <a:gd name="connsiteY4" fmla="*/ 2607235 h 5128622"/>
                  <a:gd name="connsiteX5" fmla="*/ 523210 w 523210"/>
                  <a:gd name="connsiteY5" fmla="*/ 3088964 h 5128622"/>
                  <a:gd name="connsiteX6" fmla="*/ 523210 w 523210"/>
                  <a:gd name="connsiteY6" fmla="*/ 3154311 h 5128622"/>
                  <a:gd name="connsiteX7" fmla="*/ 523210 w 523210"/>
                  <a:gd name="connsiteY7" fmla="*/ 3193834 h 5128622"/>
                  <a:gd name="connsiteX8" fmla="*/ 523210 w 523210"/>
                  <a:gd name="connsiteY8" fmla="*/ 3984990 h 5128622"/>
                  <a:gd name="connsiteX9" fmla="*/ 523210 w 523210"/>
                  <a:gd name="connsiteY9" fmla="*/ 4232595 h 5128622"/>
                  <a:gd name="connsiteX10" fmla="*/ 523209 w 523210"/>
                  <a:gd name="connsiteY10" fmla="*/ 4232595 h 5128622"/>
                  <a:gd name="connsiteX11" fmla="*/ 523209 w 523210"/>
                  <a:gd name="connsiteY11" fmla="*/ 4337465 h 5128622"/>
                  <a:gd name="connsiteX12" fmla="*/ 523210 w 523210"/>
                  <a:gd name="connsiteY12" fmla="*/ 4337465 h 5128622"/>
                  <a:gd name="connsiteX13" fmla="*/ 523210 w 523210"/>
                  <a:gd name="connsiteY13" fmla="*/ 5128622 h 5128622"/>
                  <a:gd name="connsiteX14" fmla="*/ 123221 w 523210"/>
                  <a:gd name="connsiteY14" fmla="*/ 5002622 h 5128622"/>
                  <a:gd name="connsiteX15" fmla="*/ 1 w 523210"/>
                  <a:gd name="connsiteY15" fmla="*/ 4767364 h 5128622"/>
                  <a:gd name="connsiteX16" fmla="*/ 1 w 523210"/>
                  <a:gd name="connsiteY16" fmla="*/ 4495696 h 5128622"/>
                  <a:gd name="connsiteX17" fmla="*/ 0 w 523210"/>
                  <a:gd name="connsiteY17" fmla="*/ 4495696 h 5128622"/>
                  <a:gd name="connsiteX18" fmla="*/ 0 w 523210"/>
                  <a:gd name="connsiteY18" fmla="*/ 3352065 h 5128622"/>
                  <a:gd name="connsiteX19" fmla="*/ 0 w 523210"/>
                  <a:gd name="connsiteY19" fmla="*/ 2870336 h 5128622"/>
                  <a:gd name="connsiteX20" fmla="*/ 0 w 523210"/>
                  <a:gd name="connsiteY20" fmla="*/ 2765466 h 5128622"/>
                  <a:gd name="connsiteX21" fmla="*/ 0 w 523210"/>
                  <a:gd name="connsiteY21" fmla="*/ 2521386 h 5128622"/>
                  <a:gd name="connsiteX22" fmla="*/ 0 w 523210"/>
                  <a:gd name="connsiteY22" fmla="*/ 1974310 h 5128622"/>
                  <a:gd name="connsiteX23" fmla="*/ 0 w 523210"/>
                  <a:gd name="connsiteY23" fmla="*/ 1726705 h 5128622"/>
                  <a:gd name="connsiteX24" fmla="*/ 0 w 523210"/>
                  <a:gd name="connsiteY24" fmla="*/ 1621835 h 5128622"/>
                  <a:gd name="connsiteX25" fmla="*/ 0 w 523210"/>
                  <a:gd name="connsiteY25" fmla="*/ 896026 h 5128622"/>
                  <a:gd name="connsiteX26" fmla="*/ 0 w 523210"/>
                  <a:gd name="connsiteY26" fmla="*/ 830679 h 5128622"/>
                  <a:gd name="connsiteX27" fmla="*/ 1 w 523210"/>
                  <a:gd name="connsiteY27" fmla="*/ 830680 h 5128622"/>
                  <a:gd name="connsiteX28" fmla="*/ 1 w 523210"/>
                  <a:gd name="connsiteY28" fmla="*/ 791156 h 5128622"/>
                  <a:gd name="connsiteX29" fmla="*/ 0 w 523210"/>
                  <a:gd name="connsiteY29" fmla="*/ 791156 h 5128622"/>
                  <a:gd name="connsiteX30" fmla="*/ 0 w 523210"/>
                  <a:gd name="connsiteY30" fmla="*/ 0 h 5128622"/>
                  <a:gd name="connsiteX31" fmla="*/ 399989 w 523210"/>
                  <a:gd name="connsiteY31" fmla="*/ 125999 h 5128622"/>
                  <a:gd name="connsiteX32" fmla="*/ 523209 w 523210"/>
                  <a:gd name="connsiteY32" fmla="*/ 361258 h 5128622"/>
                  <a:gd name="connsiteX33" fmla="*/ 523209 w 523210"/>
                  <a:gd name="connsiteY33" fmla="*/ 632925 h 512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3210" h="5128622">
                    <a:moveTo>
                      <a:pt x="523210" y="632925"/>
                    </a:moveTo>
                    <a:lnTo>
                      <a:pt x="523210" y="1463604"/>
                    </a:lnTo>
                    <a:lnTo>
                      <a:pt x="523210" y="2258285"/>
                    </a:lnTo>
                    <a:lnTo>
                      <a:pt x="523210" y="2363155"/>
                    </a:lnTo>
                    <a:lnTo>
                      <a:pt x="523210" y="2607235"/>
                    </a:lnTo>
                    <a:lnTo>
                      <a:pt x="523210" y="3088964"/>
                    </a:lnTo>
                    <a:lnTo>
                      <a:pt x="523210" y="3154311"/>
                    </a:lnTo>
                    <a:lnTo>
                      <a:pt x="523210" y="3193834"/>
                    </a:lnTo>
                    <a:lnTo>
                      <a:pt x="523210" y="3984990"/>
                    </a:lnTo>
                    <a:lnTo>
                      <a:pt x="523210" y="4232595"/>
                    </a:lnTo>
                    <a:lnTo>
                      <a:pt x="523209" y="4232595"/>
                    </a:lnTo>
                    <a:lnTo>
                      <a:pt x="523209" y="4337465"/>
                    </a:lnTo>
                    <a:lnTo>
                      <a:pt x="523210" y="4337465"/>
                    </a:lnTo>
                    <a:lnTo>
                      <a:pt x="523210" y="5128622"/>
                    </a:lnTo>
                    <a:cubicBezTo>
                      <a:pt x="523210" y="5128622"/>
                      <a:pt x="205651" y="5029507"/>
                      <a:pt x="123221" y="5002622"/>
                    </a:cubicBezTo>
                    <a:cubicBezTo>
                      <a:pt x="13081" y="4966692"/>
                      <a:pt x="1" y="4886001"/>
                      <a:pt x="1" y="4767364"/>
                    </a:cubicBezTo>
                    <a:lnTo>
                      <a:pt x="1" y="4495696"/>
                    </a:lnTo>
                    <a:lnTo>
                      <a:pt x="0" y="4495696"/>
                    </a:lnTo>
                    <a:lnTo>
                      <a:pt x="0" y="3352065"/>
                    </a:lnTo>
                    <a:lnTo>
                      <a:pt x="0" y="2870336"/>
                    </a:lnTo>
                    <a:lnTo>
                      <a:pt x="0" y="2765466"/>
                    </a:lnTo>
                    <a:lnTo>
                      <a:pt x="0" y="2521386"/>
                    </a:lnTo>
                    <a:lnTo>
                      <a:pt x="0" y="1974310"/>
                    </a:lnTo>
                    <a:lnTo>
                      <a:pt x="0" y="1726705"/>
                    </a:lnTo>
                    <a:lnTo>
                      <a:pt x="0" y="1621835"/>
                    </a:lnTo>
                    <a:lnTo>
                      <a:pt x="0" y="896026"/>
                    </a:lnTo>
                    <a:lnTo>
                      <a:pt x="0" y="830679"/>
                    </a:lnTo>
                    <a:lnTo>
                      <a:pt x="1" y="830680"/>
                    </a:lnTo>
                    <a:lnTo>
                      <a:pt x="1" y="791156"/>
                    </a:lnTo>
                    <a:lnTo>
                      <a:pt x="0" y="791156"/>
                    </a:lnTo>
                    <a:lnTo>
                      <a:pt x="0" y="0"/>
                    </a:lnTo>
                    <a:cubicBezTo>
                      <a:pt x="0" y="0"/>
                      <a:pt x="317559" y="99114"/>
                      <a:pt x="399989" y="125999"/>
                    </a:cubicBezTo>
                    <a:cubicBezTo>
                      <a:pt x="510129" y="161931"/>
                      <a:pt x="523209" y="242621"/>
                      <a:pt x="523209" y="361258"/>
                    </a:cubicBezTo>
                    <a:lnTo>
                      <a:pt x="523209" y="632925"/>
                    </a:lnTo>
                    <a:close/>
                  </a:path>
                </a:pathLst>
              </a:custGeom>
              <a:gradFill>
                <a:gsLst>
                  <a:gs pos="45000">
                    <a:srgbClr val="165E9A"/>
                  </a:gs>
                  <a:gs pos="100000">
                    <a:srgbClr val="1F86DB"/>
                  </a:gs>
                </a:gsLst>
                <a:lin ang="2700000" scaled="0"/>
              </a:gradFill>
              <a:ln w="28575" cap="flat" cmpd="sng" algn="ctr">
                <a:noFill/>
                <a:prstDash val="solid"/>
                <a:miter lim="800000"/>
              </a:ln>
              <a:effectLst/>
              <a:extLst>
                <a:ext uri="{91240B29-F687-4F45-9708-019B960494DF}">
                  <a14:hiddenLine xmlns:a14="http://schemas.microsoft.com/office/drawing/2010/main" w="25400">
                    <a:solidFill>
                      <a:schemeClr val="tx1">
                        <a:alpha val="95000"/>
                      </a:schemeClr>
                    </a:solidFill>
                    <a:miter lim="800000"/>
                    <a:headEnd type="none" w="med" len="med"/>
                    <a:tailEnd type="none" w="med" len="med"/>
                  </a14:hiddenLine>
                </a:ext>
              </a:ex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8" name="矩形 37"/>
              <p:cNvSpPr/>
              <p:nvPr/>
            </p:nvSpPr>
            <p:spPr>
              <a:xfrm>
                <a:off x="740928" y="5411195"/>
                <a:ext cx="2285439" cy="572030"/>
              </a:xfrm>
              <a:prstGeom prst="rect">
                <a:avLst/>
              </a:prstGeom>
            </p:spPr>
            <p:txBody>
              <a:bodyPr wrap="square">
                <a:spAutoFit/>
              </a:bodyPr>
              <a:lstStyle/>
              <a:p>
                <a:pPr algn="ctr"/>
                <a:r>
                  <a:rPr lang="zh-CN" altLang="en-US" dirty="0">
                    <a:solidFill>
                      <a:schemeClr val="bg1"/>
                    </a:solidFill>
                  </a:rPr>
                  <a:t>校自管会垃圾分类活动日</a:t>
                </a:r>
              </a:p>
            </p:txBody>
          </p:sp>
        </p:grpSp>
        <p:pic>
          <p:nvPicPr>
            <p:cNvPr id="47" name="图片 46" descr="微信图片_2019113022303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223817" y="3733965"/>
              <a:ext cx="2447414" cy="2308860"/>
            </a:xfrm>
            <a:prstGeom prst="rect">
              <a:avLst/>
            </a:prstGeom>
          </p:spPr>
        </p:pic>
        <p:grpSp>
          <p:nvGrpSpPr>
            <p:cNvPr id="48" name="组合 47"/>
            <p:cNvGrpSpPr/>
            <p:nvPr/>
          </p:nvGrpSpPr>
          <p:grpSpPr>
            <a:xfrm>
              <a:off x="9713629" y="5645785"/>
              <a:ext cx="2897505" cy="375986"/>
              <a:chOff x="740928" y="5411195"/>
              <a:chExt cx="2286108" cy="583968"/>
            </a:xfrm>
          </p:grpSpPr>
          <p:sp>
            <p:nvSpPr>
              <p:cNvPr id="49" name="任意多边形: 形状 79" descr="e7d195523061f1c02e66e4f24090f95771f2a25398b4c6a397210DEF3B34B42E7CAE3753A3E55670C5C5B393DCCD8D49F265F3A29442F2D10D421F974AABEA3384308323DA72972389F1817D14B0E600176B7640C5FE853C3CA6C13E6224FE447611467F8C59D90457759954301592D596911204481223F59600973C807E3C579893B2EE7C2E603653A703B55268CCAE"/>
              <p:cNvSpPr/>
              <p:nvPr/>
            </p:nvSpPr>
            <p:spPr bwMode="auto">
              <a:xfrm rot="16200000">
                <a:off x="1634928" y="4603055"/>
                <a:ext cx="565858" cy="2218357"/>
              </a:xfrm>
              <a:custGeom>
                <a:avLst/>
                <a:gdLst>
                  <a:gd name="connsiteX0" fmla="*/ 523210 w 523210"/>
                  <a:gd name="connsiteY0" fmla="*/ 632925 h 5128622"/>
                  <a:gd name="connsiteX1" fmla="*/ 523210 w 523210"/>
                  <a:gd name="connsiteY1" fmla="*/ 1463604 h 5128622"/>
                  <a:gd name="connsiteX2" fmla="*/ 523210 w 523210"/>
                  <a:gd name="connsiteY2" fmla="*/ 2258285 h 5128622"/>
                  <a:gd name="connsiteX3" fmla="*/ 523210 w 523210"/>
                  <a:gd name="connsiteY3" fmla="*/ 2363155 h 5128622"/>
                  <a:gd name="connsiteX4" fmla="*/ 523210 w 523210"/>
                  <a:gd name="connsiteY4" fmla="*/ 2607235 h 5128622"/>
                  <a:gd name="connsiteX5" fmla="*/ 523210 w 523210"/>
                  <a:gd name="connsiteY5" fmla="*/ 3088964 h 5128622"/>
                  <a:gd name="connsiteX6" fmla="*/ 523210 w 523210"/>
                  <a:gd name="connsiteY6" fmla="*/ 3154311 h 5128622"/>
                  <a:gd name="connsiteX7" fmla="*/ 523210 w 523210"/>
                  <a:gd name="connsiteY7" fmla="*/ 3193834 h 5128622"/>
                  <a:gd name="connsiteX8" fmla="*/ 523210 w 523210"/>
                  <a:gd name="connsiteY8" fmla="*/ 3984990 h 5128622"/>
                  <a:gd name="connsiteX9" fmla="*/ 523210 w 523210"/>
                  <a:gd name="connsiteY9" fmla="*/ 4232595 h 5128622"/>
                  <a:gd name="connsiteX10" fmla="*/ 523209 w 523210"/>
                  <a:gd name="connsiteY10" fmla="*/ 4232595 h 5128622"/>
                  <a:gd name="connsiteX11" fmla="*/ 523209 w 523210"/>
                  <a:gd name="connsiteY11" fmla="*/ 4337465 h 5128622"/>
                  <a:gd name="connsiteX12" fmla="*/ 523210 w 523210"/>
                  <a:gd name="connsiteY12" fmla="*/ 4337465 h 5128622"/>
                  <a:gd name="connsiteX13" fmla="*/ 523210 w 523210"/>
                  <a:gd name="connsiteY13" fmla="*/ 5128622 h 5128622"/>
                  <a:gd name="connsiteX14" fmla="*/ 123221 w 523210"/>
                  <a:gd name="connsiteY14" fmla="*/ 5002622 h 5128622"/>
                  <a:gd name="connsiteX15" fmla="*/ 1 w 523210"/>
                  <a:gd name="connsiteY15" fmla="*/ 4767364 h 5128622"/>
                  <a:gd name="connsiteX16" fmla="*/ 1 w 523210"/>
                  <a:gd name="connsiteY16" fmla="*/ 4495696 h 5128622"/>
                  <a:gd name="connsiteX17" fmla="*/ 0 w 523210"/>
                  <a:gd name="connsiteY17" fmla="*/ 4495696 h 5128622"/>
                  <a:gd name="connsiteX18" fmla="*/ 0 w 523210"/>
                  <a:gd name="connsiteY18" fmla="*/ 3352065 h 5128622"/>
                  <a:gd name="connsiteX19" fmla="*/ 0 w 523210"/>
                  <a:gd name="connsiteY19" fmla="*/ 2870336 h 5128622"/>
                  <a:gd name="connsiteX20" fmla="*/ 0 w 523210"/>
                  <a:gd name="connsiteY20" fmla="*/ 2765466 h 5128622"/>
                  <a:gd name="connsiteX21" fmla="*/ 0 w 523210"/>
                  <a:gd name="connsiteY21" fmla="*/ 2521386 h 5128622"/>
                  <a:gd name="connsiteX22" fmla="*/ 0 w 523210"/>
                  <a:gd name="connsiteY22" fmla="*/ 1974310 h 5128622"/>
                  <a:gd name="connsiteX23" fmla="*/ 0 w 523210"/>
                  <a:gd name="connsiteY23" fmla="*/ 1726705 h 5128622"/>
                  <a:gd name="connsiteX24" fmla="*/ 0 w 523210"/>
                  <a:gd name="connsiteY24" fmla="*/ 1621835 h 5128622"/>
                  <a:gd name="connsiteX25" fmla="*/ 0 w 523210"/>
                  <a:gd name="connsiteY25" fmla="*/ 896026 h 5128622"/>
                  <a:gd name="connsiteX26" fmla="*/ 0 w 523210"/>
                  <a:gd name="connsiteY26" fmla="*/ 830679 h 5128622"/>
                  <a:gd name="connsiteX27" fmla="*/ 1 w 523210"/>
                  <a:gd name="connsiteY27" fmla="*/ 830680 h 5128622"/>
                  <a:gd name="connsiteX28" fmla="*/ 1 w 523210"/>
                  <a:gd name="connsiteY28" fmla="*/ 791156 h 5128622"/>
                  <a:gd name="connsiteX29" fmla="*/ 0 w 523210"/>
                  <a:gd name="connsiteY29" fmla="*/ 791156 h 5128622"/>
                  <a:gd name="connsiteX30" fmla="*/ 0 w 523210"/>
                  <a:gd name="connsiteY30" fmla="*/ 0 h 5128622"/>
                  <a:gd name="connsiteX31" fmla="*/ 399989 w 523210"/>
                  <a:gd name="connsiteY31" fmla="*/ 125999 h 5128622"/>
                  <a:gd name="connsiteX32" fmla="*/ 523209 w 523210"/>
                  <a:gd name="connsiteY32" fmla="*/ 361258 h 5128622"/>
                  <a:gd name="connsiteX33" fmla="*/ 523209 w 523210"/>
                  <a:gd name="connsiteY33" fmla="*/ 632925 h 512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3210" h="5128622">
                    <a:moveTo>
                      <a:pt x="523210" y="632925"/>
                    </a:moveTo>
                    <a:lnTo>
                      <a:pt x="523210" y="1463604"/>
                    </a:lnTo>
                    <a:lnTo>
                      <a:pt x="523210" y="2258285"/>
                    </a:lnTo>
                    <a:lnTo>
                      <a:pt x="523210" y="2363155"/>
                    </a:lnTo>
                    <a:lnTo>
                      <a:pt x="523210" y="2607235"/>
                    </a:lnTo>
                    <a:lnTo>
                      <a:pt x="523210" y="3088964"/>
                    </a:lnTo>
                    <a:lnTo>
                      <a:pt x="523210" y="3154311"/>
                    </a:lnTo>
                    <a:lnTo>
                      <a:pt x="523210" y="3193834"/>
                    </a:lnTo>
                    <a:lnTo>
                      <a:pt x="523210" y="3984990"/>
                    </a:lnTo>
                    <a:lnTo>
                      <a:pt x="523210" y="4232595"/>
                    </a:lnTo>
                    <a:lnTo>
                      <a:pt x="523209" y="4232595"/>
                    </a:lnTo>
                    <a:lnTo>
                      <a:pt x="523209" y="4337465"/>
                    </a:lnTo>
                    <a:lnTo>
                      <a:pt x="523210" y="4337465"/>
                    </a:lnTo>
                    <a:lnTo>
                      <a:pt x="523210" y="5128622"/>
                    </a:lnTo>
                    <a:cubicBezTo>
                      <a:pt x="523210" y="5128622"/>
                      <a:pt x="205651" y="5029507"/>
                      <a:pt x="123221" y="5002622"/>
                    </a:cubicBezTo>
                    <a:cubicBezTo>
                      <a:pt x="13081" y="4966692"/>
                      <a:pt x="1" y="4886001"/>
                      <a:pt x="1" y="4767364"/>
                    </a:cubicBezTo>
                    <a:lnTo>
                      <a:pt x="1" y="4495696"/>
                    </a:lnTo>
                    <a:lnTo>
                      <a:pt x="0" y="4495696"/>
                    </a:lnTo>
                    <a:lnTo>
                      <a:pt x="0" y="3352065"/>
                    </a:lnTo>
                    <a:lnTo>
                      <a:pt x="0" y="2870336"/>
                    </a:lnTo>
                    <a:lnTo>
                      <a:pt x="0" y="2765466"/>
                    </a:lnTo>
                    <a:lnTo>
                      <a:pt x="0" y="2521386"/>
                    </a:lnTo>
                    <a:lnTo>
                      <a:pt x="0" y="1974310"/>
                    </a:lnTo>
                    <a:lnTo>
                      <a:pt x="0" y="1726705"/>
                    </a:lnTo>
                    <a:lnTo>
                      <a:pt x="0" y="1621835"/>
                    </a:lnTo>
                    <a:lnTo>
                      <a:pt x="0" y="896026"/>
                    </a:lnTo>
                    <a:lnTo>
                      <a:pt x="0" y="830679"/>
                    </a:lnTo>
                    <a:lnTo>
                      <a:pt x="1" y="830680"/>
                    </a:lnTo>
                    <a:lnTo>
                      <a:pt x="1" y="791156"/>
                    </a:lnTo>
                    <a:lnTo>
                      <a:pt x="0" y="791156"/>
                    </a:lnTo>
                    <a:lnTo>
                      <a:pt x="0" y="0"/>
                    </a:lnTo>
                    <a:cubicBezTo>
                      <a:pt x="0" y="0"/>
                      <a:pt x="317559" y="99114"/>
                      <a:pt x="399989" y="125999"/>
                    </a:cubicBezTo>
                    <a:cubicBezTo>
                      <a:pt x="510129" y="161931"/>
                      <a:pt x="523209" y="242621"/>
                      <a:pt x="523209" y="361258"/>
                    </a:cubicBezTo>
                    <a:lnTo>
                      <a:pt x="523209" y="632925"/>
                    </a:lnTo>
                    <a:close/>
                  </a:path>
                </a:pathLst>
              </a:custGeom>
              <a:gradFill>
                <a:gsLst>
                  <a:gs pos="45000">
                    <a:srgbClr val="165E9A"/>
                  </a:gs>
                  <a:gs pos="100000">
                    <a:srgbClr val="1F86DB"/>
                  </a:gs>
                </a:gsLst>
                <a:lin ang="2700000" scaled="0"/>
              </a:gradFill>
              <a:ln w="28575" cap="flat" cmpd="sng" algn="ctr">
                <a:noFill/>
                <a:prstDash val="solid"/>
                <a:miter lim="800000"/>
              </a:ln>
              <a:effectLst/>
              <a:extLst>
                <a:ext uri="{91240B29-F687-4F45-9708-019B960494DF}">
                  <a14:hiddenLine xmlns:a14="http://schemas.microsoft.com/office/drawing/2010/main" w="25400">
                    <a:solidFill>
                      <a:schemeClr val="tx1">
                        <a:alpha val="95000"/>
                      </a:schemeClr>
                    </a:solidFill>
                    <a:miter lim="800000"/>
                    <a:headEnd type="none" w="med" len="med"/>
                    <a:tailEnd type="none" w="med" len="med"/>
                  </a14:hiddenLine>
                </a:ext>
              </a:ex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52" name="矩形 51"/>
              <p:cNvSpPr/>
              <p:nvPr/>
            </p:nvSpPr>
            <p:spPr>
              <a:xfrm>
                <a:off x="740928" y="5411195"/>
                <a:ext cx="2285439" cy="572030"/>
              </a:xfrm>
              <a:prstGeom prst="rect">
                <a:avLst/>
              </a:prstGeom>
            </p:spPr>
            <p:txBody>
              <a:bodyPr wrap="square">
                <a:spAutoFit/>
              </a:bodyPr>
              <a:lstStyle/>
              <a:p>
                <a:pPr algn="ctr"/>
                <a:r>
                  <a:rPr lang="zh-CN" altLang="en-US" dirty="0">
                    <a:solidFill>
                      <a:schemeClr val="bg1"/>
                    </a:solidFill>
                  </a:rPr>
                  <a:t>各学院垃圾分类活动</a:t>
                </a:r>
              </a:p>
            </p:txBody>
          </p:sp>
        </p:grpSp>
      </p:grpSp>
    </p:spTree>
    <p:extLst>
      <p:ext uri="{BB962C8B-B14F-4D97-AF65-F5344CB8AC3E}">
        <p14:creationId xmlns:p14="http://schemas.microsoft.com/office/powerpoint/2010/main" val="1551999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344526" y="294139"/>
            <a:ext cx="1049495" cy="834089"/>
            <a:chOff x="344526" y="294139"/>
            <a:chExt cx="1049495" cy="834089"/>
          </a:xfrm>
        </p:grpSpPr>
        <p:sp>
          <p:nvSpPr>
            <p:cNvPr id="42" name="矩形 41"/>
            <p:cNvSpPr/>
            <p:nvPr/>
          </p:nvSpPr>
          <p:spPr>
            <a:xfrm>
              <a:off x="390819" y="341506"/>
              <a:ext cx="709699" cy="707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ea typeface="微软雅黑" panose="020B0503020204020204" pitchFamily="34" charset="-122"/>
              </a:endParaRPr>
            </a:p>
          </p:txBody>
        </p:sp>
        <p:sp>
          <p:nvSpPr>
            <p:cNvPr id="43" name="矩形 42"/>
            <p:cNvSpPr/>
            <p:nvPr/>
          </p:nvSpPr>
          <p:spPr>
            <a:xfrm>
              <a:off x="1209290" y="758896"/>
              <a:ext cx="184731" cy="369332"/>
            </a:xfrm>
            <a:prstGeom prst="rect">
              <a:avLst/>
            </a:prstGeom>
          </p:spPr>
          <p:txBody>
            <a:bodyPr wrap="none">
              <a:spAutoFit/>
            </a:bodyPr>
            <a:lstStyle/>
            <a:p>
              <a:endParaRPr lang="zh-CN" altLang="en-US" dirty="0">
                <a:solidFill>
                  <a:srgbClr val="B4120A"/>
                </a:solidFill>
                <a:ea typeface="微软雅黑" panose="020B0503020204020204" pitchFamily="34" charset="-122"/>
              </a:endParaRPr>
            </a:p>
          </p:txBody>
        </p:sp>
        <p:pic>
          <p:nvPicPr>
            <p:cNvPr id="44" name="图片 4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526" y="294139"/>
              <a:ext cx="802284" cy="802284"/>
            </a:xfrm>
            <a:prstGeom prst="rect">
              <a:avLst/>
            </a:prstGeom>
            <a:solidFill>
              <a:srgbClr val="315597"/>
            </a:solidFill>
          </p:spPr>
        </p:pic>
      </p:grpSp>
      <p:sp>
        <p:nvSpPr>
          <p:cNvPr id="45" name="íṩļíḋé"/>
          <p:cNvSpPr/>
          <p:nvPr/>
        </p:nvSpPr>
        <p:spPr>
          <a:xfrm rot="5400000">
            <a:off x="-2822319" y="1405228"/>
            <a:ext cx="4545104" cy="4545102"/>
          </a:xfrm>
          <a:prstGeom prst="donut">
            <a:avLst>
              <a:gd name="adj" fmla="val 11341"/>
            </a:avLst>
          </a:prstGeom>
          <a:gradFill flip="none" rotWithShape="1">
            <a:gsLst>
              <a:gs pos="57000">
                <a:schemeClr val="accent1">
                  <a:lumMod val="0"/>
                  <a:lumOff val="100000"/>
                  <a:alpha val="0"/>
                </a:schemeClr>
              </a:gs>
              <a:gs pos="100000">
                <a:schemeClr val="bg1">
                  <a:lumMod val="85000"/>
                  <a:alpha val="39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endParaRPr>
          </a:p>
        </p:txBody>
      </p:sp>
      <p:sp>
        <p:nvSpPr>
          <p:cNvPr id="46" name="iṡḻîḑê"/>
          <p:cNvSpPr txBox="1"/>
          <p:nvPr/>
        </p:nvSpPr>
        <p:spPr bwMode="auto">
          <a:xfrm>
            <a:off x="363046" y="3268892"/>
            <a:ext cx="1654779" cy="664743"/>
          </a:xfrm>
          <a:prstGeom prst="homePlate">
            <a:avLst/>
          </a:prstGeom>
          <a:solidFill>
            <a:schemeClr val="bg1"/>
          </a:solidFill>
          <a:ln>
            <a:gradFill flip="none" rotWithShape="1">
              <a:gsLst>
                <a:gs pos="55000">
                  <a:schemeClr val="bg1">
                    <a:alpha val="49000"/>
                  </a:schemeClr>
                </a:gs>
                <a:gs pos="100000">
                  <a:schemeClr val="bg1">
                    <a:lumMod val="75000"/>
                  </a:schemeClr>
                </a:gs>
              </a:gsLst>
              <a:lin ang="0" scaled="1"/>
              <a:tileRect/>
            </a:grad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lnSpc>
                <a:spcPct val="100000"/>
              </a:lnSpc>
              <a:spcBef>
                <a:spcPct val="0"/>
              </a:spcBef>
              <a:buFontTx/>
              <a:buNone/>
            </a:pPr>
            <a:endParaRPr lang="en-US" altLang="zh-CN" sz="2400" i="1" dirty="0"/>
          </a:p>
        </p:txBody>
      </p:sp>
      <p:grpSp>
        <p:nvGrpSpPr>
          <p:cNvPr id="50" name="组合 49"/>
          <p:cNvGrpSpPr/>
          <p:nvPr/>
        </p:nvGrpSpPr>
        <p:grpSpPr>
          <a:xfrm>
            <a:off x="302730" y="2853920"/>
            <a:ext cx="1691997" cy="1346707"/>
            <a:chOff x="684069" y="1383168"/>
            <a:chExt cx="1426588" cy="1135465"/>
          </a:xfrm>
        </p:grpSpPr>
        <p:pic>
          <p:nvPicPr>
            <p:cNvPr id="51" name="图片 50"/>
            <p:cNvPicPr>
              <a:picLocks noChangeAspect="1"/>
            </p:cNvPicPr>
            <p:nvPr/>
          </p:nvPicPr>
          <p:blipFill>
            <a:blip r:embed="rId4">
              <a:duotone>
                <a:schemeClr val="accent1">
                  <a:shade val="45000"/>
                  <a:satMod val="135000"/>
                </a:schemeClr>
                <a:prstClr val="white"/>
              </a:duotone>
            </a:blip>
            <a:stretch>
              <a:fillRect/>
            </a:stretch>
          </p:blipFill>
          <p:spPr>
            <a:xfrm>
              <a:off x="684069" y="2073586"/>
              <a:ext cx="1426588" cy="445047"/>
            </a:xfrm>
            <a:prstGeom prst="rect">
              <a:avLst/>
            </a:prstGeom>
          </p:spPr>
        </p:pic>
        <p:sp>
          <p:nvSpPr>
            <p:cNvPr id="57" name="等腰三角形 56"/>
            <p:cNvSpPr/>
            <p:nvPr/>
          </p:nvSpPr>
          <p:spPr>
            <a:xfrm rot="10800000">
              <a:off x="1248350" y="2103322"/>
              <a:ext cx="275695" cy="181746"/>
            </a:xfrm>
            <a:prstGeom prst="triangle">
              <a:avLst/>
            </a:prstGeom>
            <a:solidFill>
              <a:srgbClr val="165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8" name="矩形 57"/>
            <p:cNvSpPr/>
            <p:nvPr/>
          </p:nvSpPr>
          <p:spPr>
            <a:xfrm>
              <a:off x="801275" y="1383168"/>
              <a:ext cx="1151898" cy="699761"/>
            </a:xfrm>
            <a:prstGeom prst="rect">
              <a:avLst/>
            </a:prstGeom>
          </p:spPr>
          <p:txBody>
            <a:bodyPr wrap="square">
              <a:spAutoFit/>
            </a:bodyPr>
            <a:lstStyle/>
            <a:p>
              <a:pPr algn="dist">
                <a:lnSpc>
                  <a:spcPct val="120000"/>
                </a:lnSpc>
              </a:pPr>
              <a:r>
                <a:rPr lang="zh-CN" altLang="en-US" sz="2000" b="1" dirty="0">
                  <a:solidFill>
                    <a:srgbClr val="165E9A"/>
                  </a:solidFill>
                </a:rPr>
                <a:t>垃圾</a:t>
              </a:r>
              <a:r>
                <a:rPr lang="zh-CN" altLang="en-US" sz="2000" b="1" dirty="0" smtClean="0">
                  <a:solidFill>
                    <a:srgbClr val="165E9A"/>
                  </a:solidFill>
                </a:rPr>
                <a:t>分类</a:t>
              </a:r>
              <a:r>
                <a:rPr lang="zh-CN" altLang="en-US" sz="2000" b="1" dirty="0">
                  <a:solidFill>
                    <a:srgbClr val="165E9A"/>
                  </a:solidFill>
                </a:rPr>
                <a:t>知识</a:t>
              </a:r>
              <a:r>
                <a:rPr lang="zh-CN" altLang="en-US" sz="2000" b="1" dirty="0" smtClean="0">
                  <a:solidFill>
                    <a:srgbClr val="165E9A"/>
                  </a:solidFill>
                </a:rPr>
                <a:t>培训</a:t>
              </a:r>
              <a:endParaRPr lang="zh-CN" altLang="en-US" sz="2000" b="1" dirty="0">
                <a:solidFill>
                  <a:srgbClr val="165E9A"/>
                </a:solidFill>
              </a:endParaRPr>
            </a:p>
          </p:txBody>
        </p:sp>
      </p:grpSp>
      <p:sp>
        <p:nvSpPr>
          <p:cNvPr id="27" name="矩形 26"/>
          <p:cNvSpPr/>
          <p:nvPr/>
        </p:nvSpPr>
        <p:spPr>
          <a:xfrm>
            <a:off x="-85725" y="5241290"/>
            <a:ext cx="2468880" cy="337185"/>
          </a:xfrm>
          <a:prstGeom prst="rect">
            <a:avLst/>
          </a:prstGeom>
        </p:spPr>
        <p:txBody>
          <a:bodyPr wrap="square">
            <a:spAutoFit/>
          </a:bodyPr>
          <a:lstStyle/>
          <a:p>
            <a:pPr algn="ctr"/>
            <a:r>
              <a:rPr lang="zh-CN" altLang="en-US" sz="1600" dirty="0">
                <a:solidFill>
                  <a:schemeClr val="bg1"/>
                </a:solidFill>
              </a:rPr>
              <a:t>寝室门后粘贴垃圾分类</a:t>
            </a:r>
          </a:p>
        </p:txBody>
      </p:sp>
      <p:pic>
        <p:nvPicPr>
          <p:cNvPr id="3" name="图片 2" descr="微信图片_20191130222951"/>
          <p:cNvPicPr>
            <a:picLocks noChangeAspect="1"/>
          </p:cNvPicPr>
          <p:nvPr/>
        </p:nvPicPr>
        <p:blipFill>
          <a:blip r:embed="rId5"/>
          <a:stretch>
            <a:fillRect/>
          </a:stretch>
        </p:blipFill>
        <p:spPr>
          <a:xfrm>
            <a:off x="2383155" y="1227860"/>
            <a:ext cx="5590437" cy="2663504"/>
          </a:xfrm>
          <a:prstGeom prst="rect">
            <a:avLst/>
          </a:prstGeom>
        </p:spPr>
      </p:pic>
      <p:grpSp>
        <p:nvGrpSpPr>
          <p:cNvPr id="6" name="组合 5"/>
          <p:cNvGrpSpPr/>
          <p:nvPr/>
        </p:nvGrpSpPr>
        <p:grpSpPr>
          <a:xfrm>
            <a:off x="4591914" y="3427204"/>
            <a:ext cx="2043654" cy="381935"/>
            <a:chOff x="555159" y="5179079"/>
            <a:chExt cx="2538103" cy="672730"/>
          </a:xfrm>
        </p:grpSpPr>
        <p:sp>
          <p:nvSpPr>
            <p:cNvPr id="8" name="任意多边形: 形状 87" descr="e7d195523061f1c02e66e4f24090f95771f2a25398b4c6a397210DEF3B34B42E7CAE3753A3E55670C5C5B393DCCD8D49F265F3A29442F2D10D421F974AABEA3384308323DA72972389F1817D14B0E600176B7640C5FE853C3CA6C13E6224FE447611467F8C59D90457759954301592D596911204481223F59600973C807E3C579893B2EE7C2E603653A703B55268CCAE"/>
            <p:cNvSpPr/>
            <p:nvPr/>
          </p:nvSpPr>
          <p:spPr bwMode="auto">
            <a:xfrm rot="16200000">
              <a:off x="1500501" y="4259048"/>
              <a:ext cx="647419" cy="2538103"/>
            </a:xfrm>
            <a:custGeom>
              <a:avLst/>
              <a:gdLst>
                <a:gd name="connsiteX0" fmla="*/ 523210 w 523210"/>
                <a:gd name="connsiteY0" fmla="*/ 632925 h 5128622"/>
                <a:gd name="connsiteX1" fmla="*/ 523210 w 523210"/>
                <a:gd name="connsiteY1" fmla="*/ 1463604 h 5128622"/>
                <a:gd name="connsiteX2" fmla="*/ 523210 w 523210"/>
                <a:gd name="connsiteY2" fmla="*/ 2258285 h 5128622"/>
                <a:gd name="connsiteX3" fmla="*/ 523210 w 523210"/>
                <a:gd name="connsiteY3" fmla="*/ 2363155 h 5128622"/>
                <a:gd name="connsiteX4" fmla="*/ 523210 w 523210"/>
                <a:gd name="connsiteY4" fmla="*/ 2607235 h 5128622"/>
                <a:gd name="connsiteX5" fmla="*/ 523210 w 523210"/>
                <a:gd name="connsiteY5" fmla="*/ 3088964 h 5128622"/>
                <a:gd name="connsiteX6" fmla="*/ 523210 w 523210"/>
                <a:gd name="connsiteY6" fmla="*/ 3154311 h 5128622"/>
                <a:gd name="connsiteX7" fmla="*/ 523210 w 523210"/>
                <a:gd name="connsiteY7" fmla="*/ 3193834 h 5128622"/>
                <a:gd name="connsiteX8" fmla="*/ 523210 w 523210"/>
                <a:gd name="connsiteY8" fmla="*/ 3984990 h 5128622"/>
                <a:gd name="connsiteX9" fmla="*/ 523210 w 523210"/>
                <a:gd name="connsiteY9" fmla="*/ 4232595 h 5128622"/>
                <a:gd name="connsiteX10" fmla="*/ 523209 w 523210"/>
                <a:gd name="connsiteY10" fmla="*/ 4232595 h 5128622"/>
                <a:gd name="connsiteX11" fmla="*/ 523209 w 523210"/>
                <a:gd name="connsiteY11" fmla="*/ 4337465 h 5128622"/>
                <a:gd name="connsiteX12" fmla="*/ 523210 w 523210"/>
                <a:gd name="connsiteY12" fmla="*/ 4337465 h 5128622"/>
                <a:gd name="connsiteX13" fmla="*/ 523210 w 523210"/>
                <a:gd name="connsiteY13" fmla="*/ 5128622 h 5128622"/>
                <a:gd name="connsiteX14" fmla="*/ 123221 w 523210"/>
                <a:gd name="connsiteY14" fmla="*/ 5002622 h 5128622"/>
                <a:gd name="connsiteX15" fmla="*/ 1 w 523210"/>
                <a:gd name="connsiteY15" fmla="*/ 4767364 h 5128622"/>
                <a:gd name="connsiteX16" fmla="*/ 1 w 523210"/>
                <a:gd name="connsiteY16" fmla="*/ 4495696 h 5128622"/>
                <a:gd name="connsiteX17" fmla="*/ 0 w 523210"/>
                <a:gd name="connsiteY17" fmla="*/ 4495696 h 5128622"/>
                <a:gd name="connsiteX18" fmla="*/ 0 w 523210"/>
                <a:gd name="connsiteY18" fmla="*/ 3352065 h 5128622"/>
                <a:gd name="connsiteX19" fmla="*/ 0 w 523210"/>
                <a:gd name="connsiteY19" fmla="*/ 2870336 h 5128622"/>
                <a:gd name="connsiteX20" fmla="*/ 0 w 523210"/>
                <a:gd name="connsiteY20" fmla="*/ 2765466 h 5128622"/>
                <a:gd name="connsiteX21" fmla="*/ 0 w 523210"/>
                <a:gd name="connsiteY21" fmla="*/ 2521386 h 5128622"/>
                <a:gd name="connsiteX22" fmla="*/ 0 w 523210"/>
                <a:gd name="connsiteY22" fmla="*/ 1974310 h 5128622"/>
                <a:gd name="connsiteX23" fmla="*/ 0 w 523210"/>
                <a:gd name="connsiteY23" fmla="*/ 1726705 h 5128622"/>
                <a:gd name="connsiteX24" fmla="*/ 0 w 523210"/>
                <a:gd name="connsiteY24" fmla="*/ 1621835 h 5128622"/>
                <a:gd name="connsiteX25" fmla="*/ 0 w 523210"/>
                <a:gd name="connsiteY25" fmla="*/ 896026 h 5128622"/>
                <a:gd name="connsiteX26" fmla="*/ 0 w 523210"/>
                <a:gd name="connsiteY26" fmla="*/ 830679 h 5128622"/>
                <a:gd name="connsiteX27" fmla="*/ 1 w 523210"/>
                <a:gd name="connsiteY27" fmla="*/ 830680 h 5128622"/>
                <a:gd name="connsiteX28" fmla="*/ 1 w 523210"/>
                <a:gd name="connsiteY28" fmla="*/ 791156 h 5128622"/>
                <a:gd name="connsiteX29" fmla="*/ 0 w 523210"/>
                <a:gd name="connsiteY29" fmla="*/ 791156 h 5128622"/>
                <a:gd name="connsiteX30" fmla="*/ 0 w 523210"/>
                <a:gd name="connsiteY30" fmla="*/ 0 h 5128622"/>
                <a:gd name="connsiteX31" fmla="*/ 399989 w 523210"/>
                <a:gd name="connsiteY31" fmla="*/ 125999 h 5128622"/>
                <a:gd name="connsiteX32" fmla="*/ 523209 w 523210"/>
                <a:gd name="connsiteY32" fmla="*/ 361258 h 5128622"/>
                <a:gd name="connsiteX33" fmla="*/ 523209 w 523210"/>
                <a:gd name="connsiteY33" fmla="*/ 632925 h 512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3210" h="5128622">
                  <a:moveTo>
                    <a:pt x="523210" y="632925"/>
                  </a:moveTo>
                  <a:lnTo>
                    <a:pt x="523210" y="1463604"/>
                  </a:lnTo>
                  <a:lnTo>
                    <a:pt x="523210" y="2258285"/>
                  </a:lnTo>
                  <a:lnTo>
                    <a:pt x="523210" y="2363155"/>
                  </a:lnTo>
                  <a:lnTo>
                    <a:pt x="523210" y="2607235"/>
                  </a:lnTo>
                  <a:lnTo>
                    <a:pt x="523210" y="3088964"/>
                  </a:lnTo>
                  <a:lnTo>
                    <a:pt x="523210" y="3154311"/>
                  </a:lnTo>
                  <a:lnTo>
                    <a:pt x="523210" y="3193834"/>
                  </a:lnTo>
                  <a:lnTo>
                    <a:pt x="523210" y="3984990"/>
                  </a:lnTo>
                  <a:lnTo>
                    <a:pt x="523210" y="4232595"/>
                  </a:lnTo>
                  <a:lnTo>
                    <a:pt x="523209" y="4232595"/>
                  </a:lnTo>
                  <a:lnTo>
                    <a:pt x="523209" y="4337465"/>
                  </a:lnTo>
                  <a:lnTo>
                    <a:pt x="523210" y="4337465"/>
                  </a:lnTo>
                  <a:lnTo>
                    <a:pt x="523210" y="5128622"/>
                  </a:lnTo>
                  <a:cubicBezTo>
                    <a:pt x="523210" y="5128622"/>
                    <a:pt x="205651" y="5029507"/>
                    <a:pt x="123221" y="5002622"/>
                  </a:cubicBezTo>
                  <a:cubicBezTo>
                    <a:pt x="13081" y="4966692"/>
                    <a:pt x="1" y="4886001"/>
                    <a:pt x="1" y="4767364"/>
                  </a:cubicBezTo>
                  <a:lnTo>
                    <a:pt x="1" y="4495696"/>
                  </a:lnTo>
                  <a:lnTo>
                    <a:pt x="0" y="4495696"/>
                  </a:lnTo>
                  <a:lnTo>
                    <a:pt x="0" y="3352065"/>
                  </a:lnTo>
                  <a:lnTo>
                    <a:pt x="0" y="2870336"/>
                  </a:lnTo>
                  <a:lnTo>
                    <a:pt x="0" y="2765466"/>
                  </a:lnTo>
                  <a:lnTo>
                    <a:pt x="0" y="2521386"/>
                  </a:lnTo>
                  <a:lnTo>
                    <a:pt x="0" y="1974310"/>
                  </a:lnTo>
                  <a:lnTo>
                    <a:pt x="0" y="1726705"/>
                  </a:lnTo>
                  <a:lnTo>
                    <a:pt x="0" y="1621835"/>
                  </a:lnTo>
                  <a:lnTo>
                    <a:pt x="0" y="896026"/>
                  </a:lnTo>
                  <a:lnTo>
                    <a:pt x="0" y="830679"/>
                  </a:lnTo>
                  <a:lnTo>
                    <a:pt x="1" y="830680"/>
                  </a:lnTo>
                  <a:lnTo>
                    <a:pt x="1" y="791156"/>
                  </a:lnTo>
                  <a:lnTo>
                    <a:pt x="0" y="791156"/>
                  </a:lnTo>
                  <a:lnTo>
                    <a:pt x="0" y="0"/>
                  </a:lnTo>
                  <a:cubicBezTo>
                    <a:pt x="0" y="0"/>
                    <a:pt x="317559" y="99114"/>
                    <a:pt x="399989" y="125999"/>
                  </a:cubicBezTo>
                  <a:cubicBezTo>
                    <a:pt x="510129" y="161931"/>
                    <a:pt x="523209" y="242621"/>
                    <a:pt x="523209" y="361258"/>
                  </a:cubicBezTo>
                  <a:lnTo>
                    <a:pt x="523209" y="632925"/>
                  </a:lnTo>
                  <a:close/>
                </a:path>
              </a:pathLst>
            </a:custGeom>
            <a:gradFill>
              <a:gsLst>
                <a:gs pos="45000">
                  <a:srgbClr val="165E9A"/>
                </a:gs>
                <a:gs pos="100000">
                  <a:srgbClr val="1F86DB"/>
                </a:gs>
              </a:gsLst>
              <a:lin ang="2700000" scaled="0"/>
            </a:gradFill>
            <a:ln w="28575" cap="flat" cmpd="sng" algn="ctr">
              <a:noFill/>
              <a:prstDash val="solid"/>
              <a:miter lim="800000"/>
            </a:ln>
            <a:effectLst/>
            <a:extLst>
              <a:ext uri="{91240B29-F687-4F45-9708-019B960494DF}">
                <a14:hiddenLine xmlns:a14="http://schemas.microsoft.com/office/drawing/2010/main" w="25400">
                  <a:solidFill>
                    <a:schemeClr val="tx1">
                      <a:alpha val="95000"/>
                    </a:schemeClr>
                  </a:solidFill>
                  <a:miter lim="800000"/>
                  <a:headEnd type="none" w="med" len="med"/>
                  <a:tailEnd type="none" w="med" len="med"/>
                </a14:hiddenLine>
              </a:ext>
            </a:ex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mj-ea"/>
                <a:ea typeface="+mj-ea"/>
                <a:cs typeface="+mn-cs"/>
              </a:endParaRPr>
            </a:p>
          </p:txBody>
        </p:sp>
        <p:sp>
          <p:nvSpPr>
            <p:cNvPr id="32" name="矩形 31"/>
            <p:cNvSpPr/>
            <p:nvPr/>
          </p:nvSpPr>
          <p:spPr>
            <a:xfrm>
              <a:off x="605142" y="5179079"/>
              <a:ext cx="2258677" cy="596320"/>
            </a:xfrm>
            <a:prstGeom prst="rect">
              <a:avLst/>
            </a:prstGeom>
          </p:spPr>
          <p:txBody>
            <a:bodyPr wrap="square">
              <a:spAutoFit/>
            </a:bodyPr>
            <a:lstStyle/>
            <a:p>
              <a:pPr algn="ctr"/>
              <a:r>
                <a:rPr lang="zh-CN" altLang="en-US" sz="1600" b="1" dirty="0">
                  <a:solidFill>
                    <a:schemeClr val="bg1"/>
                  </a:solidFill>
                  <a:latin typeface="+mj-ea"/>
                  <a:ea typeface="+mj-ea"/>
                </a:rPr>
                <a:t>垃圾分类小课堂</a:t>
              </a:r>
            </a:p>
          </p:txBody>
        </p:sp>
      </p:grpSp>
      <p:pic>
        <p:nvPicPr>
          <p:cNvPr id="33" name="图片 32" descr="微信图片_2019120122052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913905" y="3951769"/>
            <a:ext cx="3436510" cy="2071084"/>
          </a:xfrm>
          <a:prstGeom prst="rect">
            <a:avLst/>
          </a:prstGeom>
        </p:spPr>
      </p:pic>
      <p:pic>
        <p:nvPicPr>
          <p:cNvPr id="48" name="图片 47" descr="微信图片_20191201224338"/>
          <p:cNvPicPr>
            <a:picLocks noChangeAspect="1"/>
          </p:cNvPicPr>
          <p:nvPr/>
        </p:nvPicPr>
        <p:blipFill>
          <a:blip r:embed="rId7"/>
          <a:stretch>
            <a:fillRect/>
          </a:stretch>
        </p:blipFill>
        <p:spPr>
          <a:xfrm>
            <a:off x="8034384" y="1237992"/>
            <a:ext cx="3547961" cy="2653372"/>
          </a:xfrm>
          <a:prstGeom prst="rect">
            <a:avLst/>
          </a:prstGeom>
        </p:spPr>
      </p:pic>
      <p:grpSp>
        <p:nvGrpSpPr>
          <p:cNvPr id="49" name="组合 48"/>
          <p:cNvGrpSpPr/>
          <p:nvPr/>
        </p:nvGrpSpPr>
        <p:grpSpPr>
          <a:xfrm>
            <a:off x="8087425" y="3419608"/>
            <a:ext cx="2798290" cy="389535"/>
            <a:chOff x="-6210552" y="8176267"/>
            <a:chExt cx="3289805" cy="802152"/>
          </a:xfrm>
        </p:grpSpPr>
        <p:sp>
          <p:nvSpPr>
            <p:cNvPr id="52" name="任意多边形: 形状 87" descr="e7d195523061f1c02e66e4f24090f95771f2a25398b4c6a397210DEF3B34B42E7CAE3753A3E55670C5C5B393DCCD8D49F265F3A29442F2D10D421F974AABEA3384308323DA72972389F1817D14B0E600176B7640C5FE853C3CA6C13E6224FE447611467F8C59D90457759954301592D596911204481223F59600973C807E3C579893B2EE7C2E603653A703B55268CCAE"/>
            <p:cNvSpPr/>
            <p:nvPr/>
          </p:nvSpPr>
          <p:spPr bwMode="auto">
            <a:xfrm rot="16200000">
              <a:off x="-4966725" y="6932440"/>
              <a:ext cx="802152" cy="3289805"/>
            </a:xfrm>
            <a:custGeom>
              <a:avLst/>
              <a:gdLst>
                <a:gd name="connsiteX0" fmla="*/ 523210 w 523210"/>
                <a:gd name="connsiteY0" fmla="*/ 632925 h 5128622"/>
                <a:gd name="connsiteX1" fmla="*/ 523210 w 523210"/>
                <a:gd name="connsiteY1" fmla="*/ 1463604 h 5128622"/>
                <a:gd name="connsiteX2" fmla="*/ 523210 w 523210"/>
                <a:gd name="connsiteY2" fmla="*/ 2258285 h 5128622"/>
                <a:gd name="connsiteX3" fmla="*/ 523210 w 523210"/>
                <a:gd name="connsiteY3" fmla="*/ 2363155 h 5128622"/>
                <a:gd name="connsiteX4" fmla="*/ 523210 w 523210"/>
                <a:gd name="connsiteY4" fmla="*/ 2607235 h 5128622"/>
                <a:gd name="connsiteX5" fmla="*/ 523210 w 523210"/>
                <a:gd name="connsiteY5" fmla="*/ 3088964 h 5128622"/>
                <a:gd name="connsiteX6" fmla="*/ 523210 w 523210"/>
                <a:gd name="connsiteY6" fmla="*/ 3154311 h 5128622"/>
                <a:gd name="connsiteX7" fmla="*/ 523210 w 523210"/>
                <a:gd name="connsiteY7" fmla="*/ 3193834 h 5128622"/>
                <a:gd name="connsiteX8" fmla="*/ 523210 w 523210"/>
                <a:gd name="connsiteY8" fmla="*/ 3984990 h 5128622"/>
                <a:gd name="connsiteX9" fmla="*/ 523210 w 523210"/>
                <a:gd name="connsiteY9" fmla="*/ 4232595 h 5128622"/>
                <a:gd name="connsiteX10" fmla="*/ 523209 w 523210"/>
                <a:gd name="connsiteY10" fmla="*/ 4232595 h 5128622"/>
                <a:gd name="connsiteX11" fmla="*/ 523209 w 523210"/>
                <a:gd name="connsiteY11" fmla="*/ 4337465 h 5128622"/>
                <a:gd name="connsiteX12" fmla="*/ 523210 w 523210"/>
                <a:gd name="connsiteY12" fmla="*/ 4337465 h 5128622"/>
                <a:gd name="connsiteX13" fmla="*/ 523210 w 523210"/>
                <a:gd name="connsiteY13" fmla="*/ 5128622 h 5128622"/>
                <a:gd name="connsiteX14" fmla="*/ 123221 w 523210"/>
                <a:gd name="connsiteY14" fmla="*/ 5002622 h 5128622"/>
                <a:gd name="connsiteX15" fmla="*/ 1 w 523210"/>
                <a:gd name="connsiteY15" fmla="*/ 4767364 h 5128622"/>
                <a:gd name="connsiteX16" fmla="*/ 1 w 523210"/>
                <a:gd name="connsiteY16" fmla="*/ 4495696 h 5128622"/>
                <a:gd name="connsiteX17" fmla="*/ 0 w 523210"/>
                <a:gd name="connsiteY17" fmla="*/ 4495696 h 5128622"/>
                <a:gd name="connsiteX18" fmla="*/ 0 w 523210"/>
                <a:gd name="connsiteY18" fmla="*/ 3352065 h 5128622"/>
                <a:gd name="connsiteX19" fmla="*/ 0 w 523210"/>
                <a:gd name="connsiteY19" fmla="*/ 2870336 h 5128622"/>
                <a:gd name="connsiteX20" fmla="*/ 0 w 523210"/>
                <a:gd name="connsiteY20" fmla="*/ 2765466 h 5128622"/>
                <a:gd name="connsiteX21" fmla="*/ 0 w 523210"/>
                <a:gd name="connsiteY21" fmla="*/ 2521386 h 5128622"/>
                <a:gd name="connsiteX22" fmla="*/ 0 w 523210"/>
                <a:gd name="connsiteY22" fmla="*/ 1974310 h 5128622"/>
                <a:gd name="connsiteX23" fmla="*/ 0 w 523210"/>
                <a:gd name="connsiteY23" fmla="*/ 1726705 h 5128622"/>
                <a:gd name="connsiteX24" fmla="*/ 0 w 523210"/>
                <a:gd name="connsiteY24" fmla="*/ 1621835 h 5128622"/>
                <a:gd name="connsiteX25" fmla="*/ 0 w 523210"/>
                <a:gd name="connsiteY25" fmla="*/ 896026 h 5128622"/>
                <a:gd name="connsiteX26" fmla="*/ 0 w 523210"/>
                <a:gd name="connsiteY26" fmla="*/ 830679 h 5128622"/>
                <a:gd name="connsiteX27" fmla="*/ 1 w 523210"/>
                <a:gd name="connsiteY27" fmla="*/ 830680 h 5128622"/>
                <a:gd name="connsiteX28" fmla="*/ 1 w 523210"/>
                <a:gd name="connsiteY28" fmla="*/ 791156 h 5128622"/>
                <a:gd name="connsiteX29" fmla="*/ 0 w 523210"/>
                <a:gd name="connsiteY29" fmla="*/ 791156 h 5128622"/>
                <a:gd name="connsiteX30" fmla="*/ 0 w 523210"/>
                <a:gd name="connsiteY30" fmla="*/ 0 h 5128622"/>
                <a:gd name="connsiteX31" fmla="*/ 399989 w 523210"/>
                <a:gd name="connsiteY31" fmla="*/ 125999 h 5128622"/>
                <a:gd name="connsiteX32" fmla="*/ 523209 w 523210"/>
                <a:gd name="connsiteY32" fmla="*/ 361258 h 5128622"/>
                <a:gd name="connsiteX33" fmla="*/ 523209 w 523210"/>
                <a:gd name="connsiteY33" fmla="*/ 632925 h 512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3210" h="5128622">
                  <a:moveTo>
                    <a:pt x="523210" y="632925"/>
                  </a:moveTo>
                  <a:lnTo>
                    <a:pt x="523210" y="1463604"/>
                  </a:lnTo>
                  <a:lnTo>
                    <a:pt x="523210" y="2258285"/>
                  </a:lnTo>
                  <a:lnTo>
                    <a:pt x="523210" y="2363155"/>
                  </a:lnTo>
                  <a:lnTo>
                    <a:pt x="523210" y="2607235"/>
                  </a:lnTo>
                  <a:lnTo>
                    <a:pt x="523210" y="3088964"/>
                  </a:lnTo>
                  <a:lnTo>
                    <a:pt x="523210" y="3154311"/>
                  </a:lnTo>
                  <a:lnTo>
                    <a:pt x="523210" y="3193834"/>
                  </a:lnTo>
                  <a:lnTo>
                    <a:pt x="523210" y="3984990"/>
                  </a:lnTo>
                  <a:lnTo>
                    <a:pt x="523210" y="4232595"/>
                  </a:lnTo>
                  <a:lnTo>
                    <a:pt x="523209" y="4232595"/>
                  </a:lnTo>
                  <a:lnTo>
                    <a:pt x="523209" y="4337465"/>
                  </a:lnTo>
                  <a:lnTo>
                    <a:pt x="523210" y="4337465"/>
                  </a:lnTo>
                  <a:lnTo>
                    <a:pt x="523210" y="5128622"/>
                  </a:lnTo>
                  <a:cubicBezTo>
                    <a:pt x="523210" y="5128622"/>
                    <a:pt x="205651" y="5029507"/>
                    <a:pt x="123221" y="5002622"/>
                  </a:cubicBezTo>
                  <a:cubicBezTo>
                    <a:pt x="13081" y="4966692"/>
                    <a:pt x="1" y="4886001"/>
                    <a:pt x="1" y="4767364"/>
                  </a:cubicBezTo>
                  <a:lnTo>
                    <a:pt x="1" y="4495696"/>
                  </a:lnTo>
                  <a:lnTo>
                    <a:pt x="0" y="4495696"/>
                  </a:lnTo>
                  <a:lnTo>
                    <a:pt x="0" y="3352065"/>
                  </a:lnTo>
                  <a:lnTo>
                    <a:pt x="0" y="2870336"/>
                  </a:lnTo>
                  <a:lnTo>
                    <a:pt x="0" y="2765466"/>
                  </a:lnTo>
                  <a:lnTo>
                    <a:pt x="0" y="2521386"/>
                  </a:lnTo>
                  <a:lnTo>
                    <a:pt x="0" y="1974310"/>
                  </a:lnTo>
                  <a:lnTo>
                    <a:pt x="0" y="1726705"/>
                  </a:lnTo>
                  <a:lnTo>
                    <a:pt x="0" y="1621835"/>
                  </a:lnTo>
                  <a:lnTo>
                    <a:pt x="0" y="896026"/>
                  </a:lnTo>
                  <a:lnTo>
                    <a:pt x="0" y="830679"/>
                  </a:lnTo>
                  <a:lnTo>
                    <a:pt x="1" y="830680"/>
                  </a:lnTo>
                  <a:lnTo>
                    <a:pt x="1" y="791156"/>
                  </a:lnTo>
                  <a:lnTo>
                    <a:pt x="0" y="791156"/>
                  </a:lnTo>
                  <a:lnTo>
                    <a:pt x="0" y="0"/>
                  </a:lnTo>
                  <a:cubicBezTo>
                    <a:pt x="0" y="0"/>
                    <a:pt x="317559" y="99114"/>
                    <a:pt x="399989" y="125999"/>
                  </a:cubicBezTo>
                  <a:cubicBezTo>
                    <a:pt x="510129" y="161931"/>
                    <a:pt x="523209" y="242621"/>
                    <a:pt x="523209" y="361258"/>
                  </a:cubicBezTo>
                  <a:lnTo>
                    <a:pt x="523209" y="632925"/>
                  </a:lnTo>
                  <a:close/>
                </a:path>
              </a:pathLst>
            </a:custGeom>
            <a:gradFill>
              <a:gsLst>
                <a:gs pos="45000">
                  <a:srgbClr val="165E9A"/>
                </a:gs>
                <a:gs pos="100000">
                  <a:srgbClr val="1F86DB"/>
                </a:gs>
              </a:gsLst>
              <a:lin ang="2700000" scaled="0"/>
            </a:gradFill>
            <a:ln w="28575" cap="flat" cmpd="sng" algn="ctr">
              <a:noFill/>
              <a:prstDash val="solid"/>
              <a:miter lim="800000"/>
            </a:ln>
            <a:effectLst/>
            <a:extLst>
              <a:ext uri="{91240B29-F687-4F45-9708-019B960494DF}">
                <a14:hiddenLine xmlns:a14="http://schemas.microsoft.com/office/drawing/2010/main" w="25400">
                  <a:solidFill>
                    <a:schemeClr val="tx1">
                      <a:alpha val="95000"/>
                    </a:schemeClr>
                  </a:solidFill>
                  <a:miter lim="800000"/>
                  <a:headEnd type="none" w="med" len="med"/>
                  <a:tailEnd type="none" w="med" len="med"/>
                </a14:hiddenLine>
              </a:ext>
            </a:ex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mj-ea"/>
                <a:ea typeface="+mj-ea"/>
                <a:cs typeface="+mn-cs"/>
              </a:endParaRPr>
            </a:p>
          </p:txBody>
        </p:sp>
        <p:sp>
          <p:nvSpPr>
            <p:cNvPr id="53" name="矩形 52"/>
            <p:cNvSpPr/>
            <p:nvPr/>
          </p:nvSpPr>
          <p:spPr>
            <a:xfrm>
              <a:off x="-6062717" y="8227790"/>
              <a:ext cx="2994133" cy="697169"/>
            </a:xfrm>
            <a:prstGeom prst="rect">
              <a:avLst/>
            </a:prstGeom>
          </p:spPr>
          <p:txBody>
            <a:bodyPr wrap="square">
              <a:spAutoFit/>
            </a:bodyPr>
            <a:lstStyle/>
            <a:p>
              <a:pPr algn="ctr"/>
              <a:r>
                <a:rPr lang="zh-CN" altLang="en-US" sz="1600" b="1" dirty="0">
                  <a:solidFill>
                    <a:schemeClr val="bg1"/>
                  </a:solidFill>
                  <a:latin typeface="+mj-ea"/>
                  <a:ea typeface="+mj-ea"/>
                </a:rPr>
                <a:t>餐饮人员垃圾分类小课堂</a:t>
              </a:r>
            </a:p>
          </p:txBody>
        </p:sp>
      </p:grpSp>
      <p:pic>
        <p:nvPicPr>
          <p:cNvPr id="61" name="图片 60" descr="微信图片_2019113022333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409418" y="3952367"/>
            <a:ext cx="2918652" cy="2070488"/>
          </a:xfrm>
          <a:prstGeom prst="rect">
            <a:avLst/>
          </a:prstGeom>
        </p:spPr>
      </p:pic>
      <p:grpSp>
        <p:nvGrpSpPr>
          <p:cNvPr id="62" name="组合 61"/>
          <p:cNvGrpSpPr/>
          <p:nvPr/>
        </p:nvGrpSpPr>
        <p:grpSpPr>
          <a:xfrm>
            <a:off x="4751757" y="5664340"/>
            <a:ext cx="2453107" cy="354456"/>
            <a:chOff x="852249" y="5172242"/>
            <a:chExt cx="2732112" cy="683855"/>
          </a:xfrm>
        </p:grpSpPr>
        <p:sp>
          <p:nvSpPr>
            <p:cNvPr id="63" name="任意多边形: 形状 79" descr="e7d195523061f1c02e66e4f24090f95771f2a25398b4c6a397210DEF3B34B42E7CAE3753A3E55670C5C5B393DCCD8D49F265F3A29442F2D10D421F974AABEA3384308323DA72972389F1817D14B0E600176B7640C5FE853C3CA6C13E6224FE447611467F8C59D90457759954301592D596911204481223F59600973C807E3C579893B2EE7C2E603653A703B55268CCAE"/>
            <p:cNvSpPr/>
            <p:nvPr/>
          </p:nvSpPr>
          <p:spPr bwMode="auto">
            <a:xfrm rot="16200000">
              <a:off x="1886256" y="4138236"/>
              <a:ext cx="664099" cy="2732111"/>
            </a:xfrm>
            <a:custGeom>
              <a:avLst/>
              <a:gdLst>
                <a:gd name="connsiteX0" fmla="*/ 523210 w 523210"/>
                <a:gd name="connsiteY0" fmla="*/ 632925 h 5128622"/>
                <a:gd name="connsiteX1" fmla="*/ 523210 w 523210"/>
                <a:gd name="connsiteY1" fmla="*/ 1463604 h 5128622"/>
                <a:gd name="connsiteX2" fmla="*/ 523210 w 523210"/>
                <a:gd name="connsiteY2" fmla="*/ 2258285 h 5128622"/>
                <a:gd name="connsiteX3" fmla="*/ 523210 w 523210"/>
                <a:gd name="connsiteY3" fmla="*/ 2363155 h 5128622"/>
                <a:gd name="connsiteX4" fmla="*/ 523210 w 523210"/>
                <a:gd name="connsiteY4" fmla="*/ 2607235 h 5128622"/>
                <a:gd name="connsiteX5" fmla="*/ 523210 w 523210"/>
                <a:gd name="connsiteY5" fmla="*/ 3088964 h 5128622"/>
                <a:gd name="connsiteX6" fmla="*/ 523210 w 523210"/>
                <a:gd name="connsiteY6" fmla="*/ 3154311 h 5128622"/>
                <a:gd name="connsiteX7" fmla="*/ 523210 w 523210"/>
                <a:gd name="connsiteY7" fmla="*/ 3193834 h 5128622"/>
                <a:gd name="connsiteX8" fmla="*/ 523210 w 523210"/>
                <a:gd name="connsiteY8" fmla="*/ 3984990 h 5128622"/>
                <a:gd name="connsiteX9" fmla="*/ 523210 w 523210"/>
                <a:gd name="connsiteY9" fmla="*/ 4232595 h 5128622"/>
                <a:gd name="connsiteX10" fmla="*/ 523209 w 523210"/>
                <a:gd name="connsiteY10" fmla="*/ 4232595 h 5128622"/>
                <a:gd name="connsiteX11" fmla="*/ 523209 w 523210"/>
                <a:gd name="connsiteY11" fmla="*/ 4337465 h 5128622"/>
                <a:gd name="connsiteX12" fmla="*/ 523210 w 523210"/>
                <a:gd name="connsiteY12" fmla="*/ 4337465 h 5128622"/>
                <a:gd name="connsiteX13" fmla="*/ 523210 w 523210"/>
                <a:gd name="connsiteY13" fmla="*/ 5128622 h 5128622"/>
                <a:gd name="connsiteX14" fmla="*/ 123221 w 523210"/>
                <a:gd name="connsiteY14" fmla="*/ 5002622 h 5128622"/>
                <a:gd name="connsiteX15" fmla="*/ 1 w 523210"/>
                <a:gd name="connsiteY15" fmla="*/ 4767364 h 5128622"/>
                <a:gd name="connsiteX16" fmla="*/ 1 w 523210"/>
                <a:gd name="connsiteY16" fmla="*/ 4495696 h 5128622"/>
                <a:gd name="connsiteX17" fmla="*/ 0 w 523210"/>
                <a:gd name="connsiteY17" fmla="*/ 4495696 h 5128622"/>
                <a:gd name="connsiteX18" fmla="*/ 0 w 523210"/>
                <a:gd name="connsiteY18" fmla="*/ 3352065 h 5128622"/>
                <a:gd name="connsiteX19" fmla="*/ 0 w 523210"/>
                <a:gd name="connsiteY19" fmla="*/ 2870336 h 5128622"/>
                <a:gd name="connsiteX20" fmla="*/ 0 w 523210"/>
                <a:gd name="connsiteY20" fmla="*/ 2765466 h 5128622"/>
                <a:gd name="connsiteX21" fmla="*/ 0 w 523210"/>
                <a:gd name="connsiteY21" fmla="*/ 2521386 h 5128622"/>
                <a:gd name="connsiteX22" fmla="*/ 0 w 523210"/>
                <a:gd name="connsiteY22" fmla="*/ 1974310 h 5128622"/>
                <a:gd name="connsiteX23" fmla="*/ 0 w 523210"/>
                <a:gd name="connsiteY23" fmla="*/ 1726705 h 5128622"/>
                <a:gd name="connsiteX24" fmla="*/ 0 w 523210"/>
                <a:gd name="connsiteY24" fmla="*/ 1621835 h 5128622"/>
                <a:gd name="connsiteX25" fmla="*/ 0 w 523210"/>
                <a:gd name="connsiteY25" fmla="*/ 896026 h 5128622"/>
                <a:gd name="connsiteX26" fmla="*/ 0 w 523210"/>
                <a:gd name="connsiteY26" fmla="*/ 830679 h 5128622"/>
                <a:gd name="connsiteX27" fmla="*/ 1 w 523210"/>
                <a:gd name="connsiteY27" fmla="*/ 830680 h 5128622"/>
                <a:gd name="connsiteX28" fmla="*/ 1 w 523210"/>
                <a:gd name="connsiteY28" fmla="*/ 791156 h 5128622"/>
                <a:gd name="connsiteX29" fmla="*/ 0 w 523210"/>
                <a:gd name="connsiteY29" fmla="*/ 791156 h 5128622"/>
                <a:gd name="connsiteX30" fmla="*/ 0 w 523210"/>
                <a:gd name="connsiteY30" fmla="*/ 0 h 5128622"/>
                <a:gd name="connsiteX31" fmla="*/ 399989 w 523210"/>
                <a:gd name="connsiteY31" fmla="*/ 125999 h 5128622"/>
                <a:gd name="connsiteX32" fmla="*/ 523209 w 523210"/>
                <a:gd name="connsiteY32" fmla="*/ 361258 h 5128622"/>
                <a:gd name="connsiteX33" fmla="*/ 523209 w 523210"/>
                <a:gd name="connsiteY33" fmla="*/ 632925 h 512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3210" h="5128622">
                  <a:moveTo>
                    <a:pt x="523210" y="632925"/>
                  </a:moveTo>
                  <a:lnTo>
                    <a:pt x="523210" y="1463604"/>
                  </a:lnTo>
                  <a:lnTo>
                    <a:pt x="523210" y="2258285"/>
                  </a:lnTo>
                  <a:lnTo>
                    <a:pt x="523210" y="2363155"/>
                  </a:lnTo>
                  <a:lnTo>
                    <a:pt x="523210" y="2607235"/>
                  </a:lnTo>
                  <a:lnTo>
                    <a:pt x="523210" y="3088964"/>
                  </a:lnTo>
                  <a:lnTo>
                    <a:pt x="523210" y="3154311"/>
                  </a:lnTo>
                  <a:lnTo>
                    <a:pt x="523210" y="3193834"/>
                  </a:lnTo>
                  <a:lnTo>
                    <a:pt x="523210" y="3984990"/>
                  </a:lnTo>
                  <a:lnTo>
                    <a:pt x="523210" y="4232595"/>
                  </a:lnTo>
                  <a:lnTo>
                    <a:pt x="523209" y="4232595"/>
                  </a:lnTo>
                  <a:lnTo>
                    <a:pt x="523209" y="4337465"/>
                  </a:lnTo>
                  <a:lnTo>
                    <a:pt x="523210" y="4337465"/>
                  </a:lnTo>
                  <a:lnTo>
                    <a:pt x="523210" y="5128622"/>
                  </a:lnTo>
                  <a:cubicBezTo>
                    <a:pt x="523210" y="5128622"/>
                    <a:pt x="205651" y="5029507"/>
                    <a:pt x="123221" y="5002622"/>
                  </a:cubicBezTo>
                  <a:cubicBezTo>
                    <a:pt x="13081" y="4966692"/>
                    <a:pt x="1" y="4886001"/>
                    <a:pt x="1" y="4767364"/>
                  </a:cubicBezTo>
                  <a:lnTo>
                    <a:pt x="1" y="4495696"/>
                  </a:lnTo>
                  <a:lnTo>
                    <a:pt x="0" y="4495696"/>
                  </a:lnTo>
                  <a:lnTo>
                    <a:pt x="0" y="3352065"/>
                  </a:lnTo>
                  <a:lnTo>
                    <a:pt x="0" y="2870336"/>
                  </a:lnTo>
                  <a:lnTo>
                    <a:pt x="0" y="2765466"/>
                  </a:lnTo>
                  <a:lnTo>
                    <a:pt x="0" y="2521386"/>
                  </a:lnTo>
                  <a:lnTo>
                    <a:pt x="0" y="1974310"/>
                  </a:lnTo>
                  <a:lnTo>
                    <a:pt x="0" y="1726705"/>
                  </a:lnTo>
                  <a:lnTo>
                    <a:pt x="0" y="1621835"/>
                  </a:lnTo>
                  <a:lnTo>
                    <a:pt x="0" y="896026"/>
                  </a:lnTo>
                  <a:lnTo>
                    <a:pt x="0" y="830679"/>
                  </a:lnTo>
                  <a:lnTo>
                    <a:pt x="1" y="830680"/>
                  </a:lnTo>
                  <a:lnTo>
                    <a:pt x="1" y="791156"/>
                  </a:lnTo>
                  <a:lnTo>
                    <a:pt x="0" y="791156"/>
                  </a:lnTo>
                  <a:lnTo>
                    <a:pt x="0" y="0"/>
                  </a:lnTo>
                  <a:cubicBezTo>
                    <a:pt x="0" y="0"/>
                    <a:pt x="317559" y="99114"/>
                    <a:pt x="399989" y="125999"/>
                  </a:cubicBezTo>
                  <a:cubicBezTo>
                    <a:pt x="510129" y="161931"/>
                    <a:pt x="523209" y="242621"/>
                    <a:pt x="523209" y="361258"/>
                  </a:cubicBezTo>
                  <a:lnTo>
                    <a:pt x="523209" y="632925"/>
                  </a:lnTo>
                  <a:close/>
                </a:path>
              </a:pathLst>
            </a:custGeom>
            <a:gradFill>
              <a:gsLst>
                <a:gs pos="45000">
                  <a:srgbClr val="165E9A"/>
                </a:gs>
                <a:gs pos="100000">
                  <a:srgbClr val="1F86DB"/>
                </a:gs>
              </a:gsLst>
              <a:lin ang="2700000" scaled="0"/>
            </a:gradFill>
            <a:ln w="28575" cap="flat" cmpd="sng" algn="ctr">
              <a:noFill/>
              <a:prstDash val="solid"/>
              <a:miter lim="800000"/>
            </a:ln>
            <a:effectLst/>
            <a:extLst>
              <a:ext uri="{91240B29-F687-4F45-9708-019B960494DF}">
                <a14:hiddenLine xmlns:a14="http://schemas.microsoft.com/office/drawing/2010/main" w="25400">
                  <a:solidFill>
                    <a:schemeClr val="tx1">
                      <a:alpha val="95000"/>
                    </a:schemeClr>
                  </a:solidFill>
                  <a:miter lim="800000"/>
                  <a:headEnd type="none" w="med" len="med"/>
                  <a:tailEnd type="none" w="med" len="med"/>
                </a14:hiddenLine>
              </a:ext>
            </a:ex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mj-ea"/>
                <a:ea typeface="+mj-ea"/>
                <a:cs typeface="+mn-cs"/>
              </a:endParaRPr>
            </a:p>
          </p:txBody>
        </p:sp>
        <p:sp>
          <p:nvSpPr>
            <p:cNvPr id="64" name="矩形 63"/>
            <p:cNvSpPr/>
            <p:nvPr/>
          </p:nvSpPr>
          <p:spPr>
            <a:xfrm>
              <a:off x="852249" y="5202920"/>
              <a:ext cx="2646262" cy="653177"/>
            </a:xfrm>
            <a:prstGeom prst="rect">
              <a:avLst/>
            </a:prstGeom>
          </p:spPr>
          <p:txBody>
            <a:bodyPr wrap="square">
              <a:spAutoFit/>
            </a:bodyPr>
            <a:lstStyle/>
            <a:p>
              <a:pPr algn="ctr"/>
              <a:r>
                <a:rPr lang="en-US" altLang="zh-CN" sz="1600" b="1" dirty="0">
                  <a:solidFill>
                    <a:schemeClr val="bg1"/>
                  </a:solidFill>
                  <a:latin typeface="+mj-ea"/>
                  <a:ea typeface="+mj-ea"/>
                </a:rPr>
                <a:t>“</a:t>
              </a:r>
              <a:r>
                <a:rPr lang="zh-CN" altLang="en-US" sz="1600" b="1" dirty="0">
                  <a:solidFill>
                    <a:schemeClr val="bg1"/>
                  </a:solidFill>
                  <a:latin typeface="+mj-ea"/>
                  <a:ea typeface="+mj-ea"/>
                </a:rPr>
                <a:t>一月一课</a:t>
              </a:r>
              <a:r>
                <a:rPr lang="en-US" altLang="zh-CN" sz="1600" b="1" dirty="0">
                  <a:solidFill>
                    <a:schemeClr val="bg1"/>
                  </a:solidFill>
                  <a:latin typeface="+mj-ea"/>
                  <a:ea typeface="+mj-ea"/>
                </a:rPr>
                <a:t>”</a:t>
              </a:r>
              <a:r>
                <a:rPr lang="zh-CN" altLang="en-US" sz="1600" b="1" dirty="0">
                  <a:solidFill>
                    <a:schemeClr val="bg1"/>
                  </a:solidFill>
                  <a:latin typeface="+mj-ea"/>
                  <a:ea typeface="+mj-ea"/>
                </a:rPr>
                <a:t>活动</a:t>
              </a:r>
            </a:p>
          </p:txBody>
        </p:sp>
      </p:grpSp>
      <p:sp>
        <p:nvSpPr>
          <p:cNvPr id="35" name="矩形 34">
            <a:extLst>
              <a:ext uri="{FF2B5EF4-FFF2-40B4-BE49-F238E27FC236}">
                <a16:creationId xmlns:a16="http://schemas.microsoft.com/office/drawing/2014/main" xmlns="" id="{85BE23D4-B7E4-4AF9-862B-A720EF81BFC7}"/>
              </a:ext>
            </a:extLst>
          </p:cNvPr>
          <p:cNvSpPr/>
          <p:nvPr/>
        </p:nvSpPr>
        <p:spPr>
          <a:xfrm>
            <a:off x="1219284" y="291641"/>
            <a:ext cx="5416868" cy="461665"/>
          </a:xfrm>
          <a:prstGeom prst="rect">
            <a:avLst/>
          </a:prstGeom>
        </p:spPr>
        <p:txBody>
          <a:bodyPr wrap="none">
            <a:spAutoFit/>
          </a:bodyPr>
          <a:lstStyle/>
          <a:p>
            <a:r>
              <a:rPr lang="zh-CN" altLang="en-US" sz="2400" b="1" dirty="0">
                <a:solidFill>
                  <a:schemeClr val="tx1">
                    <a:lumMod val="65000"/>
                    <a:lumOff val="35000"/>
                  </a:schemeClr>
                </a:solidFill>
                <a:latin typeface="+mj-ea"/>
                <a:ea typeface="+mj-ea"/>
              </a:rPr>
              <a:t>三、开展宣传培训，提高师生参与意识</a:t>
            </a:r>
          </a:p>
        </p:txBody>
      </p:sp>
      <p:sp>
        <p:nvSpPr>
          <p:cNvPr id="36" name="文本框 35"/>
          <p:cNvSpPr txBox="1"/>
          <p:nvPr/>
        </p:nvSpPr>
        <p:spPr>
          <a:xfrm>
            <a:off x="1219283" y="753306"/>
            <a:ext cx="2308645" cy="369332"/>
          </a:xfrm>
          <a:prstGeom prst="rect">
            <a:avLst/>
          </a:prstGeom>
          <a:noFill/>
        </p:spPr>
        <p:txBody>
          <a:bodyPr wrap="none" rtlCol="0">
            <a:spAutoFit/>
          </a:bodyPr>
          <a:lstStyle/>
          <a:p>
            <a:r>
              <a:rPr lang="en-US" altLang="zh-CN" b="1" dirty="0" smtClean="0">
                <a:solidFill>
                  <a:srgbClr val="0D509E"/>
                </a:solidFill>
                <a:latin typeface="+mn-ea"/>
              </a:rPr>
              <a:t>5. </a:t>
            </a:r>
            <a:r>
              <a:rPr lang="zh-CN" altLang="en-US" b="1" dirty="0">
                <a:solidFill>
                  <a:srgbClr val="0D509E"/>
                </a:solidFill>
                <a:latin typeface="+mn-ea"/>
              </a:rPr>
              <a:t>垃圾</a:t>
            </a:r>
            <a:r>
              <a:rPr lang="zh-CN" altLang="en-US" b="1" dirty="0" smtClean="0">
                <a:solidFill>
                  <a:srgbClr val="0D509E"/>
                </a:solidFill>
                <a:latin typeface="+mn-ea"/>
              </a:rPr>
              <a:t>分类知识培训</a:t>
            </a:r>
            <a:endParaRPr lang="zh-CN" altLang="en-US" b="1" dirty="0">
              <a:solidFill>
                <a:srgbClr val="0D509E"/>
              </a:solidFill>
              <a:latin typeface="+mn-ea"/>
            </a:endParaRPr>
          </a:p>
        </p:txBody>
      </p:sp>
      <p:pic>
        <p:nvPicPr>
          <p:cNvPr id="37" name="图片 3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453026" y="3923610"/>
            <a:ext cx="1963440" cy="2084946"/>
          </a:xfrm>
          <a:prstGeom prst="rect">
            <a:avLst/>
          </a:prstGeom>
        </p:spPr>
      </p:pic>
      <p:grpSp>
        <p:nvGrpSpPr>
          <p:cNvPr id="38" name="组合 37"/>
          <p:cNvGrpSpPr/>
          <p:nvPr/>
        </p:nvGrpSpPr>
        <p:grpSpPr>
          <a:xfrm>
            <a:off x="9182908" y="5635317"/>
            <a:ext cx="2738262" cy="383478"/>
            <a:chOff x="498726" y="5330073"/>
            <a:chExt cx="5208476" cy="1288345"/>
          </a:xfrm>
        </p:grpSpPr>
        <p:sp>
          <p:nvSpPr>
            <p:cNvPr id="39" name="任意多边形: 形状 79" descr="e7d195523061f1c02e66e4f24090f95771f2a25398b4c6a397210DEF3B34B42E7CAE3753A3E55670C5C5B393DCCD8D49F265F3A29442F2D10D421F974AABEA3384308323DA72972389F1817D14B0E600176B7640C5FE853C3CA6C13E6224FE447611467F8C59D90457759954301592D596911204481223F59600973C807E3C579893B2EE7C2E603653A703B55268CCAE"/>
            <p:cNvSpPr/>
            <p:nvPr/>
          </p:nvSpPr>
          <p:spPr bwMode="auto">
            <a:xfrm rot="16200000">
              <a:off x="2458791" y="3370008"/>
              <a:ext cx="1288345" cy="5208476"/>
            </a:xfrm>
            <a:custGeom>
              <a:avLst/>
              <a:gdLst>
                <a:gd name="connsiteX0" fmla="*/ 523210 w 523210"/>
                <a:gd name="connsiteY0" fmla="*/ 632925 h 5128622"/>
                <a:gd name="connsiteX1" fmla="*/ 523210 w 523210"/>
                <a:gd name="connsiteY1" fmla="*/ 1463604 h 5128622"/>
                <a:gd name="connsiteX2" fmla="*/ 523210 w 523210"/>
                <a:gd name="connsiteY2" fmla="*/ 2258285 h 5128622"/>
                <a:gd name="connsiteX3" fmla="*/ 523210 w 523210"/>
                <a:gd name="connsiteY3" fmla="*/ 2363155 h 5128622"/>
                <a:gd name="connsiteX4" fmla="*/ 523210 w 523210"/>
                <a:gd name="connsiteY4" fmla="*/ 2607235 h 5128622"/>
                <a:gd name="connsiteX5" fmla="*/ 523210 w 523210"/>
                <a:gd name="connsiteY5" fmla="*/ 3088964 h 5128622"/>
                <a:gd name="connsiteX6" fmla="*/ 523210 w 523210"/>
                <a:gd name="connsiteY6" fmla="*/ 3154311 h 5128622"/>
                <a:gd name="connsiteX7" fmla="*/ 523210 w 523210"/>
                <a:gd name="connsiteY7" fmla="*/ 3193834 h 5128622"/>
                <a:gd name="connsiteX8" fmla="*/ 523210 w 523210"/>
                <a:gd name="connsiteY8" fmla="*/ 3984990 h 5128622"/>
                <a:gd name="connsiteX9" fmla="*/ 523210 w 523210"/>
                <a:gd name="connsiteY9" fmla="*/ 4232595 h 5128622"/>
                <a:gd name="connsiteX10" fmla="*/ 523209 w 523210"/>
                <a:gd name="connsiteY10" fmla="*/ 4232595 h 5128622"/>
                <a:gd name="connsiteX11" fmla="*/ 523209 w 523210"/>
                <a:gd name="connsiteY11" fmla="*/ 4337465 h 5128622"/>
                <a:gd name="connsiteX12" fmla="*/ 523210 w 523210"/>
                <a:gd name="connsiteY12" fmla="*/ 4337465 h 5128622"/>
                <a:gd name="connsiteX13" fmla="*/ 523210 w 523210"/>
                <a:gd name="connsiteY13" fmla="*/ 5128622 h 5128622"/>
                <a:gd name="connsiteX14" fmla="*/ 123221 w 523210"/>
                <a:gd name="connsiteY14" fmla="*/ 5002622 h 5128622"/>
                <a:gd name="connsiteX15" fmla="*/ 1 w 523210"/>
                <a:gd name="connsiteY15" fmla="*/ 4767364 h 5128622"/>
                <a:gd name="connsiteX16" fmla="*/ 1 w 523210"/>
                <a:gd name="connsiteY16" fmla="*/ 4495696 h 5128622"/>
                <a:gd name="connsiteX17" fmla="*/ 0 w 523210"/>
                <a:gd name="connsiteY17" fmla="*/ 4495696 h 5128622"/>
                <a:gd name="connsiteX18" fmla="*/ 0 w 523210"/>
                <a:gd name="connsiteY18" fmla="*/ 3352065 h 5128622"/>
                <a:gd name="connsiteX19" fmla="*/ 0 w 523210"/>
                <a:gd name="connsiteY19" fmla="*/ 2870336 h 5128622"/>
                <a:gd name="connsiteX20" fmla="*/ 0 w 523210"/>
                <a:gd name="connsiteY20" fmla="*/ 2765466 h 5128622"/>
                <a:gd name="connsiteX21" fmla="*/ 0 w 523210"/>
                <a:gd name="connsiteY21" fmla="*/ 2521386 h 5128622"/>
                <a:gd name="connsiteX22" fmla="*/ 0 w 523210"/>
                <a:gd name="connsiteY22" fmla="*/ 1974310 h 5128622"/>
                <a:gd name="connsiteX23" fmla="*/ 0 w 523210"/>
                <a:gd name="connsiteY23" fmla="*/ 1726705 h 5128622"/>
                <a:gd name="connsiteX24" fmla="*/ 0 w 523210"/>
                <a:gd name="connsiteY24" fmla="*/ 1621835 h 5128622"/>
                <a:gd name="connsiteX25" fmla="*/ 0 w 523210"/>
                <a:gd name="connsiteY25" fmla="*/ 896026 h 5128622"/>
                <a:gd name="connsiteX26" fmla="*/ 0 w 523210"/>
                <a:gd name="connsiteY26" fmla="*/ 830679 h 5128622"/>
                <a:gd name="connsiteX27" fmla="*/ 1 w 523210"/>
                <a:gd name="connsiteY27" fmla="*/ 830680 h 5128622"/>
                <a:gd name="connsiteX28" fmla="*/ 1 w 523210"/>
                <a:gd name="connsiteY28" fmla="*/ 791156 h 5128622"/>
                <a:gd name="connsiteX29" fmla="*/ 0 w 523210"/>
                <a:gd name="connsiteY29" fmla="*/ 791156 h 5128622"/>
                <a:gd name="connsiteX30" fmla="*/ 0 w 523210"/>
                <a:gd name="connsiteY30" fmla="*/ 0 h 5128622"/>
                <a:gd name="connsiteX31" fmla="*/ 399989 w 523210"/>
                <a:gd name="connsiteY31" fmla="*/ 125999 h 5128622"/>
                <a:gd name="connsiteX32" fmla="*/ 523209 w 523210"/>
                <a:gd name="connsiteY32" fmla="*/ 361258 h 5128622"/>
                <a:gd name="connsiteX33" fmla="*/ 523209 w 523210"/>
                <a:gd name="connsiteY33" fmla="*/ 632925 h 512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3210" h="5128622">
                  <a:moveTo>
                    <a:pt x="523210" y="632925"/>
                  </a:moveTo>
                  <a:lnTo>
                    <a:pt x="523210" y="1463604"/>
                  </a:lnTo>
                  <a:lnTo>
                    <a:pt x="523210" y="2258285"/>
                  </a:lnTo>
                  <a:lnTo>
                    <a:pt x="523210" y="2363155"/>
                  </a:lnTo>
                  <a:lnTo>
                    <a:pt x="523210" y="2607235"/>
                  </a:lnTo>
                  <a:lnTo>
                    <a:pt x="523210" y="3088964"/>
                  </a:lnTo>
                  <a:lnTo>
                    <a:pt x="523210" y="3154311"/>
                  </a:lnTo>
                  <a:lnTo>
                    <a:pt x="523210" y="3193834"/>
                  </a:lnTo>
                  <a:lnTo>
                    <a:pt x="523210" y="3984990"/>
                  </a:lnTo>
                  <a:lnTo>
                    <a:pt x="523210" y="4232595"/>
                  </a:lnTo>
                  <a:lnTo>
                    <a:pt x="523209" y="4232595"/>
                  </a:lnTo>
                  <a:lnTo>
                    <a:pt x="523209" y="4337465"/>
                  </a:lnTo>
                  <a:lnTo>
                    <a:pt x="523210" y="4337465"/>
                  </a:lnTo>
                  <a:lnTo>
                    <a:pt x="523210" y="5128622"/>
                  </a:lnTo>
                  <a:cubicBezTo>
                    <a:pt x="523210" y="5128622"/>
                    <a:pt x="205651" y="5029507"/>
                    <a:pt x="123221" y="5002622"/>
                  </a:cubicBezTo>
                  <a:cubicBezTo>
                    <a:pt x="13081" y="4966692"/>
                    <a:pt x="1" y="4886001"/>
                    <a:pt x="1" y="4767364"/>
                  </a:cubicBezTo>
                  <a:lnTo>
                    <a:pt x="1" y="4495696"/>
                  </a:lnTo>
                  <a:lnTo>
                    <a:pt x="0" y="4495696"/>
                  </a:lnTo>
                  <a:lnTo>
                    <a:pt x="0" y="3352065"/>
                  </a:lnTo>
                  <a:lnTo>
                    <a:pt x="0" y="2870336"/>
                  </a:lnTo>
                  <a:lnTo>
                    <a:pt x="0" y="2765466"/>
                  </a:lnTo>
                  <a:lnTo>
                    <a:pt x="0" y="2521386"/>
                  </a:lnTo>
                  <a:lnTo>
                    <a:pt x="0" y="1974310"/>
                  </a:lnTo>
                  <a:lnTo>
                    <a:pt x="0" y="1726705"/>
                  </a:lnTo>
                  <a:lnTo>
                    <a:pt x="0" y="1621835"/>
                  </a:lnTo>
                  <a:lnTo>
                    <a:pt x="0" y="896026"/>
                  </a:lnTo>
                  <a:lnTo>
                    <a:pt x="0" y="830679"/>
                  </a:lnTo>
                  <a:lnTo>
                    <a:pt x="1" y="830680"/>
                  </a:lnTo>
                  <a:lnTo>
                    <a:pt x="1" y="791156"/>
                  </a:lnTo>
                  <a:lnTo>
                    <a:pt x="0" y="791156"/>
                  </a:lnTo>
                  <a:lnTo>
                    <a:pt x="0" y="0"/>
                  </a:lnTo>
                  <a:cubicBezTo>
                    <a:pt x="0" y="0"/>
                    <a:pt x="317559" y="99114"/>
                    <a:pt x="399989" y="125999"/>
                  </a:cubicBezTo>
                  <a:cubicBezTo>
                    <a:pt x="510129" y="161931"/>
                    <a:pt x="523209" y="242621"/>
                    <a:pt x="523209" y="361258"/>
                  </a:cubicBezTo>
                  <a:lnTo>
                    <a:pt x="523209" y="632925"/>
                  </a:lnTo>
                  <a:close/>
                </a:path>
              </a:pathLst>
            </a:custGeom>
            <a:gradFill>
              <a:gsLst>
                <a:gs pos="45000">
                  <a:srgbClr val="165E9A"/>
                </a:gs>
                <a:gs pos="100000">
                  <a:srgbClr val="1F86DB"/>
                </a:gs>
              </a:gsLst>
              <a:lin ang="2700000" scaled="0"/>
            </a:gradFill>
            <a:ln w="28575" cap="flat" cmpd="sng" algn="ctr">
              <a:noFill/>
              <a:prstDash val="solid"/>
              <a:miter lim="800000"/>
            </a:ln>
            <a:effectLst/>
            <a:extLst>
              <a:ext uri="{91240B29-F687-4F45-9708-019B960494DF}">
                <a14:hiddenLine xmlns:a14="http://schemas.microsoft.com/office/drawing/2010/main" w="25400">
                  <a:solidFill>
                    <a:schemeClr val="tx1">
                      <a:alpha val="95000"/>
                    </a:schemeClr>
                  </a:solidFill>
                  <a:miter lim="800000"/>
                  <a:headEnd type="none" w="med" len="med"/>
                  <a:tailEnd type="none" w="med" len="med"/>
                </a14:hiddenLine>
              </a:ext>
            </a:ex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47" name="矩形 46"/>
            <p:cNvSpPr/>
            <p:nvPr/>
          </p:nvSpPr>
          <p:spPr>
            <a:xfrm>
              <a:off x="740928" y="5429297"/>
              <a:ext cx="4724071" cy="1137417"/>
            </a:xfrm>
            <a:prstGeom prst="rect">
              <a:avLst/>
            </a:prstGeom>
          </p:spPr>
          <p:txBody>
            <a:bodyPr wrap="square">
              <a:spAutoFit/>
            </a:bodyPr>
            <a:lstStyle/>
            <a:p>
              <a:pPr algn="ctr"/>
              <a:r>
                <a:rPr lang="zh-CN" altLang="en-US" sz="1600" b="1" dirty="0">
                  <a:solidFill>
                    <a:schemeClr val="bg1"/>
                  </a:solidFill>
                  <a:latin typeface="+mj-ea"/>
                  <a:ea typeface="+mj-ea"/>
                </a:rPr>
                <a:t>参观湿垃圾处理站</a:t>
              </a:r>
            </a:p>
          </p:txBody>
        </p:sp>
      </p:grpSp>
    </p:spTree>
    <p:extLst>
      <p:ext uri="{BB962C8B-B14F-4D97-AF65-F5344CB8AC3E}">
        <p14:creationId xmlns:p14="http://schemas.microsoft.com/office/powerpoint/2010/main" val="3032801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5693415" y="3452933"/>
            <a:ext cx="6095999" cy="369332"/>
          </a:xfrm>
          <a:prstGeom prst="rect">
            <a:avLst/>
          </a:prstGeom>
        </p:spPr>
        <p:txBody>
          <a:bodyPr wrap="square">
            <a:spAutoFit/>
          </a:bodyPr>
          <a:lstStyle/>
          <a:p>
            <a:endParaRPr lang="zh-CN" altLang="en-US" b="1" kern="0" dirty="0">
              <a:solidFill>
                <a:srgbClr val="305494"/>
              </a:solidFill>
              <a:latin typeface="+mn-ea"/>
            </a:endParaRPr>
          </a:p>
        </p:txBody>
      </p:sp>
      <p:grpSp>
        <p:nvGrpSpPr>
          <p:cNvPr id="41" name="组合 40"/>
          <p:cNvGrpSpPr/>
          <p:nvPr/>
        </p:nvGrpSpPr>
        <p:grpSpPr>
          <a:xfrm>
            <a:off x="344526" y="294139"/>
            <a:ext cx="1049495" cy="834089"/>
            <a:chOff x="344526" y="294139"/>
            <a:chExt cx="1049495" cy="834089"/>
          </a:xfrm>
        </p:grpSpPr>
        <p:sp>
          <p:nvSpPr>
            <p:cNvPr id="42" name="矩形 41"/>
            <p:cNvSpPr/>
            <p:nvPr/>
          </p:nvSpPr>
          <p:spPr>
            <a:xfrm>
              <a:off x="390819" y="341506"/>
              <a:ext cx="709699" cy="707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ea typeface="微软雅黑" panose="020B0503020204020204" pitchFamily="34" charset="-122"/>
              </a:endParaRPr>
            </a:p>
          </p:txBody>
        </p:sp>
        <p:sp>
          <p:nvSpPr>
            <p:cNvPr id="43" name="矩形 42"/>
            <p:cNvSpPr/>
            <p:nvPr/>
          </p:nvSpPr>
          <p:spPr>
            <a:xfrm>
              <a:off x="1209290" y="758896"/>
              <a:ext cx="184731" cy="369332"/>
            </a:xfrm>
            <a:prstGeom prst="rect">
              <a:avLst/>
            </a:prstGeom>
          </p:spPr>
          <p:txBody>
            <a:bodyPr wrap="none">
              <a:spAutoFit/>
            </a:bodyPr>
            <a:lstStyle/>
            <a:p>
              <a:endParaRPr lang="zh-CN" altLang="en-US" dirty="0">
                <a:solidFill>
                  <a:srgbClr val="B4120A"/>
                </a:solidFill>
                <a:ea typeface="微软雅黑" panose="020B0503020204020204" pitchFamily="34" charset="-122"/>
              </a:endParaRPr>
            </a:p>
          </p:txBody>
        </p:sp>
        <p:pic>
          <p:nvPicPr>
            <p:cNvPr id="44" name="图片 4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526" y="294139"/>
              <a:ext cx="802284" cy="802284"/>
            </a:xfrm>
            <a:prstGeom prst="rect">
              <a:avLst/>
            </a:prstGeom>
            <a:solidFill>
              <a:srgbClr val="315597"/>
            </a:solidFill>
          </p:spPr>
        </p:pic>
      </p:grpSp>
      <p:sp>
        <p:nvSpPr>
          <p:cNvPr id="14" name="矩形 13"/>
          <p:cNvSpPr/>
          <p:nvPr/>
        </p:nvSpPr>
        <p:spPr>
          <a:xfrm>
            <a:off x="358775" y="5469890"/>
            <a:ext cx="1580515" cy="368300"/>
          </a:xfrm>
          <a:prstGeom prst="rect">
            <a:avLst/>
          </a:prstGeom>
        </p:spPr>
        <p:txBody>
          <a:bodyPr wrap="square">
            <a:spAutoFit/>
          </a:bodyPr>
          <a:lstStyle/>
          <a:p>
            <a:pPr algn="ctr"/>
            <a:r>
              <a:rPr lang="zh-CN" altLang="en-US" dirty="0">
                <a:solidFill>
                  <a:schemeClr val="bg1"/>
                </a:solidFill>
              </a:rPr>
              <a:t>宿舍区宣传栏</a:t>
            </a:r>
          </a:p>
        </p:txBody>
      </p:sp>
      <p:sp>
        <p:nvSpPr>
          <p:cNvPr id="20" name="矩形 19"/>
          <p:cNvSpPr/>
          <p:nvPr/>
        </p:nvSpPr>
        <p:spPr>
          <a:xfrm>
            <a:off x="5106670" y="5798185"/>
            <a:ext cx="2896870" cy="368300"/>
          </a:xfrm>
          <a:prstGeom prst="rect">
            <a:avLst/>
          </a:prstGeom>
        </p:spPr>
        <p:txBody>
          <a:bodyPr wrap="square">
            <a:spAutoFit/>
          </a:bodyPr>
          <a:lstStyle/>
          <a:p>
            <a:pPr algn="ctr"/>
            <a:r>
              <a:rPr lang="zh-CN" altLang="en-US" dirty="0">
                <a:solidFill>
                  <a:schemeClr val="bg1"/>
                </a:solidFill>
              </a:rPr>
              <a:t>各学院垃圾分类动</a:t>
            </a:r>
          </a:p>
        </p:txBody>
      </p:sp>
      <p:sp>
        <p:nvSpPr>
          <p:cNvPr id="2" name="椭圆 1"/>
          <p:cNvSpPr/>
          <p:nvPr/>
        </p:nvSpPr>
        <p:spPr>
          <a:xfrm>
            <a:off x="5029471" y="2489553"/>
            <a:ext cx="2133600" cy="2133483"/>
          </a:xfrm>
          <a:prstGeom prst="ellipse">
            <a:avLst/>
          </a:prstGeom>
          <a:solidFill>
            <a:srgbClr val="0D509E"/>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zh-CN" altLang="en-US" sz="1705">
              <a:cs typeface="+mn-ea"/>
              <a:sym typeface="+mn-lt"/>
            </a:endParaRPr>
          </a:p>
        </p:txBody>
      </p:sp>
      <p:sp>
        <p:nvSpPr>
          <p:cNvPr id="3" name="任意多边形 2"/>
          <p:cNvSpPr/>
          <p:nvPr/>
        </p:nvSpPr>
        <p:spPr>
          <a:xfrm>
            <a:off x="716143" y="1500947"/>
            <a:ext cx="5225695" cy="1952244"/>
          </a:xfrm>
          <a:custGeom>
            <a:avLst/>
            <a:gdLst>
              <a:gd name="connsiteX0" fmla="*/ 206207 w 5225694"/>
              <a:gd name="connsiteY0" fmla="*/ 0 h 1952352"/>
              <a:gd name="connsiteX1" fmla="*/ 5019487 w 5225694"/>
              <a:gd name="connsiteY1" fmla="*/ 0 h 1952352"/>
              <a:gd name="connsiteX2" fmla="*/ 5225694 w 5225694"/>
              <a:gd name="connsiteY2" fmla="*/ 206207 h 1952352"/>
              <a:gd name="connsiteX3" fmla="*/ 5225694 w 5225694"/>
              <a:gd name="connsiteY3" fmla="*/ 825272 h 1952352"/>
              <a:gd name="connsiteX4" fmla="*/ 5136284 w 5225694"/>
              <a:gd name="connsiteY4" fmla="*/ 838917 h 1952352"/>
              <a:gd name="connsiteX5" fmla="*/ 4126117 w 5225694"/>
              <a:gd name="connsiteY5" fmla="*/ 1849083 h 1952352"/>
              <a:gd name="connsiteX6" fmla="*/ 4115707 w 5225694"/>
              <a:gd name="connsiteY6" fmla="*/ 1952352 h 1952352"/>
              <a:gd name="connsiteX7" fmla="*/ 206207 w 5225694"/>
              <a:gd name="connsiteY7" fmla="*/ 1952352 h 1952352"/>
              <a:gd name="connsiteX8" fmla="*/ 0 w 5225694"/>
              <a:gd name="connsiteY8" fmla="*/ 1746145 h 1952352"/>
              <a:gd name="connsiteX9" fmla="*/ 0 w 5225694"/>
              <a:gd name="connsiteY9" fmla="*/ 206207 h 1952352"/>
              <a:gd name="connsiteX10" fmla="*/ 206207 w 5225694"/>
              <a:gd name="connsiteY10" fmla="*/ 0 h 195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25694" h="1952352">
                <a:moveTo>
                  <a:pt x="206207" y="0"/>
                </a:moveTo>
                <a:lnTo>
                  <a:pt x="5019487" y="0"/>
                </a:lnTo>
                <a:cubicBezTo>
                  <a:pt x="5133372" y="0"/>
                  <a:pt x="5225694" y="92322"/>
                  <a:pt x="5225694" y="206207"/>
                </a:cubicBezTo>
                <a:lnTo>
                  <a:pt x="5225694" y="825272"/>
                </a:lnTo>
                <a:lnTo>
                  <a:pt x="5136284" y="838917"/>
                </a:lnTo>
                <a:cubicBezTo>
                  <a:pt x="4629239" y="942674"/>
                  <a:pt x="4229874" y="1342039"/>
                  <a:pt x="4126117" y="1849083"/>
                </a:cubicBezTo>
                <a:lnTo>
                  <a:pt x="4115707" y="1952352"/>
                </a:lnTo>
                <a:lnTo>
                  <a:pt x="206207" y="1952352"/>
                </a:lnTo>
                <a:cubicBezTo>
                  <a:pt x="92322" y="1952352"/>
                  <a:pt x="0" y="1860030"/>
                  <a:pt x="0" y="1746145"/>
                </a:cubicBezTo>
                <a:lnTo>
                  <a:pt x="0" y="206207"/>
                </a:lnTo>
                <a:cubicBezTo>
                  <a:pt x="0" y="92322"/>
                  <a:pt x="92322" y="0"/>
                  <a:pt x="206207" y="0"/>
                </a:cubicBezTo>
                <a:close/>
              </a:path>
            </a:pathLst>
          </a:custGeom>
          <a:solidFill>
            <a:schemeClr val="bg1"/>
          </a:solidFill>
          <a:ln w="12700">
            <a:solidFill>
              <a:srgbClr val="0D509E"/>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zh-CN" altLang="en-US" sz="1705">
              <a:cs typeface="+mn-ea"/>
              <a:sym typeface="+mn-lt"/>
            </a:endParaRPr>
          </a:p>
        </p:txBody>
      </p:sp>
      <p:sp>
        <p:nvSpPr>
          <p:cNvPr id="4" name="任意多边形 3"/>
          <p:cNvSpPr/>
          <p:nvPr/>
        </p:nvSpPr>
        <p:spPr>
          <a:xfrm>
            <a:off x="6265947" y="1500947"/>
            <a:ext cx="5225695" cy="1952244"/>
          </a:xfrm>
          <a:custGeom>
            <a:avLst/>
            <a:gdLst>
              <a:gd name="connsiteX0" fmla="*/ 206207 w 5225694"/>
              <a:gd name="connsiteY0" fmla="*/ 0 h 1952352"/>
              <a:gd name="connsiteX1" fmla="*/ 5019487 w 5225694"/>
              <a:gd name="connsiteY1" fmla="*/ 0 h 1952352"/>
              <a:gd name="connsiteX2" fmla="*/ 5225694 w 5225694"/>
              <a:gd name="connsiteY2" fmla="*/ 206207 h 1952352"/>
              <a:gd name="connsiteX3" fmla="*/ 5225694 w 5225694"/>
              <a:gd name="connsiteY3" fmla="*/ 1746145 h 1952352"/>
              <a:gd name="connsiteX4" fmla="*/ 5019487 w 5225694"/>
              <a:gd name="connsiteY4" fmla="*/ 1952352 h 1952352"/>
              <a:gd name="connsiteX5" fmla="*/ 1109988 w 5225694"/>
              <a:gd name="connsiteY5" fmla="*/ 1952352 h 1952352"/>
              <a:gd name="connsiteX6" fmla="*/ 1099577 w 5225694"/>
              <a:gd name="connsiteY6" fmla="*/ 1849083 h 1952352"/>
              <a:gd name="connsiteX7" fmla="*/ 89411 w 5225694"/>
              <a:gd name="connsiteY7" fmla="*/ 838917 h 1952352"/>
              <a:gd name="connsiteX8" fmla="*/ 0 w 5225694"/>
              <a:gd name="connsiteY8" fmla="*/ 825272 h 1952352"/>
              <a:gd name="connsiteX9" fmla="*/ 0 w 5225694"/>
              <a:gd name="connsiteY9" fmla="*/ 206207 h 1952352"/>
              <a:gd name="connsiteX10" fmla="*/ 206207 w 5225694"/>
              <a:gd name="connsiteY10" fmla="*/ 0 h 195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25694" h="1952352">
                <a:moveTo>
                  <a:pt x="206207" y="0"/>
                </a:moveTo>
                <a:lnTo>
                  <a:pt x="5019487" y="0"/>
                </a:lnTo>
                <a:cubicBezTo>
                  <a:pt x="5133372" y="0"/>
                  <a:pt x="5225694" y="92322"/>
                  <a:pt x="5225694" y="206207"/>
                </a:cubicBezTo>
                <a:lnTo>
                  <a:pt x="5225694" y="1746145"/>
                </a:lnTo>
                <a:cubicBezTo>
                  <a:pt x="5225694" y="1860030"/>
                  <a:pt x="5133372" y="1952352"/>
                  <a:pt x="5019487" y="1952352"/>
                </a:cubicBezTo>
                <a:lnTo>
                  <a:pt x="1109988" y="1952352"/>
                </a:lnTo>
                <a:lnTo>
                  <a:pt x="1099577" y="1849083"/>
                </a:lnTo>
                <a:cubicBezTo>
                  <a:pt x="995821" y="1342039"/>
                  <a:pt x="596456" y="942674"/>
                  <a:pt x="89411" y="838917"/>
                </a:cubicBezTo>
                <a:lnTo>
                  <a:pt x="0" y="825272"/>
                </a:lnTo>
                <a:lnTo>
                  <a:pt x="0" y="206207"/>
                </a:lnTo>
                <a:cubicBezTo>
                  <a:pt x="0" y="92322"/>
                  <a:pt x="92322" y="0"/>
                  <a:pt x="206207" y="0"/>
                </a:cubicBezTo>
                <a:close/>
              </a:path>
            </a:pathLst>
          </a:custGeom>
          <a:noFill/>
          <a:ln w="12700">
            <a:solidFill>
              <a:srgbClr val="0D509E"/>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zh-CN" altLang="en-US" sz="1705">
              <a:cs typeface="+mn-ea"/>
              <a:sym typeface="+mn-lt"/>
            </a:endParaRPr>
          </a:p>
        </p:txBody>
      </p:sp>
      <p:sp>
        <p:nvSpPr>
          <p:cNvPr id="48" name="任意多边形 47"/>
          <p:cNvSpPr/>
          <p:nvPr/>
        </p:nvSpPr>
        <p:spPr>
          <a:xfrm>
            <a:off x="716143" y="3751473"/>
            <a:ext cx="5225695" cy="1952244"/>
          </a:xfrm>
          <a:custGeom>
            <a:avLst/>
            <a:gdLst>
              <a:gd name="connsiteX0" fmla="*/ 206207 w 5225694"/>
              <a:gd name="connsiteY0" fmla="*/ 0 h 1952352"/>
              <a:gd name="connsiteX1" fmla="*/ 4115707 w 5225694"/>
              <a:gd name="connsiteY1" fmla="*/ 0 h 1952352"/>
              <a:gd name="connsiteX2" fmla="*/ 4126117 w 5225694"/>
              <a:gd name="connsiteY2" fmla="*/ 103268 h 1952352"/>
              <a:gd name="connsiteX3" fmla="*/ 5136284 w 5225694"/>
              <a:gd name="connsiteY3" fmla="*/ 1113434 h 1952352"/>
              <a:gd name="connsiteX4" fmla="*/ 5225694 w 5225694"/>
              <a:gd name="connsiteY4" fmla="*/ 1127080 h 1952352"/>
              <a:gd name="connsiteX5" fmla="*/ 5225694 w 5225694"/>
              <a:gd name="connsiteY5" fmla="*/ 1746145 h 1952352"/>
              <a:gd name="connsiteX6" fmla="*/ 5019487 w 5225694"/>
              <a:gd name="connsiteY6" fmla="*/ 1952352 h 1952352"/>
              <a:gd name="connsiteX7" fmla="*/ 206207 w 5225694"/>
              <a:gd name="connsiteY7" fmla="*/ 1952352 h 1952352"/>
              <a:gd name="connsiteX8" fmla="*/ 0 w 5225694"/>
              <a:gd name="connsiteY8" fmla="*/ 1746145 h 1952352"/>
              <a:gd name="connsiteX9" fmla="*/ 0 w 5225694"/>
              <a:gd name="connsiteY9" fmla="*/ 206207 h 1952352"/>
              <a:gd name="connsiteX10" fmla="*/ 206207 w 5225694"/>
              <a:gd name="connsiteY10" fmla="*/ 0 h 195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25694" h="1952352">
                <a:moveTo>
                  <a:pt x="206207" y="0"/>
                </a:moveTo>
                <a:lnTo>
                  <a:pt x="4115707" y="0"/>
                </a:lnTo>
                <a:lnTo>
                  <a:pt x="4126117" y="103268"/>
                </a:lnTo>
                <a:cubicBezTo>
                  <a:pt x="4229874" y="610313"/>
                  <a:pt x="4629239" y="1009678"/>
                  <a:pt x="5136284" y="1113434"/>
                </a:cubicBezTo>
                <a:lnTo>
                  <a:pt x="5225694" y="1127080"/>
                </a:lnTo>
                <a:lnTo>
                  <a:pt x="5225694" y="1746145"/>
                </a:lnTo>
                <a:cubicBezTo>
                  <a:pt x="5225694" y="1860030"/>
                  <a:pt x="5133372" y="1952352"/>
                  <a:pt x="5019487" y="1952352"/>
                </a:cubicBezTo>
                <a:lnTo>
                  <a:pt x="206207" y="1952352"/>
                </a:lnTo>
                <a:cubicBezTo>
                  <a:pt x="92322" y="1952352"/>
                  <a:pt x="0" y="1860030"/>
                  <a:pt x="0" y="1746145"/>
                </a:cubicBezTo>
                <a:lnTo>
                  <a:pt x="0" y="206207"/>
                </a:lnTo>
                <a:cubicBezTo>
                  <a:pt x="0" y="92322"/>
                  <a:pt x="92322" y="0"/>
                  <a:pt x="206207" y="0"/>
                </a:cubicBezTo>
                <a:close/>
              </a:path>
            </a:pathLst>
          </a:custGeom>
          <a:noFill/>
          <a:ln w="12700">
            <a:solidFill>
              <a:srgbClr val="0D509E"/>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zh-CN" altLang="en-US" sz="1705">
              <a:cs typeface="+mn-ea"/>
              <a:sym typeface="+mn-lt"/>
            </a:endParaRPr>
          </a:p>
        </p:txBody>
      </p:sp>
      <p:sp>
        <p:nvSpPr>
          <p:cNvPr id="47" name="任意多边形 46"/>
          <p:cNvSpPr/>
          <p:nvPr/>
        </p:nvSpPr>
        <p:spPr>
          <a:xfrm>
            <a:off x="6265947" y="3751473"/>
            <a:ext cx="5225695" cy="1952244"/>
          </a:xfrm>
          <a:custGeom>
            <a:avLst/>
            <a:gdLst>
              <a:gd name="connsiteX0" fmla="*/ 1109987 w 5225694"/>
              <a:gd name="connsiteY0" fmla="*/ 0 h 1952352"/>
              <a:gd name="connsiteX1" fmla="*/ 5019487 w 5225694"/>
              <a:gd name="connsiteY1" fmla="*/ 0 h 1952352"/>
              <a:gd name="connsiteX2" fmla="*/ 5225694 w 5225694"/>
              <a:gd name="connsiteY2" fmla="*/ 206207 h 1952352"/>
              <a:gd name="connsiteX3" fmla="*/ 5225694 w 5225694"/>
              <a:gd name="connsiteY3" fmla="*/ 1746145 h 1952352"/>
              <a:gd name="connsiteX4" fmla="*/ 5019487 w 5225694"/>
              <a:gd name="connsiteY4" fmla="*/ 1952352 h 1952352"/>
              <a:gd name="connsiteX5" fmla="*/ 206207 w 5225694"/>
              <a:gd name="connsiteY5" fmla="*/ 1952352 h 1952352"/>
              <a:gd name="connsiteX6" fmla="*/ 0 w 5225694"/>
              <a:gd name="connsiteY6" fmla="*/ 1746145 h 1952352"/>
              <a:gd name="connsiteX7" fmla="*/ 0 w 5225694"/>
              <a:gd name="connsiteY7" fmla="*/ 1127080 h 1952352"/>
              <a:gd name="connsiteX8" fmla="*/ 89411 w 5225694"/>
              <a:gd name="connsiteY8" fmla="*/ 1113434 h 1952352"/>
              <a:gd name="connsiteX9" fmla="*/ 1099577 w 5225694"/>
              <a:gd name="connsiteY9" fmla="*/ 103268 h 195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25694" h="1952352">
                <a:moveTo>
                  <a:pt x="1109987" y="0"/>
                </a:moveTo>
                <a:lnTo>
                  <a:pt x="5019487" y="0"/>
                </a:lnTo>
                <a:cubicBezTo>
                  <a:pt x="5133372" y="0"/>
                  <a:pt x="5225694" y="92322"/>
                  <a:pt x="5225694" y="206207"/>
                </a:cubicBezTo>
                <a:lnTo>
                  <a:pt x="5225694" y="1746145"/>
                </a:lnTo>
                <a:cubicBezTo>
                  <a:pt x="5225694" y="1860030"/>
                  <a:pt x="5133372" y="1952352"/>
                  <a:pt x="5019487" y="1952352"/>
                </a:cubicBezTo>
                <a:lnTo>
                  <a:pt x="206207" y="1952352"/>
                </a:lnTo>
                <a:cubicBezTo>
                  <a:pt x="92322" y="1952352"/>
                  <a:pt x="0" y="1860030"/>
                  <a:pt x="0" y="1746145"/>
                </a:cubicBezTo>
                <a:lnTo>
                  <a:pt x="0" y="1127080"/>
                </a:lnTo>
                <a:lnTo>
                  <a:pt x="89411" y="1113434"/>
                </a:lnTo>
                <a:cubicBezTo>
                  <a:pt x="596456" y="1009678"/>
                  <a:pt x="995821" y="610313"/>
                  <a:pt x="1099577" y="103268"/>
                </a:cubicBezTo>
                <a:close/>
              </a:path>
            </a:pathLst>
          </a:custGeom>
          <a:noFill/>
          <a:ln w="12700">
            <a:solidFill>
              <a:srgbClr val="0D509E"/>
            </a:solid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zh-CN" altLang="en-US" sz="1705">
              <a:cs typeface="+mn-ea"/>
              <a:sym typeface="+mn-lt"/>
            </a:endParaRPr>
          </a:p>
        </p:txBody>
      </p:sp>
      <p:sp>
        <p:nvSpPr>
          <p:cNvPr id="37" name="TextBox 19"/>
          <p:cNvSpPr txBox="1"/>
          <p:nvPr/>
        </p:nvSpPr>
        <p:spPr>
          <a:xfrm>
            <a:off x="5517656" y="3341584"/>
            <a:ext cx="1156781" cy="410210"/>
          </a:xfrm>
          <a:prstGeom prst="rect">
            <a:avLst/>
          </a:prstGeom>
          <a:noFill/>
        </p:spPr>
        <p:txBody>
          <a:bodyPr wrap="square" lIns="0" tIns="0" rIns="0" bIns="0" rtlCol="0">
            <a:spAutoFit/>
          </a:bodyPr>
          <a:lstStyle/>
          <a:p>
            <a:pPr algn="ctr"/>
            <a:r>
              <a:rPr lang="zh-CN" altLang="en-US" sz="2665" b="1" dirty="0">
                <a:solidFill>
                  <a:schemeClr val="bg1"/>
                </a:solidFill>
                <a:cs typeface="+mn-ea"/>
                <a:sym typeface="+mn-lt"/>
              </a:rPr>
              <a:t>培训</a:t>
            </a:r>
          </a:p>
        </p:txBody>
      </p:sp>
      <p:sp>
        <p:nvSpPr>
          <p:cNvPr id="10" name="TextBox 30"/>
          <p:cNvSpPr txBox="1"/>
          <p:nvPr/>
        </p:nvSpPr>
        <p:spPr>
          <a:xfrm>
            <a:off x="2144487" y="1865901"/>
            <a:ext cx="1862835" cy="292100"/>
          </a:xfrm>
          <a:prstGeom prst="rect">
            <a:avLst/>
          </a:prstGeom>
          <a:noFill/>
        </p:spPr>
        <p:txBody>
          <a:bodyPr wrap="square" lIns="0" tIns="0" rIns="0" bIns="0" rtlCol="0">
            <a:spAutoFit/>
          </a:bodyPr>
          <a:lstStyle/>
          <a:p>
            <a:pPr algn="ctr"/>
            <a:r>
              <a:rPr lang="zh-CN" altLang="en-US" sz="1895" b="1" dirty="0">
                <a:solidFill>
                  <a:schemeClr val="tx1">
                    <a:lumMod val="65000"/>
                    <a:lumOff val="35000"/>
                  </a:schemeClr>
                </a:solidFill>
                <a:cs typeface="+mn-ea"/>
                <a:sym typeface="+mn-lt"/>
              </a:rPr>
              <a:t>全校师生</a:t>
            </a:r>
          </a:p>
        </p:txBody>
      </p:sp>
      <p:sp>
        <p:nvSpPr>
          <p:cNvPr id="16" name="TextBox 30"/>
          <p:cNvSpPr txBox="1"/>
          <p:nvPr/>
        </p:nvSpPr>
        <p:spPr>
          <a:xfrm>
            <a:off x="7163435" y="1865630"/>
            <a:ext cx="3571240" cy="292100"/>
          </a:xfrm>
          <a:prstGeom prst="rect">
            <a:avLst/>
          </a:prstGeom>
          <a:noFill/>
        </p:spPr>
        <p:txBody>
          <a:bodyPr wrap="square" lIns="0" tIns="0" rIns="0" bIns="0" rtlCol="0">
            <a:spAutoFit/>
          </a:bodyPr>
          <a:lstStyle/>
          <a:p>
            <a:pPr algn="ctr"/>
            <a:r>
              <a:rPr lang="zh-CN" altLang="en-US" sz="1895" b="1" dirty="0">
                <a:solidFill>
                  <a:schemeClr val="tx1">
                    <a:lumMod val="65000"/>
                    <a:lumOff val="35000"/>
                  </a:schemeClr>
                </a:solidFill>
                <a:cs typeface="+mn-ea"/>
                <a:sym typeface="+mn-lt"/>
              </a:rPr>
              <a:t>垃圾分类一线员工</a:t>
            </a:r>
          </a:p>
        </p:txBody>
      </p:sp>
      <p:sp>
        <p:nvSpPr>
          <p:cNvPr id="17" name="TextBox 30"/>
          <p:cNvSpPr txBox="1"/>
          <p:nvPr/>
        </p:nvSpPr>
        <p:spPr>
          <a:xfrm>
            <a:off x="1657350" y="4100830"/>
            <a:ext cx="2755900" cy="292100"/>
          </a:xfrm>
          <a:prstGeom prst="rect">
            <a:avLst/>
          </a:prstGeom>
          <a:noFill/>
        </p:spPr>
        <p:txBody>
          <a:bodyPr wrap="square" lIns="0" tIns="0" rIns="0" bIns="0" rtlCol="0">
            <a:spAutoFit/>
          </a:bodyPr>
          <a:lstStyle/>
          <a:p>
            <a:pPr algn="ctr"/>
            <a:r>
              <a:rPr lang="zh-CN" altLang="en-US" sz="1895" b="1" dirty="0">
                <a:solidFill>
                  <a:schemeClr val="tx1">
                    <a:lumMod val="65000"/>
                    <a:lumOff val="35000"/>
                  </a:schemeClr>
                </a:solidFill>
                <a:cs typeface="+mn-ea"/>
                <a:sym typeface="+mn-lt"/>
              </a:rPr>
              <a:t>“一月一课”活动</a:t>
            </a:r>
          </a:p>
        </p:txBody>
      </p:sp>
      <p:sp>
        <p:nvSpPr>
          <p:cNvPr id="22" name="TextBox 30"/>
          <p:cNvSpPr txBox="1"/>
          <p:nvPr/>
        </p:nvSpPr>
        <p:spPr>
          <a:xfrm>
            <a:off x="8003540" y="4100830"/>
            <a:ext cx="2157095" cy="292100"/>
          </a:xfrm>
          <a:prstGeom prst="rect">
            <a:avLst/>
          </a:prstGeom>
          <a:noFill/>
        </p:spPr>
        <p:txBody>
          <a:bodyPr wrap="square" lIns="0" tIns="0" rIns="0" bIns="0" rtlCol="0">
            <a:spAutoFit/>
          </a:bodyPr>
          <a:lstStyle/>
          <a:p>
            <a:pPr algn="ctr"/>
            <a:r>
              <a:rPr lang="zh-CN" altLang="en-US" sz="1895" b="1" dirty="0">
                <a:solidFill>
                  <a:schemeClr val="tx1">
                    <a:lumMod val="65000"/>
                    <a:lumOff val="35000"/>
                  </a:schemeClr>
                </a:solidFill>
                <a:cs typeface="+mn-ea"/>
                <a:sym typeface="+mn-lt"/>
              </a:rPr>
              <a:t>大学生安全教育课</a:t>
            </a:r>
          </a:p>
        </p:txBody>
      </p:sp>
      <p:sp>
        <p:nvSpPr>
          <p:cNvPr id="49" name="TextBox 29"/>
          <p:cNvSpPr txBox="1"/>
          <p:nvPr/>
        </p:nvSpPr>
        <p:spPr>
          <a:xfrm>
            <a:off x="1146603" y="2376954"/>
            <a:ext cx="3798912" cy="430530"/>
          </a:xfrm>
          <a:prstGeom prst="rect">
            <a:avLst/>
          </a:prstGeom>
          <a:noFill/>
        </p:spPr>
        <p:txBody>
          <a:bodyPr wrap="square" lIns="0" tIns="0" rIns="0" bIns="0" rtlCol="0">
            <a:spAutoFit/>
          </a:bodyPr>
          <a:lstStyle/>
          <a:p>
            <a:pPr algn="ctr"/>
            <a:r>
              <a:rPr lang="zh-CN" altLang="en-US" sz="1400" dirty="0">
                <a:solidFill>
                  <a:schemeClr val="bg1">
                    <a:lumMod val="50000"/>
                  </a:schemeClr>
                </a:solidFill>
                <a:cs typeface="+mn-ea"/>
                <a:sym typeface="+mn-lt"/>
              </a:rPr>
              <a:t>结合垃圾分类推进情况，在全校师生中以班级为单位定期开展垃圾分类的培训小课堂。</a:t>
            </a:r>
          </a:p>
        </p:txBody>
      </p:sp>
      <p:sp>
        <p:nvSpPr>
          <p:cNvPr id="23" name="TextBox 29"/>
          <p:cNvSpPr txBox="1"/>
          <p:nvPr/>
        </p:nvSpPr>
        <p:spPr>
          <a:xfrm>
            <a:off x="7311183" y="2275354"/>
            <a:ext cx="3798912" cy="1076960"/>
          </a:xfrm>
          <a:prstGeom prst="rect">
            <a:avLst/>
          </a:prstGeom>
          <a:noFill/>
        </p:spPr>
        <p:txBody>
          <a:bodyPr wrap="square" lIns="0" tIns="0" rIns="0" bIns="0" rtlCol="0">
            <a:spAutoFit/>
          </a:bodyPr>
          <a:lstStyle/>
          <a:p>
            <a:pPr algn="ctr"/>
            <a:r>
              <a:rPr lang="zh-CN" altLang="en-US" sz="1400" dirty="0">
                <a:solidFill>
                  <a:schemeClr val="bg1">
                    <a:lumMod val="50000"/>
                  </a:schemeClr>
                </a:solidFill>
                <a:cs typeface="+mn-ea"/>
                <a:sym typeface="+mn-lt"/>
              </a:rPr>
              <a:t>开展分级分层分阶段培训，食堂餐饮人员、学校商铺从事垃圾分类工作的管理人员和一线工作人员进行分门别类的培训，提高各类人员对垃圾分类工作管理监督和培训指导的能力。</a:t>
            </a:r>
          </a:p>
          <a:p>
            <a:pPr algn="ctr"/>
            <a:endParaRPr lang="zh-CN" altLang="en-US" sz="1400" dirty="0">
              <a:solidFill>
                <a:schemeClr val="bg1">
                  <a:lumMod val="50000"/>
                </a:schemeClr>
              </a:solidFill>
              <a:cs typeface="+mn-ea"/>
              <a:sym typeface="+mn-lt"/>
            </a:endParaRPr>
          </a:p>
        </p:txBody>
      </p:sp>
      <p:sp>
        <p:nvSpPr>
          <p:cNvPr id="24" name="TextBox 29"/>
          <p:cNvSpPr txBox="1"/>
          <p:nvPr/>
        </p:nvSpPr>
        <p:spPr>
          <a:xfrm>
            <a:off x="889635" y="4433570"/>
            <a:ext cx="4288790" cy="1076960"/>
          </a:xfrm>
          <a:prstGeom prst="rect">
            <a:avLst/>
          </a:prstGeom>
          <a:noFill/>
        </p:spPr>
        <p:txBody>
          <a:bodyPr wrap="square" lIns="0" tIns="0" rIns="0" bIns="0" rtlCol="0">
            <a:spAutoFit/>
          </a:bodyPr>
          <a:lstStyle/>
          <a:p>
            <a:pPr algn="ctr"/>
            <a:r>
              <a:rPr lang="zh-CN" altLang="en-US" sz="1400" dirty="0">
                <a:solidFill>
                  <a:schemeClr val="bg1">
                    <a:lumMod val="50000"/>
                  </a:schemeClr>
                </a:solidFill>
                <a:cs typeface="+mn-ea"/>
                <a:sym typeface="+mn-lt"/>
              </a:rPr>
              <a:t>针对各类人员办好“垃圾分类大讲堂”的同时，组建垃圾分类培训教员队伍，实施“一月一课”培训活动，通过课堂、现场观摩、经验交流会等形式对学生、物业管理人员、志愿者、保洁人员、食堂餐饮店铺等进行垃圾分类知识培训，做到应知应会。</a:t>
            </a:r>
          </a:p>
        </p:txBody>
      </p:sp>
      <p:sp>
        <p:nvSpPr>
          <p:cNvPr id="25" name="TextBox 29"/>
          <p:cNvSpPr txBox="1"/>
          <p:nvPr/>
        </p:nvSpPr>
        <p:spPr>
          <a:xfrm>
            <a:off x="7162593" y="4541034"/>
            <a:ext cx="3798912" cy="645795"/>
          </a:xfrm>
          <a:prstGeom prst="rect">
            <a:avLst/>
          </a:prstGeom>
          <a:noFill/>
        </p:spPr>
        <p:txBody>
          <a:bodyPr wrap="square" lIns="0" tIns="0" rIns="0" bIns="0" rtlCol="0">
            <a:spAutoFit/>
          </a:bodyPr>
          <a:lstStyle/>
          <a:p>
            <a:pPr algn="ctr"/>
            <a:r>
              <a:rPr lang="zh-CN" altLang="en-US" sz="1400" dirty="0">
                <a:solidFill>
                  <a:schemeClr val="bg1">
                    <a:lumMod val="50000"/>
                  </a:schemeClr>
                </a:solidFill>
                <a:cs typeface="+mn-ea"/>
                <a:sym typeface="+mn-lt"/>
              </a:rPr>
              <a:t>大学生安全教育课程中设置垃圾分类宣传教育课程，对大一新生进行垃圾分类教育，提高新生自觉分类的意识。</a:t>
            </a:r>
          </a:p>
        </p:txBody>
      </p:sp>
      <p:sp>
        <p:nvSpPr>
          <p:cNvPr id="26" name="矩形 25">
            <a:extLst>
              <a:ext uri="{FF2B5EF4-FFF2-40B4-BE49-F238E27FC236}">
                <a16:creationId xmlns:a16="http://schemas.microsoft.com/office/drawing/2014/main" xmlns="" id="{85BE23D4-B7E4-4AF9-862B-A720EF81BFC7}"/>
              </a:ext>
            </a:extLst>
          </p:cNvPr>
          <p:cNvSpPr/>
          <p:nvPr/>
        </p:nvSpPr>
        <p:spPr>
          <a:xfrm>
            <a:off x="1219284" y="291641"/>
            <a:ext cx="5416868" cy="461665"/>
          </a:xfrm>
          <a:prstGeom prst="rect">
            <a:avLst/>
          </a:prstGeom>
        </p:spPr>
        <p:txBody>
          <a:bodyPr wrap="none">
            <a:spAutoFit/>
          </a:bodyPr>
          <a:lstStyle/>
          <a:p>
            <a:r>
              <a:rPr lang="zh-CN" altLang="en-US" sz="2400" b="1" dirty="0">
                <a:solidFill>
                  <a:schemeClr val="tx1">
                    <a:lumMod val="65000"/>
                    <a:lumOff val="35000"/>
                  </a:schemeClr>
                </a:solidFill>
                <a:latin typeface="+mj-ea"/>
                <a:ea typeface="+mj-ea"/>
              </a:rPr>
              <a:t>三、开展宣传培训，提高师生参与意识</a:t>
            </a:r>
          </a:p>
        </p:txBody>
      </p:sp>
      <p:sp>
        <p:nvSpPr>
          <p:cNvPr id="27" name="文本框 26"/>
          <p:cNvSpPr txBox="1"/>
          <p:nvPr/>
        </p:nvSpPr>
        <p:spPr>
          <a:xfrm>
            <a:off x="1219283" y="753306"/>
            <a:ext cx="2308645" cy="369332"/>
          </a:xfrm>
          <a:prstGeom prst="rect">
            <a:avLst/>
          </a:prstGeom>
          <a:noFill/>
        </p:spPr>
        <p:txBody>
          <a:bodyPr wrap="none" rtlCol="0">
            <a:spAutoFit/>
          </a:bodyPr>
          <a:lstStyle/>
          <a:p>
            <a:r>
              <a:rPr lang="en-US" altLang="zh-CN" b="1" dirty="0" smtClean="0">
                <a:solidFill>
                  <a:srgbClr val="0D509E"/>
                </a:solidFill>
                <a:latin typeface="+mn-ea"/>
              </a:rPr>
              <a:t>5. </a:t>
            </a:r>
            <a:r>
              <a:rPr lang="zh-CN" altLang="en-US" b="1" dirty="0">
                <a:solidFill>
                  <a:srgbClr val="0D509E"/>
                </a:solidFill>
                <a:latin typeface="+mn-ea"/>
              </a:rPr>
              <a:t>垃圾</a:t>
            </a:r>
            <a:r>
              <a:rPr lang="zh-CN" altLang="en-US" b="1" dirty="0" smtClean="0">
                <a:solidFill>
                  <a:srgbClr val="0D509E"/>
                </a:solidFill>
                <a:latin typeface="+mn-ea"/>
              </a:rPr>
              <a:t>分类知识培训</a:t>
            </a:r>
            <a:endParaRPr lang="zh-CN" altLang="en-US" b="1" dirty="0">
              <a:solidFill>
                <a:srgbClr val="0D509E"/>
              </a:solidFill>
              <a:latin typeface="+mn-ea"/>
            </a:endParaRPr>
          </a:p>
        </p:txBody>
      </p:sp>
    </p:spTree>
    <p:extLst>
      <p:ext uri="{BB962C8B-B14F-4D97-AF65-F5344CB8AC3E}">
        <p14:creationId xmlns:p14="http://schemas.microsoft.com/office/powerpoint/2010/main" val="3536624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íṩļíḋé"/>
          <p:cNvSpPr/>
          <p:nvPr/>
        </p:nvSpPr>
        <p:spPr>
          <a:xfrm rot="5400000">
            <a:off x="-2357755" y="1691640"/>
            <a:ext cx="4434205" cy="4117975"/>
          </a:xfrm>
          <a:prstGeom prst="donut">
            <a:avLst>
              <a:gd name="adj" fmla="val 11341"/>
            </a:avLst>
          </a:prstGeom>
          <a:gradFill flip="none" rotWithShape="1">
            <a:gsLst>
              <a:gs pos="57000">
                <a:schemeClr val="accent1">
                  <a:lumMod val="0"/>
                  <a:lumOff val="100000"/>
                  <a:alpha val="0"/>
                </a:schemeClr>
              </a:gs>
              <a:gs pos="100000">
                <a:schemeClr val="bg1">
                  <a:lumMod val="85000"/>
                  <a:alpha val="39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3765"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endParaRPr>
          </a:p>
        </p:txBody>
      </p:sp>
      <p:sp>
        <p:nvSpPr>
          <p:cNvPr id="46" name="iṡḻîḑê"/>
          <p:cNvSpPr txBox="1"/>
          <p:nvPr/>
        </p:nvSpPr>
        <p:spPr bwMode="auto">
          <a:xfrm>
            <a:off x="363046" y="3268892"/>
            <a:ext cx="1654779" cy="664743"/>
          </a:xfrm>
          <a:prstGeom prst="homePlate">
            <a:avLst/>
          </a:prstGeom>
          <a:solidFill>
            <a:schemeClr val="bg1"/>
          </a:solidFill>
          <a:ln>
            <a:gradFill flip="none" rotWithShape="1">
              <a:gsLst>
                <a:gs pos="55000">
                  <a:schemeClr val="bg1">
                    <a:alpha val="49000"/>
                  </a:schemeClr>
                </a:gs>
                <a:gs pos="100000">
                  <a:schemeClr val="bg1">
                    <a:lumMod val="75000"/>
                  </a:schemeClr>
                </a:gs>
              </a:gsLst>
              <a:lin ang="0" scaled="1"/>
              <a:tileRect/>
            </a:gradFill>
          </a:ln>
        </p:spPr>
        <p:txBody>
          <a:bodyPr wrap="square" lIns="91440" tIns="45720" rIns="91440" bIns="45720" anchor="ctr"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eaLnBrk="1" hangingPunct="1">
              <a:lnSpc>
                <a:spcPct val="100000"/>
              </a:lnSpc>
              <a:spcBef>
                <a:spcPct val="0"/>
              </a:spcBef>
              <a:buFontTx/>
              <a:buNone/>
            </a:pPr>
            <a:endParaRPr lang="en-US" altLang="zh-CN" sz="2400" i="1" dirty="0"/>
          </a:p>
        </p:txBody>
      </p:sp>
      <p:grpSp>
        <p:nvGrpSpPr>
          <p:cNvPr id="50" name="组合 49"/>
          <p:cNvGrpSpPr/>
          <p:nvPr/>
        </p:nvGrpSpPr>
        <p:grpSpPr>
          <a:xfrm>
            <a:off x="298892" y="3139590"/>
            <a:ext cx="1718945" cy="1061036"/>
            <a:chOff x="680833" y="1624029"/>
            <a:chExt cx="1449309" cy="894604"/>
          </a:xfrm>
        </p:grpSpPr>
        <p:pic>
          <p:nvPicPr>
            <p:cNvPr id="51" name="图片 50"/>
            <p:cNvPicPr>
              <a:picLocks noChangeAspect="1"/>
            </p:cNvPicPr>
            <p:nvPr/>
          </p:nvPicPr>
          <p:blipFill>
            <a:blip r:embed="rId3">
              <a:duotone>
                <a:schemeClr val="accent1">
                  <a:shade val="45000"/>
                  <a:satMod val="135000"/>
                </a:schemeClr>
                <a:prstClr val="white"/>
              </a:duotone>
            </a:blip>
            <a:stretch>
              <a:fillRect/>
            </a:stretch>
          </p:blipFill>
          <p:spPr>
            <a:xfrm>
              <a:off x="684069" y="2073586"/>
              <a:ext cx="1426588" cy="445047"/>
            </a:xfrm>
            <a:prstGeom prst="rect">
              <a:avLst/>
            </a:prstGeom>
          </p:spPr>
        </p:pic>
        <p:sp>
          <p:nvSpPr>
            <p:cNvPr id="57" name="等腰三角形 56"/>
            <p:cNvSpPr/>
            <p:nvPr/>
          </p:nvSpPr>
          <p:spPr>
            <a:xfrm rot="10800000">
              <a:off x="1248350" y="2103322"/>
              <a:ext cx="275695" cy="181746"/>
            </a:xfrm>
            <a:prstGeom prst="triangle">
              <a:avLst/>
            </a:prstGeom>
            <a:solidFill>
              <a:srgbClr val="165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58" name="矩形 57"/>
            <p:cNvSpPr/>
            <p:nvPr/>
          </p:nvSpPr>
          <p:spPr>
            <a:xfrm>
              <a:off x="680833" y="1624029"/>
              <a:ext cx="1449309" cy="388161"/>
            </a:xfrm>
            <a:prstGeom prst="rect">
              <a:avLst/>
            </a:prstGeom>
          </p:spPr>
          <p:txBody>
            <a:bodyPr wrap="square">
              <a:spAutoFit/>
            </a:bodyPr>
            <a:lstStyle/>
            <a:p>
              <a:pPr algn="dist">
                <a:lnSpc>
                  <a:spcPct val="120000"/>
                </a:lnSpc>
              </a:pPr>
              <a:r>
                <a:rPr lang="zh-CN" altLang="en-US" sz="2000" b="1" dirty="0">
                  <a:solidFill>
                    <a:srgbClr val="165E9A"/>
                  </a:solidFill>
                </a:rPr>
                <a:t>召开座谈会</a:t>
              </a:r>
            </a:p>
          </p:txBody>
        </p:sp>
      </p:grpSp>
      <p:sp>
        <p:nvSpPr>
          <p:cNvPr id="14" name="矩形 13"/>
          <p:cNvSpPr/>
          <p:nvPr/>
        </p:nvSpPr>
        <p:spPr>
          <a:xfrm>
            <a:off x="358775" y="5469890"/>
            <a:ext cx="1580515" cy="368300"/>
          </a:xfrm>
          <a:prstGeom prst="rect">
            <a:avLst/>
          </a:prstGeom>
        </p:spPr>
        <p:txBody>
          <a:bodyPr wrap="square">
            <a:spAutoFit/>
          </a:bodyPr>
          <a:lstStyle/>
          <a:p>
            <a:pPr algn="ctr"/>
            <a:r>
              <a:rPr lang="zh-CN" altLang="en-US" dirty="0">
                <a:solidFill>
                  <a:schemeClr val="bg1"/>
                </a:solidFill>
              </a:rPr>
              <a:t>宿舍区宣传栏</a:t>
            </a:r>
          </a:p>
        </p:txBody>
      </p:sp>
      <p:sp>
        <p:nvSpPr>
          <p:cNvPr id="4" name="矩形 3"/>
          <p:cNvSpPr/>
          <p:nvPr/>
        </p:nvSpPr>
        <p:spPr>
          <a:xfrm>
            <a:off x="7769797" y="1809750"/>
            <a:ext cx="3792276" cy="32385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200000"/>
              </a:lnSpc>
            </a:pPr>
            <a:r>
              <a:rPr lang="zh-CN" altLang="en-US" b="1" dirty="0">
                <a:solidFill>
                  <a:srgbClr val="0D509E"/>
                </a:solidFill>
                <a:latin typeface="+mj-ea"/>
                <a:ea typeface="+mj-ea"/>
              </a:rPr>
              <a:t>后勤保卫处及各二级学院定期将针对学生垃圾分类工作中出现的热难点问题，开展研讨交流</a:t>
            </a:r>
            <a:r>
              <a:rPr lang="zh-CN" altLang="en-US" b="1" dirty="0">
                <a:solidFill>
                  <a:schemeClr val="tx1"/>
                </a:solidFill>
                <a:latin typeface="+mj-ea"/>
                <a:ea typeface="+mj-ea"/>
              </a:rPr>
              <a:t>座谈会及总结会</a:t>
            </a:r>
            <a:r>
              <a:rPr lang="zh-CN" altLang="en-US" b="1" dirty="0">
                <a:solidFill>
                  <a:srgbClr val="0D509E"/>
                </a:solidFill>
                <a:latin typeface="+mj-ea"/>
                <a:ea typeface="+mj-ea"/>
              </a:rPr>
              <a:t>，使学校的垃圾分类工作能够扎实稳步推展。</a:t>
            </a:r>
          </a:p>
        </p:txBody>
      </p:sp>
      <p:grpSp>
        <p:nvGrpSpPr>
          <p:cNvPr id="26" name="组合 25"/>
          <p:cNvGrpSpPr/>
          <p:nvPr/>
        </p:nvGrpSpPr>
        <p:grpSpPr>
          <a:xfrm>
            <a:off x="6663690" y="3491010"/>
            <a:ext cx="4587523" cy="1676620"/>
            <a:chOff x="5549725" y="3613353"/>
            <a:chExt cx="4587566" cy="1676568"/>
          </a:xfrm>
        </p:grpSpPr>
        <p:grpSp>
          <p:nvGrpSpPr>
            <p:cNvPr id="27" name="组合 26"/>
            <p:cNvGrpSpPr/>
            <p:nvPr/>
          </p:nvGrpSpPr>
          <p:grpSpPr>
            <a:xfrm>
              <a:off x="5549725" y="3613353"/>
              <a:ext cx="1094166" cy="353316"/>
              <a:chOff x="8153861" y="3009300"/>
              <a:chExt cx="1094166" cy="353316"/>
            </a:xfrm>
          </p:grpSpPr>
          <p:sp>
            <p:nvSpPr>
              <p:cNvPr id="59" name="任意多边形 69"/>
              <p:cNvSpPr/>
              <p:nvPr/>
            </p:nvSpPr>
            <p:spPr>
              <a:xfrm rot="13500000">
                <a:off x="8153861" y="3009300"/>
                <a:ext cx="353316" cy="353316"/>
              </a:xfrm>
              <a:custGeom>
                <a:avLst/>
                <a:gdLst>
                  <a:gd name="connsiteX0" fmla="*/ 158171 w 1167400"/>
                  <a:gd name="connsiteY0" fmla="*/ 520853 h 1167399"/>
                  <a:gd name="connsiteX1" fmla="*/ 158171 w 1167400"/>
                  <a:gd name="connsiteY1" fmla="*/ 1012403 h 1167399"/>
                  <a:gd name="connsiteX2" fmla="*/ 646546 w 1167400"/>
                  <a:gd name="connsiteY2" fmla="*/ 1012403 h 1167399"/>
                  <a:gd name="connsiteX3" fmla="*/ 646546 w 1167400"/>
                  <a:gd name="connsiteY3" fmla="*/ 1167399 h 1167399"/>
                  <a:gd name="connsiteX4" fmla="*/ 0 w 1167400"/>
                  <a:gd name="connsiteY4" fmla="*/ 1167399 h 1167399"/>
                  <a:gd name="connsiteX5" fmla="*/ 0 w 1167400"/>
                  <a:gd name="connsiteY5" fmla="*/ 520853 h 1167399"/>
                  <a:gd name="connsiteX6" fmla="*/ 418598 w 1167400"/>
                  <a:gd name="connsiteY6" fmla="*/ 260426 h 1167399"/>
                  <a:gd name="connsiteX7" fmla="*/ 418598 w 1167400"/>
                  <a:gd name="connsiteY7" fmla="*/ 751976 h 1167399"/>
                  <a:gd name="connsiteX8" fmla="*/ 906973 w 1167400"/>
                  <a:gd name="connsiteY8" fmla="*/ 751976 h 1167399"/>
                  <a:gd name="connsiteX9" fmla="*/ 906973 w 1167400"/>
                  <a:gd name="connsiteY9" fmla="*/ 906972 h 1167399"/>
                  <a:gd name="connsiteX10" fmla="*/ 260427 w 1167400"/>
                  <a:gd name="connsiteY10" fmla="*/ 906972 h 1167399"/>
                  <a:gd name="connsiteX11" fmla="*/ 260427 w 1167400"/>
                  <a:gd name="connsiteY11" fmla="*/ 260426 h 1167399"/>
                  <a:gd name="connsiteX12" fmla="*/ 679024 w 1167400"/>
                  <a:gd name="connsiteY12" fmla="*/ 0 h 1167399"/>
                  <a:gd name="connsiteX13" fmla="*/ 679025 w 1167400"/>
                  <a:gd name="connsiteY13" fmla="*/ 491550 h 1167399"/>
                  <a:gd name="connsiteX14" fmla="*/ 1167400 w 1167400"/>
                  <a:gd name="connsiteY14" fmla="*/ 491550 h 1167399"/>
                  <a:gd name="connsiteX15" fmla="*/ 1167399 w 1167400"/>
                  <a:gd name="connsiteY15" fmla="*/ 646546 h 1167399"/>
                  <a:gd name="connsiteX16" fmla="*/ 520853 w 1167400"/>
                  <a:gd name="connsiteY16" fmla="*/ 646546 h 1167399"/>
                  <a:gd name="connsiteX17" fmla="*/ 520853 w 1167400"/>
                  <a:gd name="connsiteY17" fmla="*/ 0 h 1167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7400" h="1167399">
                    <a:moveTo>
                      <a:pt x="158171" y="520853"/>
                    </a:moveTo>
                    <a:lnTo>
                      <a:pt x="158171" y="1012403"/>
                    </a:lnTo>
                    <a:lnTo>
                      <a:pt x="646546" y="1012403"/>
                    </a:lnTo>
                    <a:lnTo>
                      <a:pt x="646546" y="1167399"/>
                    </a:lnTo>
                    <a:lnTo>
                      <a:pt x="0" y="1167399"/>
                    </a:lnTo>
                    <a:lnTo>
                      <a:pt x="0" y="520853"/>
                    </a:lnTo>
                    <a:close/>
                    <a:moveTo>
                      <a:pt x="418598" y="260426"/>
                    </a:moveTo>
                    <a:lnTo>
                      <a:pt x="418598" y="751976"/>
                    </a:lnTo>
                    <a:lnTo>
                      <a:pt x="906973" y="751976"/>
                    </a:lnTo>
                    <a:lnTo>
                      <a:pt x="906973" y="906972"/>
                    </a:lnTo>
                    <a:lnTo>
                      <a:pt x="260427" y="906972"/>
                    </a:lnTo>
                    <a:lnTo>
                      <a:pt x="260427" y="260426"/>
                    </a:lnTo>
                    <a:close/>
                    <a:moveTo>
                      <a:pt x="679024" y="0"/>
                    </a:moveTo>
                    <a:lnTo>
                      <a:pt x="679025" y="491550"/>
                    </a:lnTo>
                    <a:lnTo>
                      <a:pt x="1167400" y="491550"/>
                    </a:lnTo>
                    <a:lnTo>
                      <a:pt x="1167399" y="646546"/>
                    </a:lnTo>
                    <a:lnTo>
                      <a:pt x="520853" y="646546"/>
                    </a:lnTo>
                    <a:lnTo>
                      <a:pt x="520853" y="0"/>
                    </a:lnTo>
                    <a:close/>
                  </a:path>
                </a:pathLst>
              </a:custGeom>
              <a:solidFill>
                <a:schemeClr val="bg1">
                  <a:lumMod val="8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b="1">
                  <a:solidFill>
                    <a:schemeClr val="tx1"/>
                  </a:solidFill>
                  <a:latin typeface="Agency FB" panose="020B0503020202020204" pitchFamily="34" charset="0"/>
                </a:endParaRPr>
              </a:p>
            </p:txBody>
          </p:sp>
          <p:sp>
            <p:nvSpPr>
              <p:cNvPr id="61" name="任意多边形 69"/>
              <p:cNvSpPr/>
              <p:nvPr/>
            </p:nvSpPr>
            <p:spPr>
              <a:xfrm rot="13500000">
                <a:off x="8524286" y="3009300"/>
                <a:ext cx="353316" cy="353316"/>
              </a:xfrm>
              <a:custGeom>
                <a:avLst/>
                <a:gdLst>
                  <a:gd name="connsiteX0" fmla="*/ 158171 w 1167400"/>
                  <a:gd name="connsiteY0" fmla="*/ 520853 h 1167399"/>
                  <a:gd name="connsiteX1" fmla="*/ 158171 w 1167400"/>
                  <a:gd name="connsiteY1" fmla="*/ 1012403 h 1167399"/>
                  <a:gd name="connsiteX2" fmla="*/ 646546 w 1167400"/>
                  <a:gd name="connsiteY2" fmla="*/ 1012403 h 1167399"/>
                  <a:gd name="connsiteX3" fmla="*/ 646546 w 1167400"/>
                  <a:gd name="connsiteY3" fmla="*/ 1167399 h 1167399"/>
                  <a:gd name="connsiteX4" fmla="*/ 0 w 1167400"/>
                  <a:gd name="connsiteY4" fmla="*/ 1167399 h 1167399"/>
                  <a:gd name="connsiteX5" fmla="*/ 0 w 1167400"/>
                  <a:gd name="connsiteY5" fmla="*/ 520853 h 1167399"/>
                  <a:gd name="connsiteX6" fmla="*/ 418598 w 1167400"/>
                  <a:gd name="connsiteY6" fmla="*/ 260426 h 1167399"/>
                  <a:gd name="connsiteX7" fmla="*/ 418598 w 1167400"/>
                  <a:gd name="connsiteY7" fmla="*/ 751976 h 1167399"/>
                  <a:gd name="connsiteX8" fmla="*/ 906973 w 1167400"/>
                  <a:gd name="connsiteY8" fmla="*/ 751976 h 1167399"/>
                  <a:gd name="connsiteX9" fmla="*/ 906973 w 1167400"/>
                  <a:gd name="connsiteY9" fmla="*/ 906972 h 1167399"/>
                  <a:gd name="connsiteX10" fmla="*/ 260427 w 1167400"/>
                  <a:gd name="connsiteY10" fmla="*/ 906972 h 1167399"/>
                  <a:gd name="connsiteX11" fmla="*/ 260427 w 1167400"/>
                  <a:gd name="connsiteY11" fmla="*/ 260426 h 1167399"/>
                  <a:gd name="connsiteX12" fmla="*/ 679024 w 1167400"/>
                  <a:gd name="connsiteY12" fmla="*/ 0 h 1167399"/>
                  <a:gd name="connsiteX13" fmla="*/ 679025 w 1167400"/>
                  <a:gd name="connsiteY13" fmla="*/ 491550 h 1167399"/>
                  <a:gd name="connsiteX14" fmla="*/ 1167400 w 1167400"/>
                  <a:gd name="connsiteY14" fmla="*/ 491550 h 1167399"/>
                  <a:gd name="connsiteX15" fmla="*/ 1167399 w 1167400"/>
                  <a:gd name="connsiteY15" fmla="*/ 646546 h 1167399"/>
                  <a:gd name="connsiteX16" fmla="*/ 520853 w 1167400"/>
                  <a:gd name="connsiteY16" fmla="*/ 646546 h 1167399"/>
                  <a:gd name="connsiteX17" fmla="*/ 520853 w 1167400"/>
                  <a:gd name="connsiteY17" fmla="*/ 0 h 1167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7400" h="1167399">
                    <a:moveTo>
                      <a:pt x="158171" y="520853"/>
                    </a:moveTo>
                    <a:lnTo>
                      <a:pt x="158171" y="1012403"/>
                    </a:lnTo>
                    <a:lnTo>
                      <a:pt x="646546" y="1012403"/>
                    </a:lnTo>
                    <a:lnTo>
                      <a:pt x="646546" y="1167399"/>
                    </a:lnTo>
                    <a:lnTo>
                      <a:pt x="0" y="1167399"/>
                    </a:lnTo>
                    <a:lnTo>
                      <a:pt x="0" y="520853"/>
                    </a:lnTo>
                    <a:close/>
                    <a:moveTo>
                      <a:pt x="418598" y="260426"/>
                    </a:moveTo>
                    <a:lnTo>
                      <a:pt x="418598" y="751976"/>
                    </a:lnTo>
                    <a:lnTo>
                      <a:pt x="906973" y="751976"/>
                    </a:lnTo>
                    <a:lnTo>
                      <a:pt x="906973" y="906972"/>
                    </a:lnTo>
                    <a:lnTo>
                      <a:pt x="260427" y="906972"/>
                    </a:lnTo>
                    <a:lnTo>
                      <a:pt x="260427" y="260426"/>
                    </a:lnTo>
                    <a:close/>
                    <a:moveTo>
                      <a:pt x="679024" y="0"/>
                    </a:moveTo>
                    <a:lnTo>
                      <a:pt x="679025" y="491550"/>
                    </a:lnTo>
                    <a:lnTo>
                      <a:pt x="1167400" y="491550"/>
                    </a:lnTo>
                    <a:lnTo>
                      <a:pt x="1167399" y="646546"/>
                    </a:lnTo>
                    <a:lnTo>
                      <a:pt x="520853" y="646546"/>
                    </a:lnTo>
                    <a:lnTo>
                      <a:pt x="520853" y="0"/>
                    </a:lnTo>
                    <a:close/>
                  </a:path>
                </a:pathLst>
              </a:custGeom>
              <a:solidFill>
                <a:schemeClr val="bg1">
                  <a:lumMod val="8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b="1">
                  <a:solidFill>
                    <a:schemeClr val="tx1"/>
                  </a:solidFill>
                  <a:latin typeface="Agency FB" panose="020B0503020202020204" pitchFamily="34" charset="0"/>
                </a:endParaRPr>
              </a:p>
            </p:txBody>
          </p:sp>
          <p:sp>
            <p:nvSpPr>
              <p:cNvPr id="62" name="任意多边形 69"/>
              <p:cNvSpPr/>
              <p:nvPr/>
            </p:nvSpPr>
            <p:spPr>
              <a:xfrm rot="13500000">
                <a:off x="8894711" y="3009300"/>
                <a:ext cx="353316" cy="353316"/>
              </a:xfrm>
              <a:custGeom>
                <a:avLst/>
                <a:gdLst>
                  <a:gd name="connsiteX0" fmla="*/ 158171 w 1167400"/>
                  <a:gd name="connsiteY0" fmla="*/ 520853 h 1167399"/>
                  <a:gd name="connsiteX1" fmla="*/ 158171 w 1167400"/>
                  <a:gd name="connsiteY1" fmla="*/ 1012403 h 1167399"/>
                  <a:gd name="connsiteX2" fmla="*/ 646546 w 1167400"/>
                  <a:gd name="connsiteY2" fmla="*/ 1012403 h 1167399"/>
                  <a:gd name="connsiteX3" fmla="*/ 646546 w 1167400"/>
                  <a:gd name="connsiteY3" fmla="*/ 1167399 h 1167399"/>
                  <a:gd name="connsiteX4" fmla="*/ 0 w 1167400"/>
                  <a:gd name="connsiteY4" fmla="*/ 1167399 h 1167399"/>
                  <a:gd name="connsiteX5" fmla="*/ 0 w 1167400"/>
                  <a:gd name="connsiteY5" fmla="*/ 520853 h 1167399"/>
                  <a:gd name="connsiteX6" fmla="*/ 418598 w 1167400"/>
                  <a:gd name="connsiteY6" fmla="*/ 260426 h 1167399"/>
                  <a:gd name="connsiteX7" fmla="*/ 418598 w 1167400"/>
                  <a:gd name="connsiteY7" fmla="*/ 751976 h 1167399"/>
                  <a:gd name="connsiteX8" fmla="*/ 906973 w 1167400"/>
                  <a:gd name="connsiteY8" fmla="*/ 751976 h 1167399"/>
                  <a:gd name="connsiteX9" fmla="*/ 906973 w 1167400"/>
                  <a:gd name="connsiteY9" fmla="*/ 906972 h 1167399"/>
                  <a:gd name="connsiteX10" fmla="*/ 260427 w 1167400"/>
                  <a:gd name="connsiteY10" fmla="*/ 906972 h 1167399"/>
                  <a:gd name="connsiteX11" fmla="*/ 260427 w 1167400"/>
                  <a:gd name="connsiteY11" fmla="*/ 260426 h 1167399"/>
                  <a:gd name="connsiteX12" fmla="*/ 679024 w 1167400"/>
                  <a:gd name="connsiteY12" fmla="*/ 0 h 1167399"/>
                  <a:gd name="connsiteX13" fmla="*/ 679025 w 1167400"/>
                  <a:gd name="connsiteY13" fmla="*/ 491550 h 1167399"/>
                  <a:gd name="connsiteX14" fmla="*/ 1167400 w 1167400"/>
                  <a:gd name="connsiteY14" fmla="*/ 491550 h 1167399"/>
                  <a:gd name="connsiteX15" fmla="*/ 1167399 w 1167400"/>
                  <a:gd name="connsiteY15" fmla="*/ 646546 h 1167399"/>
                  <a:gd name="connsiteX16" fmla="*/ 520853 w 1167400"/>
                  <a:gd name="connsiteY16" fmla="*/ 646546 h 1167399"/>
                  <a:gd name="connsiteX17" fmla="*/ 520853 w 1167400"/>
                  <a:gd name="connsiteY17" fmla="*/ 0 h 1167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67400" h="1167399">
                    <a:moveTo>
                      <a:pt x="158171" y="520853"/>
                    </a:moveTo>
                    <a:lnTo>
                      <a:pt x="158171" y="1012403"/>
                    </a:lnTo>
                    <a:lnTo>
                      <a:pt x="646546" y="1012403"/>
                    </a:lnTo>
                    <a:lnTo>
                      <a:pt x="646546" y="1167399"/>
                    </a:lnTo>
                    <a:lnTo>
                      <a:pt x="0" y="1167399"/>
                    </a:lnTo>
                    <a:lnTo>
                      <a:pt x="0" y="520853"/>
                    </a:lnTo>
                    <a:close/>
                    <a:moveTo>
                      <a:pt x="418598" y="260426"/>
                    </a:moveTo>
                    <a:lnTo>
                      <a:pt x="418598" y="751976"/>
                    </a:lnTo>
                    <a:lnTo>
                      <a:pt x="906973" y="751976"/>
                    </a:lnTo>
                    <a:lnTo>
                      <a:pt x="906973" y="906972"/>
                    </a:lnTo>
                    <a:lnTo>
                      <a:pt x="260427" y="906972"/>
                    </a:lnTo>
                    <a:lnTo>
                      <a:pt x="260427" y="260426"/>
                    </a:lnTo>
                    <a:close/>
                    <a:moveTo>
                      <a:pt x="679024" y="0"/>
                    </a:moveTo>
                    <a:lnTo>
                      <a:pt x="679025" y="491550"/>
                    </a:lnTo>
                    <a:lnTo>
                      <a:pt x="1167400" y="491550"/>
                    </a:lnTo>
                    <a:lnTo>
                      <a:pt x="1167399" y="646546"/>
                    </a:lnTo>
                    <a:lnTo>
                      <a:pt x="520853" y="646546"/>
                    </a:lnTo>
                    <a:lnTo>
                      <a:pt x="520853" y="0"/>
                    </a:lnTo>
                    <a:close/>
                  </a:path>
                </a:pathLst>
              </a:custGeom>
              <a:solidFill>
                <a:schemeClr val="bg1">
                  <a:lumMod val="8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b="1">
                  <a:solidFill>
                    <a:schemeClr val="tx1"/>
                  </a:solidFill>
                  <a:latin typeface="Agency FB" panose="020B0503020202020204" pitchFamily="34" charset="0"/>
                </a:endParaRPr>
              </a:p>
            </p:txBody>
          </p:sp>
        </p:grpSp>
        <p:sp>
          <p:nvSpPr>
            <p:cNvPr id="64" name="îṣḻîdè"/>
            <p:cNvSpPr/>
            <p:nvPr/>
          </p:nvSpPr>
          <p:spPr>
            <a:xfrm>
              <a:off x="6966706" y="5213723"/>
              <a:ext cx="3170585" cy="7619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t" anchorCtr="0">
              <a:normAutofit fontScale="25000" lnSpcReduction="20000"/>
            </a:bodyPr>
            <a:lstStyle/>
            <a:p>
              <a:pPr algn="ctr">
                <a:spcBef>
                  <a:spcPct val="0"/>
                </a:spcBef>
              </a:pPr>
              <a:endParaRPr lang="en-US" altLang="zh-CN" sz="2000" b="1" i="1" dirty="0">
                <a:solidFill>
                  <a:schemeClr val="bg1"/>
                </a:solidFill>
              </a:endParaRPr>
            </a:p>
          </p:txBody>
        </p:sp>
      </p:grpSp>
      <p:pic>
        <p:nvPicPr>
          <p:cNvPr id="3" name="图片 2" descr="DSC_372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36470" y="1809750"/>
            <a:ext cx="4291965" cy="3479165"/>
          </a:xfrm>
          <a:prstGeom prst="rect">
            <a:avLst/>
          </a:prstGeom>
        </p:spPr>
      </p:pic>
      <p:grpSp>
        <p:nvGrpSpPr>
          <p:cNvPr id="6" name="组合 5"/>
          <p:cNvGrpSpPr/>
          <p:nvPr/>
        </p:nvGrpSpPr>
        <p:grpSpPr>
          <a:xfrm>
            <a:off x="3256915" y="4903642"/>
            <a:ext cx="3293540" cy="385269"/>
            <a:chOff x="740928" y="5429309"/>
            <a:chExt cx="2383516" cy="565858"/>
          </a:xfrm>
        </p:grpSpPr>
        <p:sp>
          <p:nvSpPr>
            <p:cNvPr id="8" name="任意多边形: 形状 79" descr="e7d195523061f1c02e66e4f24090f95771f2a25398b4c6a397210DEF3B34B42E7CAE3753A3E55670C5C5B393DCCD8D49F265F3A29442F2D10D421F974AABEA3384308323DA72972389F1817D14B0E600176B7640C5FE853C3CA6C13E6224FE447611467F8C59D90457759954301592D596911204481223F59600973C807E3C579893B2EE7C2E603653A703B55268CCAE"/>
            <p:cNvSpPr/>
            <p:nvPr/>
          </p:nvSpPr>
          <p:spPr bwMode="auto">
            <a:xfrm rot="16200000">
              <a:off x="1634928" y="4603059"/>
              <a:ext cx="565858" cy="2218357"/>
            </a:xfrm>
            <a:custGeom>
              <a:avLst/>
              <a:gdLst>
                <a:gd name="connsiteX0" fmla="*/ 523210 w 523210"/>
                <a:gd name="connsiteY0" fmla="*/ 632925 h 5128622"/>
                <a:gd name="connsiteX1" fmla="*/ 523210 w 523210"/>
                <a:gd name="connsiteY1" fmla="*/ 1463604 h 5128622"/>
                <a:gd name="connsiteX2" fmla="*/ 523210 w 523210"/>
                <a:gd name="connsiteY2" fmla="*/ 2258285 h 5128622"/>
                <a:gd name="connsiteX3" fmla="*/ 523210 w 523210"/>
                <a:gd name="connsiteY3" fmla="*/ 2363155 h 5128622"/>
                <a:gd name="connsiteX4" fmla="*/ 523210 w 523210"/>
                <a:gd name="connsiteY4" fmla="*/ 2607235 h 5128622"/>
                <a:gd name="connsiteX5" fmla="*/ 523210 w 523210"/>
                <a:gd name="connsiteY5" fmla="*/ 3088964 h 5128622"/>
                <a:gd name="connsiteX6" fmla="*/ 523210 w 523210"/>
                <a:gd name="connsiteY6" fmla="*/ 3154311 h 5128622"/>
                <a:gd name="connsiteX7" fmla="*/ 523210 w 523210"/>
                <a:gd name="connsiteY7" fmla="*/ 3193834 h 5128622"/>
                <a:gd name="connsiteX8" fmla="*/ 523210 w 523210"/>
                <a:gd name="connsiteY8" fmla="*/ 3984990 h 5128622"/>
                <a:gd name="connsiteX9" fmla="*/ 523210 w 523210"/>
                <a:gd name="connsiteY9" fmla="*/ 4232595 h 5128622"/>
                <a:gd name="connsiteX10" fmla="*/ 523209 w 523210"/>
                <a:gd name="connsiteY10" fmla="*/ 4232595 h 5128622"/>
                <a:gd name="connsiteX11" fmla="*/ 523209 w 523210"/>
                <a:gd name="connsiteY11" fmla="*/ 4337465 h 5128622"/>
                <a:gd name="connsiteX12" fmla="*/ 523210 w 523210"/>
                <a:gd name="connsiteY12" fmla="*/ 4337465 h 5128622"/>
                <a:gd name="connsiteX13" fmla="*/ 523210 w 523210"/>
                <a:gd name="connsiteY13" fmla="*/ 5128622 h 5128622"/>
                <a:gd name="connsiteX14" fmla="*/ 123221 w 523210"/>
                <a:gd name="connsiteY14" fmla="*/ 5002622 h 5128622"/>
                <a:gd name="connsiteX15" fmla="*/ 1 w 523210"/>
                <a:gd name="connsiteY15" fmla="*/ 4767364 h 5128622"/>
                <a:gd name="connsiteX16" fmla="*/ 1 w 523210"/>
                <a:gd name="connsiteY16" fmla="*/ 4495696 h 5128622"/>
                <a:gd name="connsiteX17" fmla="*/ 0 w 523210"/>
                <a:gd name="connsiteY17" fmla="*/ 4495696 h 5128622"/>
                <a:gd name="connsiteX18" fmla="*/ 0 w 523210"/>
                <a:gd name="connsiteY18" fmla="*/ 3352065 h 5128622"/>
                <a:gd name="connsiteX19" fmla="*/ 0 w 523210"/>
                <a:gd name="connsiteY19" fmla="*/ 2870336 h 5128622"/>
                <a:gd name="connsiteX20" fmla="*/ 0 w 523210"/>
                <a:gd name="connsiteY20" fmla="*/ 2765466 h 5128622"/>
                <a:gd name="connsiteX21" fmla="*/ 0 w 523210"/>
                <a:gd name="connsiteY21" fmla="*/ 2521386 h 5128622"/>
                <a:gd name="connsiteX22" fmla="*/ 0 w 523210"/>
                <a:gd name="connsiteY22" fmla="*/ 1974310 h 5128622"/>
                <a:gd name="connsiteX23" fmla="*/ 0 w 523210"/>
                <a:gd name="connsiteY23" fmla="*/ 1726705 h 5128622"/>
                <a:gd name="connsiteX24" fmla="*/ 0 w 523210"/>
                <a:gd name="connsiteY24" fmla="*/ 1621835 h 5128622"/>
                <a:gd name="connsiteX25" fmla="*/ 0 w 523210"/>
                <a:gd name="connsiteY25" fmla="*/ 896026 h 5128622"/>
                <a:gd name="connsiteX26" fmla="*/ 0 w 523210"/>
                <a:gd name="connsiteY26" fmla="*/ 830679 h 5128622"/>
                <a:gd name="connsiteX27" fmla="*/ 1 w 523210"/>
                <a:gd name="connsiteY27" fmla="*/ 830680 h 5128622"/>
                <a:gd name="connsiteX28" fmla="*/ 1 w 523210"/>
                <a:gd name="connsiteY28" fmla="*/ 791156 h 5128622"/>
                <a:gd name="connsiteX29" fmla="*/ 0 w 523210"/>
                <a:gd name="connsiteY29" fmla="*/ 791156 h 5128622"/>
                <a:gd name="connsiteX30" fmla="*/ 0 w 523210"/>
                <a:gd name="connsiteY30" fmla="*/ 0 h 5128622"/>
                <a:gd name="connsiteX31" fmla="*/ 399989 w 523210"/>
                <a:gd name="connsiteY31" fmla="*/ 125999 h 5128622"/>
                <a:gd name="connsiteX32" fmla="*/ 523209 w 523210"/>
                <a:gd name="connsiteY32" fmla="*/ 361258 h 5128622"/>
                <a:gd name="connsiteX33" fmla="*/ 523209 w 523210"/>
                <a:gd name="connsiteY33" fmla="*/ 632925 h 512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3210" h="5128622">
                  <a:moveTo>
                    <a:pt x="523210" y="632925"/>
                  </a:moveTo>
                  <a:lnTo>
                    <a:pt x="523210" y="1463604"/>
                  </a:lnTo>
                  <a:lnTo>
                    <a:pt x="523210" y="2258285"/>
                  </a:lnTo>
                  <a:lnTo>
                    <a:pt x="523210" y="2363155"/>
                  </a:lnTo>
                  <a:lnTo>
                    <a:pt x="523210" y="2607235"/>
                  </a:lnTo>
                  <a:lnTo>
                    <a:pt x="523210" y="3088964"/>
                  </a:lnTo>
                  <a:lnTo>
                    <a:pt x="523210" y="3154311"/>
                  </a:lnTo>
                  <a:lnTo>
                    <a:pt x="523210" y="3193834"/>
                  </a:lnTo>
                  <a:lnTo>
                    <a:pt x="523210" y="3984990"/>
                  </a:lnTo>
                  <a:lnTo>
                    <a:pt x="523210" y="4232595"/>
                  </a:lnTo>
                  <a:lnTo>
                    <a:pt x="523209" y="4232595"/>
                  </a:lnTo>
                  <a:lnTo>
                    <a:pt x="523209" y="4337465"/>
                  </a:lnTo>
                  <a:lnTo>
                    <a:pt x="523210" y="4337465"/>
                  </a:lnTo>
                  <a:lnTo>
                    <a:pt x="523210" y="5128622"/>
                  </a:lnTo>
                  <a:cubicBezTo>
                    <a:pt x="523210" y="5128622"/>
                    <a:pt x="205651" y="5029507"/>
                    <a:pt x="123221" y="5002622"/>
                  </a:cubicBezTo>
                  <a:cubicBezTo>
                    <a:pt x="13081" y="4966692"/>
                    <a:pt x="1" y="4886001"/>
                    <a:pt x="1" y="4767364"/>
                  </a:cubicBezTo>
                  <a:lnTo>
                    <a:pt x="1" y="4495696"/>
                  </a:lnTo>
                  <a:lnTo>
                    <a:pt x="0" y="4495696"/>
                  </a:lnTo>
                  <a:lnTo>
                    <a:pt x="0" y="3352065"/>
                  </a:lnTo>
                  <a:lnTo>
                    <a:pt x="0" y="2870336"/>
                  </a:lnTo>
                  <a:lnTo>
                    <a:pt x="0" y="2765466"/>
                  </a:lnTo>
                  <a:lnTo>
                    <a:pt x="0" y="2521386"/>
                  </a:lnTo>
                  <a:lnTo>
                    <a:pt x="0" y="1974310"/>
                  </a:lnTo>
                  <a:lnTo>
                    <a:pt x="0" y="1726705"/>
                  </a:lnTo>
                  <a:lnTo>
                    <a:pt x="0" y="1621835"/>
                  </a:lnTo>
                  <a:lnTo>
                    <a:pt x="0" y="896026"/>
                  </a:lnTo>
                  <a:lnTo>
                    <a:pt x="0" y="830679"/>
                  </a:lnTo>
                  <a:lnTo>
                    <a:pt x="1" y="830680"/>
                  </a:lnTo>
                  <a:lnTo>
                    <a:pt x="1" y="791156"/>
                  </a:lnTo>
                  <a:lnTo>
                    <a:pt x="0" y="791156"/>
                  </a:lnTo>
                  <a:lnTo>
                    <a:pt x="0" y="0"/>
                  </a:lnTo>
                  <a:cubicBezTo>
                    <a:pt x="0" y="0"/>
                    <a:pt x="317559" y="99114"/>
                    <a:pt x="399989" y="125999"/>
                  </a:cubicBezTo>
                  <a:cubicBezTo>
                    <a:pt x="510129" y="161931"/>
                    <a:pt x="523209" y="242621"/>
                    <a:pt x="523209" y="361258"/>
                  </a:cubicBezTo>
                  <a:lnTo>
                    <a:pt x="523209" y="632925"/>
                  </a:lnTo>
                  <a:close/>
                </a:path>
              </a:pathLst>
            </a:custGeom>
            <a:gradFill>
              <a:gsLst>
                <a:gs pos="45000">
                  <a:srgbClr val="165E9A"/>
                </a:gs>
                <a:gs pos="100000">
                  <a:srgbClr val="1F86DB"/>
                </a:gs>
              </a:gsLst>
              <a:lin ang="2700000" scaled="0"/>
            </a:gradFill>
            <a:ln w="28575" cap="flat" cmpd="sng" algn="ctr">
              <a:noFill/>
              <a:prstDash val="solid"/>
              <a:miter lim="800000"/>
            </a:ln>
            <a:effectLst/>
            <a:extLst>
              <a:ext uri="{91240B29-F687-4F45-9708-019B960494DF}">
                <a14:hiddenLine xmlns:a14="http://schemas.microsoft.com/office/drawing/2010/main" w="25400">
                  <a:solidFill>
                    <a:schemeClr val="tx1">
                      <a:alpha val="95000"/>
                    </a:schemeClr>
                  </a:solidFill>
                  <a:miter lim="800000"/>
                  <a:headEnd type="none" w="med" len="med"/>
                  <a:tailEnd type="none" w="med" len="med"/>
                </a14:hiddenLine>
              </a:ext>
            </a:ex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9" name="矩形 8"/>
            <p:cNvSpPr/>
            <p:nvPr/>
          </p:nvSpPr>
          <p:spPr>
            <a:xfrm>
              <a:off x="740928" y="5432519"/>
              <a:ext cx="2383516" cy="497246"/>
            </a:xfrm>
            <a:prstGeom prst="rect">
              <a:avLst/>
            </a:prstGeom>
          </p:spPr>
          <p:txBody>
            <a:bodyPr wrap="square">
              <a:spAutoFit/>
            </a:bodyPr>
            <a:lstStyle/>
            <a:p>
              <a:pPr algn="ctr"/>
              <a:r>
                <a:rPr lang="zh-CN" altLang="en-US" sz="1600" b="1" dirty="0">
                  <a:solidFill>
                    <a:schemeClr val="bg1"/>
                  </a:solidFill>
                </a:rPr>
                <a:t>垃圾分类工作师生座谈会</a:t>
              </a:r>
            </a:p>
          </p:txBody>
        </p:sp>
      </p:grpSp>
      <p:sp>
        <p:nvSpPr>
          <p:cNvPr id="28" name="矩形 27">
            <a:extLst>
              <a:ext uri="{FF2B5EF4-FFF2-40B4-BE49-F238E27FC236}">
                <a16:creationId xmlns:a16="http://schemas.microsoft.com/office/drawing/2014/main" xmlns="" id="{85BE23D4-B7E4-4AF9-862B-A720EF81BFC7}"/>
              </a:ext>
            </a:extLst>
          </p:cNvPr>
          <p:cNvSpPr/>
          <p:nvPr/>
        </p:nvSpPr>
        <p:spPr>
          <a:xfrm>
            <a:off x="1219284" y="291641"/>
            <a:ext cx="5416868" cy="461665"/>
          </a:xfrm>
          <a:prstGeom prst="rect">
            <a:avLst/>
          </a:prstGeom>
        </p:spPr>
        <p:txBody>
          <a:bodyPr wrap="none">
            <a:spAutoFit/>
          </a:bodyPr>
          <a:lstStyle/>
          <a:p>
            <a:r>
              <a:rPr lang="zh-CN" altLang="en-US" sz="2400" b="1" dirty="0">
                <a:solidFill>
                  <a:schemeClr val="tx1">
                    <a:lumMod val="65000"/>
                    <a:lumOff val="35000"/>
                  </a:schemeClr>
                </a:solidFill>
                <a:latin typeface="+mj-ea"/>
                <a:ea typeface="+mj-ea"/>
              </a:rPr>
              <a:t>三、开展宣传培训，提高师生参与意识</a:t>
            </a:r>
          </a:p>
        </p:txBody>
      </p:sp>
      <p:sp>
        <p:nvSpPr>
          <p:cNvPr id="29" name="文本框 28"/>
          <p:cNvSpPr txBox="1"/>
          <p:nvPr/>
        </p:nvSpPr>
        <p:spPr>
          <a:xfrm>
            <a:off x="1219283" y="753306"/>
            <a:ext cx="2470548" cy="369332"/>
          </a:xfrm>
          <a:prstGeom prst="rect">
            <a:avLst/>
          </a:prstGeom>
          <a:noFill/>
        </p:spPr>
        <p:txBody>
          <a:bodyPr wrap="none" rtlCol="0">
            <a:spAutoFit/>
          </a:bodyPr>
          <a:lstStyle/>
          <a:p>
            <a:r>
              <a:rPr lang="en-US" altLang="zh-CN" b="1" dirty="0" smtClean="0">
                <a:solidFill>
                  <a:srgbClr val="0D509E"/>
                </a:solidFill>
                <a:latin typeface="+mn-ea"/>
              </a:rPr>
              <a:t>6.</a:t>
            </a:r>
            <a:r>
              <a:rPr lang="zh-CN" altLang="en-US" b="1" dirty="0">
                <a:solidFill>
                  <a:srgbClr val="0D509E"/>
                </a:solidFill>
                <a:latin typeface="+mn-ea"/>
              </a:rPr>
              <a:t>召开垃圾分类座谈会</a:t>
            </a:r>
          </a:p>
        </p:txBody>
      </p:sp>
    </p:spTree>
    <p:extLst>
      <p:ext uri="{BB962C8B-B14F-4D97-AF65-F5344CB8AC3E}">
        <p14:creationId xmlns:p14="http://schemas.microsoft.com/office/powerpoint/2010/main" val="3661750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 空心 1"/>
          <p:cNvSpPr/>
          <p:nvPr/>
        </p:nvSpPr>
        <p:spPr>
          <a:xfrm>
            <a:off x="1360063" y="649752"/>
            <a:ext cx="5602144" cy="5602144"/>
          </a:xfrm>
          <a:prstGeom prst="donut">
            <a:avLst>
              <a:gd name="adj" fmla="val 18374"/>
            </a:avLst>
          </a:prstGeom>
          <a:gradFill>
            <a:gsLst>
              <a:gs pos="0">
                <a:schemeClr val="bg1">
                  <a:alpha val="60000"/>
                </a:schemeClr>
              </a:gs>
              <a:gs pos="46000">
                <a:srgbClr val="FFFFFF">
                  <a:alpha val="20000"/>
                </a:srgb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black"/>
              </a:solidFill>
            </a:endParaRPr>
          </a:p>
        </p:txBody>
      </p:sp>
      <p:sp>
        <p:nvSpPr>
          <p:cNvPr id="3" name="箭头: V 形 2"/>
          <p:cNvSpPr/>
          <p:nvPr/>
        </p:nvSpPr>
        <p:spPr>
          <a:xfrm>
            <a:off x="1727922" y="-16076"/>
            <a:ext cx="5117217" cy="6858000"/>
          </a:xfrm>
          <a:prstGeom prst="chevron">
            <a:avLst>
              <a:gd name="adj" fmla="val 38278"/>
            </a:avLst>
          </a:prstGeom>
          <a:gradFill>
            <a:gsLst>
              <a:gs pos="0">
                <a:srgbClr val="0070C0"/>
              </a:gs>
              <a:gs pos="100000">
                <a:srgbClr val="005392">
                  <a:alpha val="80000"/>
                </a:srgbClr>
              </a:gs>
            </a:gsLst>
            <a:lin ang="10800000" scaled="0"/>
          </a:gradFill>
          <a:ln>
            <a:noFill/>
          </a:ln>
          <a:effectLst>
            <a:outerShdw blurRad="596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4" name="MH_Others_1"/>
          <p:cNvSpPr txBox="1"/>
          <p:nvPr>
            <p:custDataLst>
              <p:tags r:id="rId1"/>
            </p:custDataLst>
          </p:nvPr>
        </p:nvSpPr>
        <p:spPr>
          <a:xfrm>
            <a:off x="3024298" y="2500734"/>
            <a:ext cx="3116380" cy="668062"/>
          </a:xfrm>
          <a:prstGeom prst="rect">
            <a:avLst/>
          </a:prstGeom>
          <a:noFill/>
        </p:spPr>
        <p:txBody>
          <a:bodyPr wrap="square" rtlCol="0">
            <a:noAutofit/>
          </a:bodyPr>
          <a:lstStyle/>
          <a:p>
            <a:pPr algn="ctr"/>
            <a:endParaRPr lang="zh-CN" altLang="en-US" sz="3200" dirty="0">
              <a:solidFill>
                <a:schemeClr val="bg1"/>
              </a:solidFill>
              <a:effectLst>
                <a:outerShdw blurRad="38100" dist="38100" dir="2700000" algn="tl">
                  <a:srgbClr val="000000">
                    <a:alpha val="43137"/>
                  </a:srgbClr>
                </a:outerShdw>
              </a:effectLst>
              <a:latin typeface="汉仪细等线简" panose="02010609000101010101" pitchFamily="49" charset="-122"/>
              <a:ea typeface="汉仪细等线简" panose="02010609000101010101" pitchFamily="49" charset="-122"/>
              <a:cs typeface="Arial" panose="020B0604020202020204" pitchFamily="34" charset="0"/>
            </a:endParaRPr>
          </a:p>
        </p:txBody>
      </p:sp>
      <p:sp>
        <p:nvSpPr>
          <p:cNvPr id="5" name="矩形 4"/>
          <p:cNvSpPr/>
          <p:nvPr/>
        </p:nvSpPr>
        <p:spPr>
          <a:xfrm>
            <a:off x="4161135" y="2223627"/>
            <a:ext cx="8927184" cy="2004010"/>
          </a:xfrm>
          <a:prstGeom prst="rect">
            <a:avLst/>
          </a:prstGeom>
        </p:spPr>
        <p:txBody>
          <a:bodyPr wrap="square">
            <a:spAutoFit/>
          </a:bodyPr>
          <a:lstStyle/>
          <a:p>
            <a:pPr>
              <a:lnSpc>
                <a:spcPct val="150000"/>
              </a:lnSpc>
            </a:pPr>
            <a:r>
              <a:rPr lang="zh-CN" altLang="en-US" sz="4400" b="1" spc="600" dirty="0">
                <a:solidFill>
                  <a:schemeClr val="bg1"/>
                </a:solidFill>
                <a:latin typeface="微软雅黑" panose="020B0503020204020204" pitchFamily="34" charset="-122"/>
                <a:ea typeface="微软雅黑" panose="020B0503020204020204" pitchFamily="34" charset="-122"/>
              </a:rPr>
              <a:t>培养爱粮节粮好习惯，</a:t>
            </a:r>
            <a:endParaRPr lang="en-US" altLang="zh-CN" sz="4400" b="1" spc="6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4400" b="1" spc="600" dirty="0">
                <a:solidFill>
                  <a:schemeClr val="bg1"/>
                </a:solidFill>
                <a:latin typeface="微软雅黑" panose="020B0503020204020204" pitchFamily="34" charset="-122"/>
                <a:ea typeface="微软雅黑" panose="020B0503020204020204" pitchFamily="34" charset="-122"/>
              </a:rPr>
              <a:t>实现垃圾的源头减量</a:t>
            </a:r>
          </a:p>
        </p:txBody>
      </p:sp>
      <p:grpSp>
        <p:nvGrpSpPr>
          <p:cNvPr id="61" name="组合 60"/>
          <p:cNvGrpSpPr/>
          <p:nvPr/>
        </p:nvGrpSpPr>
        <p:grpSpPr>
          <a:xfrm>
            <a:off x="5206000" y="6144748"/>
            <a:ext cx="1755324" cy="607408"/>
            <a:chOff x="4910706" y="5834382"/>
            <a:chExt cx="2594278" cy="897718"/>
          </a:xfrm>
        </p:grpSpPr>
        <p:grpSp>
          <p:nvGrpSpPr>
            <p:cNvPr id="62" name="组合 61"/>
            <p:cNvGrpSpPr/>
            <p:nvPr/>
          </p:nvGrpSpPr>
          <p:grpSpPr>
            <a:xfrm>
              <a:off x="5853044" y="6108032"/>
              <a:ext cx="1651940" cy="405740"/>
              <a:chOff x="5660559" y="4462727"/>
              <a:chExt cx="3847536" cy="945010"/>
            </a:xfrm>
            <a:effectLst/>
          </p:grpSpPr>
          <p:sp>
            <p:nvSpPr>
              <p:cNvPr id="64" name="Freeform 100"/>
              <p:cNvSpPr/>
              <p:nvPr/>
            </p:nvSpPr>
            <p:spPr bwMode="auto">
              <a:xfrm>
                <a:off x="5694309" y="5245735"/>
                <a:ext cx="118127" cy="148501"/>
              </a:xfrm>
              <a:custGeom>
                <a:avLst/>
                <a:gdLst>
                  <a:gd name="T0" fmla="*/ 158 w 592"/>
                  <a:gd name="T1" fmla="*/ 465 h 736"/>
                  <a:gd name="T2" fmla="*/ 316 w 592"/>
                  <a:gd name="T3" fmla="*/ 620 h 736"/>
                  <a:gd name="T4" fmla="*/ 435 w 592"/>
                  <a:gd name="T5" fmla="*/ 504 h 736"/>
                  <a:gd name="T6" fmla="*/ 277 w 592"/>
                  <a:gd name="T7" fmla="*/ 427 h 736"/>
                  <a:gd name="T8" fmla="*/ 40 w 592"/>
                  <a:gd name="T9" fmla="*/ 194 h 736"/>
                  <a:gd name="T10" fmla="*/ 316 w 592"/>
                  <a:gd name="T11" fmla="*/ 0 h 736"/>
                  <a:gd name="T12" fmla="*/ 592 w 592"/>
                  <a:gd name="T13" fmla="*/ 233 h 736"/>
                  <a:gd name="T14" fmla="*/ 435 w 592"/>
                  <a:gd name="T15" fmla="*/ 233 h 736"/>
                  <a:gd name="T16" fmla="*/ 316 w 592"/>
                  <a:gd name="T17" fmla="*/ 117 h 736"/>
                  <a:gd name="T18" fmla="*/ 198 w 592"/>
                  <a:gd name="T19" fmla="*/ 194 h 736"/>
                  <a:gd name="T20" fmla="*/ 356 w 592"/>
                  <a:gd name="T21" fmla="*/ 272 h 736"/>
                  <a:gd name="T22" fmla="*/ 592 w 592"/>
                  <a:gd name="T23" fmla="*/ 504 h 736"/>
                  <a:gd name="T24" fmla="*/ 474 w 592"/>
                  <a:gd name="T25" fmla="*/ 698 h 736"/>
                  <a:gd name="T26" fmla="*/ 316 w 592"/>
                  <a:gd name="T27" fmla="*/ 736 h 736"/>
                  <a:gd name="T28" fmla="*/ 0 w 592"/>
                  <a:gd name="T29" fmla="*/ 504 h 736"/>
                  <a:gd name="T30" fmla="*/ 158 w 592"/>
                  <a:gd name="T31" fmla="*/ 465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2" h="736">
                    <a:moveTo>
                      <a:pt x="158" y="465"/>
                    </a:moveTo>
                    <a:cubicBezTo>
                      <a:pt x="158" y="504"/>
                      <a:pt x="198" y="620"/>
                      <a:pt x="316" y="620"/>
                    </a:cubicBezTo>
                    <a:cubicBezTo>
                      <a:pt x="395" y="620"/>
                      <a:pt x="435" y="582"/>
                      <a:pt x="435" y="504"/>
                    </a:cubicBezTo>
                    <a:cubicBezTo>
                      <a:pt x="435" y="465"/>
                      <a:pt x="395" y="465"/>
                      <a:pt x="277" y="427"/>
                    </a:cubicBezTo>
                    <a:cubicBezTo>
                      <a:pt x="198" y="388"/>
                      <a:pt x="40" y="349"/>
                      <a:pt x="40" y="194"/>
                    </a:cubicBezTo>
                    <a:cubicBezTo>
                      <a:pt x="40" y="117"/>
                      <a:pt x="79" y="0"/>
                      <a:pt x="316" y="0"/>
                    </a:cubicBezTo>
                    <a:cubicBezTo>
                      <a:pt x="435" y="0"/>
                      <a:pt x="553" y="78"/>
                      <a:pt x="592" y="233"/>
                    </a:cubicBezTo>
                    <a:cubicBezTo>
                      <a:pt x="435" y="233"/>
                      <a:pt x="435" y="233"/>
                      <a:pt x="435" y="233"/>
                    </a:cubicBezTo>
                    <a:cubicBezTo>
                      <a:pt x="435" y="194"/>
                      <a:pt x="435" y="117"/>
                      <a:pt x="316" y="117"/>
                    </a:cubicBezTo>
                    <a:cubicBezTo>
                      <a:pt x="277" y="117"/>
                      <a:pt x="198" y="155"/>
                      <a:pt x="198" y="194"/>
                    </a:cubicBezTo>
                    <a:cubicBezTo>
                      <a:pt x="198" y="233"/>
                      <a:pt x="237" y="272"/>
                      <a:pt x="356" y="272"/>
                    </a:cubicBezTo>
                    <a:cubicBezTo>
                      <a:pt x="435" y="310"/>
                      <a:pt x="592" y="349"/>
                      <a:pt x="592" y="504"/>
                    </a:cubicBezTo>
                    <a:cubicBezTo>
                      <a:pt x="592" y="620"/>
                      <a:pt x="553" y="659"/>
                      <a:pt x="474" y="698"/>
                    </a:cubicBezTo>
                    <a:cubicBezTo>
                      <a:pt x="435" y="736"/>
                      <a:pt x="356" y="736"/>
                      <a:pt x="316" y="736"/>
                    </a:cubicBezTo>
                    <a:cubicBezTo>
                      <a:pt x="237" y="736"/>
                      <a:pt x="40" y="736"/>
                      <a:pt x="0" y="504"/>
                    </a:cubicBezTo>
                    <a:lnTo>
                      <a:pt x="158" y="465"/>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65" name="Freeform 101"/>
              <p:cNvSpPr/>
              <p:nvPr/>
            </p:nvSpPr>
            <p:spPr bwMode="auto">
              <a:xfrm>
                <a:off x="5846184" y="5252485"/>
                <a:ext cx="118127" cy="141751"/>
              </a:xfrm>
              <a:custGeom>
                <a:avLst/>
                <a:gdLst>
                  <a:gd name="T0" fmla="*/ 0 w 35"/>
                  <a:gd name="T1" fmla="*/ 0 h 42"/>
                  <a:gd name="T2" fmla="*/ 10 w 35"/>
                  <a:gd name="T3" fmla="*/ 0 h 42"/>
                  <a:gd name="T4" fmla="*/ 10 w 35"/>
                  <a:gd name="T5" fmla="*/ 16 h 42"/>
                  <a:gd name="T6" fmla="*/ 25 w 35"/>
                  <a:gd name="T7" fmla="*/ 16 h 42"/>
                  <a:gd name="T8" fmla="*/ 25 w 35"/>
                  <a:gd name="T9" fmla="*/ 0 h 42"/>
                  <a:gd name="T10" fmla="*/ 35 w 35"/>
                  <a:gd name="T11" fmla="*/ 0 h 42"/>
                  <a:gd name="T12" fmla="*/ 35 w 35"/>
                  <a:gd name="T13" fmla="*/ 42 h 42"/>
                  <a:gd name="T14" fmla="*/ 25 w 35"/>
                  <a:gd name="T15" fmla="*/ 42 h 42"/>
                  <a:gd name="T16" fmla="*/ 25 w 35"/>
                  <a:gd name="T17" fmla="*/ 23 h 42"/>
                  <a:gd name="T18" fmla="*/ 10 w 35"/>
                  <a:gd name="T19" fmla="*/ 23 h 42"/>
                  <a:gd name="T20" fmla="*/ 10 w 35"/>
                  <a:gd name="T21" fmla="*/ 42 h 42"/>
                  <a:gd name="T22" fmla="*/ 0 w 35"/>
                  <a:gd name="T23" fmla="*/ 42 h 42"/>
                  <a:gd name="T24" fmla="*/ 0 w 35"/>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42">
                    <a:moveTo>
                      <a:pt x="0" y="0"/>
                    </a:moveTo>
                    <a:lnTo>
                      <a:pt x="10" y="0"/>
                    </a:lnTo>
                    <a:lnTo>
                      <a:pt x="10" y="16"/>
                    </a:lnTo>
                    <a:lnTo>
                      <a:pt x="25" y="16"/>
                    </a:lnTo>
                    <a:lnTo>
                      <a:pt x="25" y="0"/>
                    </a:lnTo>
                    <a:lnTo>
                      <a:pt x="35" y="0"/>
                    </a:lnTo>
                    <a:lnTo>
                      <a:pt x="35" y="42"/>
                    </a:lnTo>
                    <a:lnTo>
                      <a:pt x="25" y="42"/>
                    </a:lnTo>
                    <a:lnTo>
                      <a:pt x="25" y="23"/>
                    </a:lnTo>
                    <a:lnTo>
                      <a:pt x="10" y="23"/>
                    </a:lnTo>
                    <a:lnTo>
                      <a:pt x="10" y="42"/>
                    </a:lnTo>
                    <a:lnTo>
                      <a:pt x="0"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66" name="Freeform 102"/>
              <p:cNvSpPr>
                <a:spLocks noEditPoints="1"/>
              </p:cNvSpPr>
              <p:nvPr/>
            </p:nvSpPr>
            <p:spPr bwMode="auto">
              <a:xfrm>
                <a:off x="5991312" y="5252485"/>
                <a:ext cx="138377" cy="141751"/>
              </a:xfrm>
              <a:custGeom>
                <a:avLst/>
                <a:gdLst>
                  <a:gd name="T0" fmla="*/ 32 w 41"/>
                  <a:gd name="T1" fmla="*/ 42 h 42"/>
                  <a:gd name="T2" fmla="*/ 29 w 41"/>
                  <a:gd name="T3" fmla="*/ 33 h 42"/>
                  <a:gd name="T4" fmla="*/ 12 w 41"/>
                  <a:gd name="T5" fmla="*/ 33 h 42"/>
                  <a:gd name="T6" fmla="*/ 9 w 41"/>
                  <a:gd name="T7" fmla="*/ 42 h 42"/>
                  <a:gd name="T8" fmla="*/ 0 w 41"/>
                  <a:gd name="T9" fmla="*/ 42 h 42"/>
                  <a:gd name="T10" fmla="*/ 16 w 41"/>
                  <a:gd name="T11" fmla="*/ 0 h 42"/>
                  <a:gd name="T12" fmla="*/ 26 w 41"/>
                  <a:gd name="T13" fmla="*/ 0 h 42"/>
                  <a:gd name="T14" fmla="*/ 41 w 41"/>
                  <a:gd name="T15" fmla="*/ 42 h 42"/>
                  <a:gd name="T16" fmla="*/ 32 w 41"/>
                  <a:gd name="T17" fmla="*/ 42 h 42"/>
                  <a:gd name="T18" fmla="*/ 28 w 41"/>
                  <a:gd name="T19" fmla="*/ 23 h 42"/>
                  <a:gd name="T20" fmla="*/ 21 w 41"/>
                  <a:gd name="T21" fmla="*/ 9 h 42"/>
                  <a:gd name="T22" fmla="*/ 16 w 41"/>
                  <a:gd name="T23" fmla="*/ 23 h 42"/>
                  <a:gd name="T24" fmla="*/ 28 w 41"/>
                  <a:gd name="T25"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2">
                    <a:moveTo>
                      <a:pt x="32" y="42"/>
                    </a:moveTo>
                    <a:lnTo>
                      <a:pt x="29" y="33"/>
                    </a:lnTo>
                    <a:lnTo>
                      <a:pt x="12" y="33"/>
                    </a:lnTo>
                    <a:lnTo>
                      <a:pt x="9" y="42"/>
                    </a:lnTo>
                    <a:lnTo>
                      <a:pt x="0" y="42"/>
                    </a:lnTo>
                    <a:lnTo>
                      <a:pt x="16" y="0"/>
                    </a:lnTo>
                    <a:lnTo>
                      <a:pt x="26" y="0"/>
                    </a:lnTo>
                    <a:lnTo>
                      <a:pt x="41" y="42"/>
                    </a:lnTo>
                    <a:lnTo>
                      <a:pt x="32" y="42"/>
                    </a:lnTo>
                    <a:close/>
                    <a:moveTo>
                      <a:pt x="28" y="23"/>
                    </a:moveTo>
                    <a:lnTo>
                      <a:pt x="21" y="9"/>
                    </a:lnTo>
                    <a:lnTo>
                      <a:pt x="16" y="23"/>
                    </a:lnTo>
                    <a:lnTo>
                      <a:pt x="28" y="23"/>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67" name="Freeform 103"/>
              <p:cNvSpPr/>
              <p:nvPr/>
            </p:nvSpPr>
            <p:spPr bwMode="auto">
              <a:xfrm>
                <a:off x="6166813" y="5252485"/>
                <a:ext cx="108001" cy="141751"/>
              </a:xfrm>
              <a:custGeom>
                <a:avLst/>
                <a:gdLst>
                  <a:gd name="T0" fmla="*/ 0 w 32"/>
                  <a:gd name="T1" fmla="*/ 0 h 42"/>
                  <a:gd name="T2" fmla="*/ 7 w 32"/>
                  <a:gd name="T3" fmla="*/ 0 h 42"/>
                  <a:gd name="T4" fmla="*/ 23 w 32"/>
                  <a:gd name="T5" fmla="*/ 28 h 42"/>
                  <a:gd name="T6" fmla="*/ 23 w 32"/>
                  <a:gd name="T7" fmla="*/ 28 h 42"/>
                  <a:gd name="T8" fmla="*/ 23 w 32"/>
                  <a:gd name="T9" fmla="*/ 0 h 42"/>
                  <a:gd name="T10" fmla="*/ 32 w 32"/>
                  <a:gd name="T11" fmla="*/ 0 h 42"/>
                  <a:gd name="T12" fmla="*/ 32 w 32"/>
                  <a:gd name="T13" fmla="*/ 42 h 42"/>
                  <a:gd name="T14" fmla="*/ 23 w 32"/>
                  <a:gd name="T15" fmla="*/ 42 h 42"/>
                  <a:gd name="T16" fmla="*/ 7 w 32"/>
                  <a:gd name="T17" fmla="*/ 14 h 42"/>
                  <a:gd name="T18" fmla="*/ 7 w 32"/>
                  <a:gd name="T19" fmla="*/ 14 h 42"/>
                  <a:gd name="T20" fmla="*/ 7 w 32"/>
                  <a:gd name="T21" fmla="*/ 42 h 42"/>
                  <a:gd name="T22" fmla="*/ 0 w 32"/>
                  <a:gd name="T23" fmla="*/ 42 h 42"/>
                  <a:gd name="T24" fmla="*/ 0 w 32"/>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2">
                    <a:moveTo>
                      <a:pt x="0" y="0"/>
                    </a:moveTo>
                    <a:lnTo>
                      <a:pt x="7" y="0"/>
                    </a:lnTo>
                    <a:lnTo>
                      <a:pt x="23" y="28"/>
                    </a:lnTo>
                    <a:lnTo>
                      <a:pt x="23" y="28"/>
                    </a:lnTo>
                    <a:lnTo>
                      <a:pt x="23" y="0"/>
                    </a:lnTo>
                    <a:lnTo>
                      <a:pt x="32" y="0"/>
                    </a:lnTo>
                    <a:lnTo>
                      <a:pt x="32" y="42"/>
                    </a:lnTo>
                    <a:lnTo>
                      <a:pt x="23" y="42"/>
                    </a:lnTo>
                    <a:lnTo>
                      <a:pt x="7" y="14"/>
                    </a:lnTo>
                    <a:lnTo>
                      <a:pt x="7" y="14"/>
                    </a:lnTo>
                    <a:lnTo>
                      <a:pt x="7" y="42"/>
                    </a:lnTo>
                    <a:lnTo>
                      <a:pt x="0"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68" name="Freeform 104"/>
              <p:cNvSpPr/>
              <p:nvPr/>
            </p:nvSpPr>
            <p:spPr bwMode="auto">
              <a:xfrm>
                <a:off x="6305189" y="5245735"/>
                <a:ext cx="138377" cy="148501"/>
              </a:xfrm>
              <a:custGeom>
                <a:avLst/>
                <a:gdLst>
                  <a:gd name="T0" fmla="*/ 356 w 672"/>
                  <a:gd name="T1" fmla="*/ 349 h 736"/>
                  <a:gd name="T2" fmla="*/ 672 w 672"/>
                  <a:gd name="T3" fmla="*/ 349 h 736"/>
                  <a:gd name="T4" fmla="*/ 672 w 672"/>
                  <a:gd name="T5" fmla="*/ 620 h 736"/>
                  <a:gd name="T6" fmla="*/ 356 w 672"/>
                  <a:gd name="T7" fmla="*/ 736 h 736"/>
                  <a:gd name="T8" fmla="*/ 0 w 672"/>
                  <a:gd name="T9" fmla="*/ 388 h 736"/>
                  <a:gd name="T10" fmla="*/ 356 w 672"/>
                  <a:gd name="T11" fmla="*/ 0 h 736"/>
                  <a:gd name="T12" fmla="*/ 672 w 672"/>
                  <a:gd name="T13" fmla="*/ 233 h 736"/>
                  <a:gd name="T14" fmla="*/ 514 w 672"/>
                  <a:gd name="T15" fmla="*/ 233 h 736"/>
                  <a:gd name="T16" fmla="*/ 356 w 672"/>
                  <a:gd name="T17" fmla="*/ 117 h 736"/>
                  <a:gd name="T18" fmla="*/ 198 w 672"/>
                  <a:gd name="T19" fmla="*/ 194 h 736"/>
                  <a:gd name="T20" fmla="*/ 159 w 672"/>
                  <a:gd name="T21" fmla="*/ 349 h 736"/>
                  <a:gd name="T22" fmla="*/ 356 w 672"/>
                  <a:gd name="T23" fmla="*/ 620 h 736"/>
                  <a:gd name="T24" fmla="*/ 514 w 672"/>
                  <a:gd name="T25" fmla="*/ 543 h 736"/>
                  <a:gd name="T26" fmla="*/ 514 w 672"/>
                  <a:gd name="T27" fmla="*/ 465 h 736"/>
                  <a:gd name="T28" fmla="*/ 356 w 672"/>
                  <a:gd name="T29" fmla="*/ 465 h 736"/>
                  <a:gd name="T30" fmla="*/ 356 w 672"/>
                  <a:gd name="T31" fmla="*/ 349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2" h="736">
                    <a:moveTo>
                      <a:pt x="356" y="349"/>
                    </a:moveTo>
                    <a:cubicBezTo>
                      <a:pt x="672" y="349"/>
                      <a:pt x="672" y="349"/>
                      <a:pt x="672" y="349"/>
                    </a:cubicBezTo>
                    <a:cubicBezTo>
                      <a:pt x="672" y="620"/>
                      <a:pt x="672" y="620"/>
                      <a:pt x="672" y="620"/>
                    </a:cubicBezTo>
                    <a:cubicBezTo>
                      <a:pt x="633" y="659"/>
                      <a:pt x="514" y="736"/>
                      <a:pt x="356" y="736"/>
                    </a:cubicBezTo>
                    <a:cubicBezTo>
                      <a:pt x="119" y="736"/>
                      <a:pt x="0" y="543"/>
                      <a:pt x="0" y="388"/>
                    </a:cubicBezTo>
                    <a:cubicBezTo>
                      <a:pt x="0" y="194"/>
                      <a:pt x="119" y="0"/>
                      <a:pt x="356" y="0"/>
                    </a:cubicBezTo>
                    <a:cubicBezTo>
                      <a:pt x="475" y="0"/>
                      <a:pt x="633" y="39"/>
                      <a:pt x="672" y="233"/>
                    </a:cubicBezTo>
                    <a:cubicBezTo>
                      <a:pt x="514" y="233"/>
                      <a:pt x="514" y="233"/>
                      <a:pt x="514" y="233"/>
                    </a:cubicBezTo>
                    <a:cubicBezTo>
                      <a:pt x="475" y="155"/>
                      <a:pt x="396" y="117"/>
                      <a:pt x="356" y="117"/>
                    </a:cubicBezTo>
                    <a:cubicBezTo>
                      <a:pt x="317" y="117"/>
                      <a:pt x="238" y="155"/>
                      <a:pt x="198" y="194"/>
                    </a:cubicBezTo>
                    <a:cubicBezTo>
                      <a:pt x="159" y="272"/>
                      <a:pt x="159" y="310"/>
                      <a:pt x="159" y="349"/>
                    </a:cubicBezTo>
                    <a:cubicBezTo>
                      <a:pt x="159" y="465"/>
                      <a:pt x="198" y="620"/>
                      <a:pt x="356" y="620"/>
                    </a:cubicBezTo>
                    <a:cubicBezTo>
                      <a:pt x="435" y="620"/>
                      <a:pt x="514" y="582"/>
                      <a:pt x="514" y="543"/>
                    </a:cubicBezTo>
                    <a:cubicBezTo>
                      <a:pt x="514" y="465"/>
                      <a:pt x="514" y="465"/>
                      <a:pt x="514" y="465"/>
                    </a:cubicBezTo>
                    <a:cubicBezTo>
                      <a:pt x="356" y="465"/>
                      <a:pt x="356" y="465"/>
                      <a:pt x="356" y="465"/>
                    </a:cubicBezTo>
                    <a:lnTo>
                      <a:pt x="356" y="349"/>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69" name="Freeform 105"/>
              <p:cNvSpPr/>
              <p:nvPr/>
            </p:nvSpPr>
            <p:spPr bwMode="auto">
              <a:xfrm>
                <a:off x="6484066" y="5252485"/>
                <a:ext cx="111377" cy="141751"/>
              </a:xfrm>
              <a:custGeom>
                <a:avLst/>
                <a:gdLst>
                  <a:gd name="T0" fmla="*/ 0 w 33"/>
                  <a:gd name="T1" fmla="*/ 0 h 42"/>
                  <a:gd name="T2" fmla="*/ 10 w 33"/>
                  <a:gd name="T3" fmla="*/ 0 h 42"/>
                  <a:gd name="T4" fmla="*/ 10 w 33"/>
                  <a:gd name="T5" fmla="*/ 16 h 42"/>
                  <a:gd name="T6" fmla="*/ 26 w 33"/>
                  <a:gd name="T7" fmla="*/ 16 h 42"/>
                  <a:gd name="T8" fmla="*/ 26 w 33"/>
                  <a:gd name="T9" fmla="*/ 0 h 42"/>
                  <a:gd name="T10" fmla="*/ 33 w 33"/>
                  <a:gd name="T11" fmla="*/ 0 h 42"/>
                  <a:gd name="T12" fmla="*/ 33 w 33"/>
                  <a:gd name="T13" fmla="*/ 42 h 42"/>
                  <a:gd name="T14" fmla="*/ 26 w 33"/>
                  <a:gd name="T15" fmla="*/ 42 h 42"/>
                  <a:gd name="T16" fmla="*/ 26 w 33"/>
                  <a:gd name="T17" fmla="*/ 23 h 42"/>
                  <a:gd name="T18" fmla="*/ 10 w 33"/>
                  <a:gd name="T19" fmla="*/ 23 h 42"/>
                  <a:gd name="T20" fmla="*/ 10 w 33"/>
                  <a:gd name="T21" fmla="*/ 42 h 42"/>
                  <a:gd name="T22" fmla="*/ 0 w 33"/>
                  <a:gd name="T23" fmla="*/ 42 h 42"/>
                  <a:gd name="T24" fmla="*/ 0 w 33"/>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42">
                    <a:moveTo>
                      <a:pt x="0" y="0"/>
                    </a:moveTo>
                    <a:lnTo>
                      <a:pt x="10" y="0"/>
                    </a:lnTo>
                    <a:lnTo>
                      <a:pt x="10" y="16"/>
                    </a:lnTo>
                    <a:lnTo>
                      <a:pt x="26" y="16"/>
                    </a:lnTo>
                    <a:lnTo>
                      <a:pt x="26" y="0"/>
                    </a:lnTo>
                    <a:lnTo>
                      <a:pt x="33" y="0"/>
                    </a:lnTo>
                    <a:lnTo>
                      <a:pt x="33" y="42"/>
                    </a:lnTo>
                    <a:lnTo>
                      <a:pt x="26" y="42"/>
                    </a:lnTo>
                    <a:lnTo>
                      <a:pt x="26" y="23"/>
                    </a:lnTo>
                    <a:lnTo>
                      <a:pt x="10" y="23"/>
                    </a:lnTo>
                    <a:lnTo>
                      <a:pt x="10" y="42"/>
                    </a:lnTo>
                    <a:lnTo>
                      <a:pt x="0"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70" name="Freeform 106"/>
              <p:cNvSpPr>
                <a:spLocks noEditPoints="1"/>
              </p:cNvSpPr>
              <p:nvPr/>
            </p:nvSpPr>
            <p:spPr bwMode="auto">
              <a:xfrm>
                <a:off x="6625818" y="5252485"/>
                <a:ext cx="145127" cy="141751"/>
              </a:xfrm>
              <a:custGeom>
                <a:avLst/>
                <a:gdLst>
                  <a:gd name="T0" fmla="*/ 34 w 43"/>
                  <a:gd name="T1" fmla="*/ 42 h 42"/>
                  <a:gd name="T2" fmla="*/ 28 w 43"/>
                  <a:gd name="T3" fmla="*/ 33 h 42"/>
                  <a:gd name="T4" fmla="*/ 12 w 43"/>
                  <a:gd name="T5" fmla="*/ 33 h 42"/>
                  <a:gd name="T6" fmla="*/ 9 w 43"/>
                  <a:gd name="T7" fmla="*/ 42 h 42"/>
                  <a:gd name="T8" fmla="*/ 0 w 43"/>
                  <a:gd name="T9" fmla="*/ 42 h 42"/>
                  <a:gd name="T10" fmla="*/ 16 w 43"/>
                  <a:gd name="T11" fmla="*/ 0 h 42"/>
                  <a:gd name="T12" fmla="*/ 26 w 43"/>
                  <a:gd name="T13" fmla="*/ 0 h 42"/>
                  <a:gd name="T14" fmla="*/ 43 w 43"/>
                  <a:gd name="T15" fmla="*/ 42 h 42"/>
                  <a:gd name="T16" fmla="*/ 34 w 43"/>
                  <a:gd name="T17" fmla="*/ 42 h 42"/>
                  <a:gd name="T18" fmla="*/ 26 w 43"/>
                  <a:gd name="T19" fmla="*/ 23 h 42"/>
                  <a:gd name="T20" fmla="*/ 21 w 43"/>
                  <a:gd name="T21" fmla="*/ 9 h 42"/>
                  <a:gd name="T22" fmla="*/ 14 w 43"/>
                  <a:gd name="T23" fmla="*/ 23 h 42"/>
                  <a:gd name="T24" fmla="*/ 26 w 43"/>
                  <a:gd name="T25"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2">
                    <a:moveTo>
                      <a:pt x="34" y="42"/>
                    </a:moveTo>
                    <a:lnTo>
                      <a:pt x="28" y="33"/>
                    </a:lnTo>
                    <a:lnTo>
                      <a:pt x="12" y="33"/>
                    </a:lnTo>
                    <a:lnTo>
                      <a:pt x="9" y="42"/>
                    </a:lnTo>
                    <a:lnTo>
                      <a:pt x="0" y="42"/>
                    </a:lnTo>
                    <a:lnTo>
                      <a:pt x="16" y="0"/>
                    </a:lnTo>
                    <a:lnTo>
                      <a:pt x="26" y="0"/>
                    </a:lnTo>
                    <a:lnTo>
                      <a:pt x="43" y="42"/>
                    </a:lnTo>
                    <a:lnTo>
                      <a:pt x="34" y="42"/>
                    </a:lnTo>
                    <a:close/>
                    <a:moveTo>
                      <a:pt x="26" y="23"/>
                    </a:moveTo>
                    <a:lnTo>
                      <a:pt x="21" y="9"/>
                    </a:lnTo>
                    <a:lnTo>
                      <a:pt x="14" y="23"/>
                    </a:lnTo>
                    <a:lnTo>
                      <a:pt x="26" y="23"/>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71" name="Rectangle 107"/>
              <p:cNvSpPr>
                <a:spLocks noChangeArrowheads="1"/>
              </p:cNvSpPr>
              <p:nvPr/>
            </p:nvSpPr>
            <p:spPr bwMode="auto">
              <a:xfrm>
                <a:off x="6791193" y="5252485"/>
                <a:ext cx="30376" cy="141751"/>
              </a:xfrm>
              <a:prstGeom prst="rect">
                <a:avLst/>
              </a:prstGeom>
              <a:solidFill>
                <a:schemeClr val="bg1"/>
              </a:solidFill>
              <a:ln w="9525">
                <a:noFill/>
                <a:miter lim="800000"/>
              </a:ln>
            </p:spPr>
            <p:txBody>
              <a:bodyPr vert="horz" wrap="square" lIns="91440" tIns="45720" rIns="91440" bIns="45720" numCol="1" anchor="t" anchorCtr="0" compatLnSpc="1"/>
              <a:lstStyle/>
              <a:p>
                <a:endParaRPr lang="zh-CN" altLang="en-US"/>
              </a:p>
            </p:txBody>
          </p:sp>
          <p:sp>
            <p:nvSpPr>
              <p:cNvPr id="72" name="Freeform 108"/>
              <p:cNvSpPr/>
              <p:nvPr/>
            </p:nvSpPr>
            <p:spPr bwMode="auto">
              <a:xfrm>
                <a:off x="6932945" y="5252485"/>
                <a:ext cx="91127" cy="141751"/>
              </a:xfrm>
              <a:custGeom>
                <a:avLst/>
                <a:gdLst>
                  <a:gd name="T0" fmla="*/ 464 w 464"/>
                  <a:gd name="T1" fmla="*/ 0 h 688"/>
                  <a:gd name="T2" fmla="*/ 464 w 464"/>
                  <a:gd name="T3" fmla="*/ 421 h 688"/>
                  <a:gd name="T4" fmla="*/ 426 w 464"/>
                  <a:gd name="T5" fmla="*/ 612 h 688"/>
                  <a:gd name="T6" fmla="*/ 232 w 464"/>
                  <a:gd name="T7" fmla="*/ 688 h 688"/>
                  <a:gd name="T8" fmla="*/ 0 w 464"/>
                  <a:gd name="T9" fmla="*/ 459 h 688"/>
                  <a:gd name="T10" fmla="*/ 155 w 464"/>
                  <a:gd name="T11" fmla="*/ 459 h 688"/>
                  <a:gd name="T12" fmla="*/ 232 w 464"/>
                  <a:gd name="T13" fmla="*/ 574 h 688"/>
                  <a:gd name="T14" fmla="*/ 310 w 464"/>
                  <a:gd name="T15" fmla="*/ 421 h 688"/>
                  <a:gd name="T16" fmla="*/ 310 w 464"/>
                  <a:gd name="T17" fmla="*/ 0 h 688"/>
                  <a:gd name="T18" fmla="*/ 464 w 464"/>
                  <a:gd name="T19"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4" h="688">
                    <a:moveTo>
                      <a:pt x="464" y="0"/>
                    </a:moveTo>
                    <a:cubicBezTo>
                      <a:pt x="464" y="421"/>
                      <a:pt x="464" y="421"/>
                      <a:pt x="464" y="421"/>
                    </a:cubicBezTo>
                    <a:cubicBezTo>
                      <a:pt x="464" y="459"/>
                      <a:pt x="464" y="536"/>
                      <a:pt x="426" y="612"/>
                    </a:cubicBezTo>
                    <a:cubicBezTo>
                      <a:pt x="387" y="650"/>
                      <a:pt x="310" y="688"/>
                      <a:pt x="232" y="688"/>
                    </a:cubicBezTo>
                    <a:cubicBezTo>
                      <a:pt x="78" y="688"/>
                      <a:pt x="39" y="612"/>
                      <a:pt x="0" y="459"/>
                    </a:cubicBezTo>
                    <a:cubicBezTo>
                      <a:pt x="155" y="459"/>
                      <a:pt x="155" y="459"/>
                      <a:pt x="155" y="459"/>
                    </a:cubicBezTo>
                    <a:cubicBezTo>
                      <a:pt x="155" y="497"/>
                      <a:pt x="155" y="574"/>
                      <a:pt x="232" y="574"/>
                    </a:cubicBezTo>
                    <a:cubicBezTo>
                      <a:pt x="310" y="574"/>
                      <a:pt x="310" y="497"/>
                      <a:pt x="310" y="421"/>
                    </a:cubicBezTo>
                    <a:cubicBezTo>
                      <a:pt x="310" y="0"/>
                      <a:pt x="310" y="0"/>
                      <a:pt x="310" y="0"/>
                    </a:cubicBezTo>
                    <a:lnTo>
                      <a:pt x="464"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73" name="Rectangle 109"/>
              <p:cNvSpPr>
                <a:spLocks noChangeArrowheads="1"/>
              </p:cNvSpPr>
              <p:nvPr/>
            </p:nvSpPr>
            <p:spPr bwMode="auto">
              <a:xfrm>
                <a:off x="7067946" y="5252485"/>
                <a:ext cx="30376" cy="141751"/>
              </a:xfrm>
              <a:prstGeom prst="rect">
                <a:avLst/>
              </a:prstGeom>
              <a:solidFill>
                <a:schemeClr val="bg1"/>
              </a:solidFill>
              <a:ln w="9525">
                <a:noFill/>
                <a:miter lim="800000"/>
              </a:ln>
            </p:spPr>
            <p:txBody>
              <a:bodyPr vert="horz" wrap="square" lIns="91440" tIns="45720" rIns="91440" bIns="45720" numCol="1" anchor="t" anchorCtr="0" compatLnSpc="1"/>
              <a:lstStyle/>
              <a:p>
                <a:endParaRPr lang="zh-CN" altLang="en-US"/>
              </a:p>
            </p:txBody>
          </p:sp>
          <p:sp>
            <p:nvSpPr>
              <p:cNvPr id="74" name="Freeform 110"/>
              <p:cNvSpPr>
                <a:spLocks noEditPoints="1"/>
              </p:cNvSpPr>
              <p:nvPr/>
            </p:nvSpPr>
            <p:spPr bwMode="auto">
              <a:xfrm>
                <a:off x="7118572" y="5252485"/>
                <a:ext cx="148501" cy="141751"/>
              </a:xfrm>
              <a:custGeom>
                <a:avLst/>
                <a:gdLst>
                  <a:gd name="T0" fmla="*/ 33 w 44"/>
                  <a:gd name="T1" fmla="*/ 42 h 42"/>
                  <a:gd name="T2" fmla="*/ 29 w 44"/>
                  <a:gd name="T3" fmla="*/ 33 h 42"/>
                  <a:gd name="T4" fmla="*/ 12 w 44"/>
                  <a:gd name="T5" fmla="*/ 33 h 42"/>
                  <a:gd name="T6" fmla="*/ 10 w 44"/>
                  <a:gd name="T7" fmla="*/ 42 h 42"/>
                  <a:gd name="T8" fmla="*/ 0 w 44"/>
                  <a:gd name="T9" fmla="*/ 42 h 42"/>
                  <a:gd name="T10" fmla="*/ 17 w 44"/>
                  <a:gd name="T11" fmla="*/ 0 h 42"/>
                  <a:gd name="T12" fmla="*/ 26 w 44"/>
                  <a:gd name="T13" fmla="*/ 0 h 42"/>
                  <a:gd name="T14" fmla="*/ 44 w 44"/>
                  <a:gd name="T15" fmla="*/ 42 h 42"/>
                  <a:gd name="T16" fmla="*/ 33 w 44"/>
                  <a:gd name="T17" fmla="*/ 42 h 42"/>
                  <a:gd name="T18" fmla="*/ 26 w 44"/>
                  <a:gd name="T19" fmla="*/ 23 h 42"/>
                  <a:gd name="T20" fmla="*/ 22 w 44"/>
                  <a:gd name="T21" fmla="*/ 9 h 42"/>
                  <a:gd name="T22" fmla="*/ 15 w 44"/>
                  <a:gd name="T23" fmla="*/ 23 h 42"/>
                  <a:gd name="T24" fmla="*/ 26 w 44"/>
                  <a:gd name="T25"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42">
                    <a:moveTo>
                      <a:pt x="33" y="42"/>
                    </a:moveTo>
                    <a:lnTo>
                      <a:pt x="29" y="33"/>
                    </a:lnTo>
                    <a:lnTo>
                      <a:pt x="12" y="33"/>
                    </a:lnTo>
                    <a:lnTo>
                      <a:pt x="10" y="42"/>
                    </a:lnTo>
                    <a:lnTo>
                      <a:pt x="0" y="42"/>
                    </a:lnTo>
                    <a:lnTo>
                      <a:pt x="17" y="0"/>
                    </a:lnTo>
                    <a:lnTo>
                      <a:pt x="26" y="0"/>
                    </a:lnTo>
                    <a:lnTo>
                      <a:pt x="44" y="42"/>
                    </a:lnTo>
                    <a:lnTo>
                      <a:pt x="33" y="42"/>
                    </a:lnTo>
                    <a:close/>
                    <a:moveTo>
                      <a:pt x="26" y="23"/>
                    </a:moveTo>
                    <a:lnTo>
                      <a:pt x="22" y="9"/>
                    </a:lnTo>
                    <a:lnTo>
                      <a:pt x="15" y="23"/>
                    </a:lnTo>
                    <a:lnTo>
                      <a:pt x="26" y="23"/>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75" name="Freeform 111"/>
              <p:cNvSpPr/>
              <p:nvPr/>
            </p:nvSpPr>
            <p:spPr bwMode="auto">
              <a:xfrm>
                <a:off x="7290698" y="5252485"/>
                <a:ext cx="111377" cy="141751"/>
              </a:xfrm>
              <a:custGeom>
                <a:avLst/>
                <a:gdLst>
                  <a:gd name="T0" fmla="*/ 0 w 33"/>
                  <a:gd name="T1" fmla="*/ 0 h 42"/>
                  <a:gd name="T2" fmla="*/ 9 w 33"/>
                  <a:gd name="T3" fmla="*/ 0 h 42"/>
                  <a:gd name="T4" fmla="*/ 26 w 33"/>
                  <a:gd name="T5" fmla="*/ 28 h 42"/>
                  <a:gd name="T6" fmla="*/ 26 w 33"/>
                  <a:gd name="T7" fmla="*/ 28 h 42"/>
                  <a:gd name="T8" fmla="*/ 26 w 33"/>
                  <a:gd name="T9" fmla="*/ 0 h 42"/>
                  <a:gd name="T10" fmla="*/ 33 w 33"/>
                  <a:gd name="T11" fmla="*/ 0 h 42"/>
                  <a:gd name="T12" fmla="*/ 33 w 33"/>
                  <a:gd name="T13" fmla="*/ 42 h 42"/>
                  <a:gd name="T14" fmla="*/ 26 w 33"/>
                  <a:gd name="T15" fmla="*/ 42 h 42"/>
                  <a:gd name="T16" fmla="*/ 9 w 33"/>
                  <a:gd name="T17" fmla="*/ 14 h 42"/>
                  <a:gd name="T18" fmla="*/ 9 w 33"/>
                  <a:gd name="T19" fmla="*/ 14 h 42"/>
                  <a:gd name="T20" fmla="*/ 9 w 33"/>
                  <a:gd name="T21" fmla="*/ 42 h 42"/>
                  <a:gd name="T22" fmla="*/ 0 w 33"/>
                  <a:gd name="T23" fmla="*/ 42 h 42"/>
                  <a:gd name="T24" fmla="*/ 0 w 33"/>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42">
                    <a:moveTo>
                      <a:pt x="0" y="0"/>
                    </a:moveTo>
                    <a:lnTo>
                      <a:pt x="9" y="0"/>
                    </a:lnTo>
                    <a:lnTo>
                      <a:pt x="26" y="28"/>
                    </a:lnTo>
                    <a:lnTo>
                      <a:pt x="26" y="28"/>
                    </a:lnTo>
                    <a:lnTo>
                      <a:pt x="26" y="0"/>
                    </a:lnTo>
                    <a:lnTo>
                      <a:pt x="33" y="0"/>
                    </a:lnTo>
                    <a:lnTo>
                      <a:pt x="33" y="42"/>
                    </a:lnTo>
                    <a:lnTo>
                      <a:pt x="26" y="42"/>
                    </a:lnTo>
                    <a:lnTo>
                      <a:pt x="9" y="14"/>
                    </a:lnTo>
                    <a:lnTo>
                      <a:pt x="9" y="14"/>
                    </a:lnTo>
                    <a:lnTo>
                      <a:pt x="9" y="42"/>
                    </a:lnTo>
                    <a:lnTo>
                      <a:pt x="0"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76" name="Freeform 112"/>
              <p:cNvSpPr>
                <a:spLocks noEditPoints="1"/>
              </p:cNvSpPr>
              <p:nvPr/>
            </p:nvSpPr>
            <p:spPr bwMode="auto">
              <a:xfrm>
                <a:off x="7520200" y="5245735"/>
                <a:ext cx="151877" cy="162002"/>
              </a:xfrm>
              <a:custGeom>
                <a:avLst/>
                <a:gdLst>
                  <a:gd name="T0" fmla="*/ 659 w 736"/>
                  <a:gd name="T1" fmla="*/ 800 h 800"/>
                  <a:gd name="T2" fmla="*/ 543 w 736"/>
                  <a:gd name="T3" fmla="*/ 760 h 800"/>
                  <a:gd name="T4" fmla="*/ 504 w 736"/>
                  <a:gd name="T5" fmla="*/ 720 h 800"/>
                  <a:gd name="T6" fmla="*/ 349 w 736"/>
                  <a:gd name="T7" fmla="*/ 760 h 800"/>
                  <a:gd name="T8" fmla="*/ 0 w 736"/>
                  <a:gd name="T9" fmla="*/ 400 h 800"/>
                  <a:gd name="T10" fmla="*/ 349 w 736"/>
                  <a:gd name="T11" fmla="*/ 0 h 800"/>
                  <a:gd name="T12" fmla="*/ 698 w 736"/>
                  <a:gd name="T13" fmla="*/ 400 h 800"/>
                  <a:gd name="T14" fmla="*/ 620 w 736"/>
                  <a:gd name="T15" fmla="*/ 640 h 800"/>
                  <a:gd name="T16" fmla="*/ 736 w 736"/>
                  <a:gd name="T17" fmla="*/ 720 h 800"/>
                  <a:gd name="T18" fmla="*/ 659 w 736"/>
                  <a:gd name="T19" fmla="*/ 800 h 800"/>
                  <a:gd name="T20" fmla="*/ 349 w 736"/>
                  <a:gd name="T21" fmla="*/ 480 h 800"/>
                  <a:gd name="T22" fmla="*/ 504 w 736"/>
                  <a:gd name="T23" fmla="*/ 560 h 800"/>
                  <a:gd name="T24" fmla="*/ 543 w 736"/>
                  <a:gd name="T25" fmla="*/ 400 h 800"/>
                  <a:gd name="T26" fmla="*/ 349 w 736"/>
                  <a:gd name="T27" fmla="*/ 120 h 800"/>
                  <a:gd name="T28" fmla="*/ 155 w 736"/>
                  <a:gd name="T29" fmla="*/ 400 h 800"/>
                  <a:gd name="T30" fmla="*/ 349 w 736"/>
                  <a:gd name="T31" fmla="*/ 640 h 800"/>
                  <a:gd name="T32" fmla="*/ 427 w 736"/>
                  <a:gd name="T33" fmla="*/ 640 h 800"/>
                  <a:gd name="T34" fmla="*/ 310 w 736"/>
                  <a:gd name="T35" fmla="*/ 600 h 800"/>
                  <a:gd name="T36" fmla="*/ 349 w 736"/>
                  <a:gd name="T37" fmla="*/ 48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6" h="800">
                    <a:moveTo>
                      <a:pt x="659" y="800"/>
                    </a:moveTo>
                    <a:cubicBezTo>
                      <a:pt x="620" y="800"/>
                      <a:pt x="582" y="800"/>
                      <a:pt x="543" y="760"/>
                    </a:cubicBezTo>
                    <a:cubicBezTo>
                      <a:pt x="543" y="720"/>
                      <a:pt x="504" y="720"/>
                      <a:pt x="504" y="720"/>
                    </a:cubicBezTo>
                    <a:cubicBezTo>
                      <a:pt x="504" y="720"/>
                      <a:pt x="427" y="760"/>
                      <a:pt x="349" y="760"/>
                    </a:cubicBezTo>
                    <a:cubicBezTo>
                      <a:pt x="117" y="760"/>
                      <a:pt x="0" y="560"/>
                      <a:pt x="0" y="400"/>
                    </a:cubicBezTo>
                    <a:cubicBezTo>
                      <a:pt x="0" y="160"/>
                      <a:pt x="155" y="0"/>
                      <a:pt x="349" y="0"/>
                    </a:cubicBezTo>
                    <a:cubicBezTo>
                      <a:pt x="582" y="0"/>
                      <a:pt x="698" y="160"/>
                      <a:pt x="698" y="400"/>
                    </a:cubicBezTo>
                    <a:cubicBezTo>
                      <a:pt x="698" y="560"/>
                      <a:pt x="620" y="640"/>
                      <a:pt x="620" y="640"/>
                    </a:cubicBezTo>
                    <a:cubicBezTo>
                      <a:pt x="620" y="680"/>
                      <a:pt x="659" y="680"/>
                      <a:pt x="736" y="720"/>
                    </a:cubicBezTo>
                    <a:lnTo>
                      <a:pt x="659" y="800"/>
                    </a:lnTo>
                    <a:close/>
                    <a:moveTo>
                      <a:pt x="349" y="480"/>
                    </a:moveTo>
                    <a:cubicBezTo>
                      <a:pt x="427" y="520"/>
                      <a:pt x="465" y="560"/>
                      <a:pt x="504" y="560"/>
                    </a:cubicBezTo>
                    <a:cubicBezTo>
                      <a:pt x="504" y="560"/>
                      <a:pt x="543" y="520"/>
                      <a:pt x="543" y="400"/>
                    </a:cubicBezTo>
                    <a:cubicBezTo>
                      <a:pt x="543" y="280"/>
                      <a:pt x="504" y="120"/>
                      <a:pt x="349" y="120"/>
                    </a:cubicBezTo>
                    <a:cubicBezTo>
                      <a:pt x="155" y="120"/>
                      <a:pt x="155" y="320"/>
                      <a:pt x="155" y="400"/>
                    </a:cubicBezTo>
                    <a:cubicBezTo>
                      <a:pt x="155" y="600"/>
                      <a:pt x="272" y="640"/>
                      <a:pt x="349" y="640"/>
                    </a:cubicBezTo>
                    <a:cubicBezTo>
                      <a:pt x="388" y="640"/>
                      <a:pt x="388" y="640"/>
                      <a:pt x="427" y="640"/>
                    </a:cubicBezTo>
                    <a:cubicBezTo>
                      <a:pt x="388" y="600"/>
                      <a:pt x="349" y="600"/>
                      <a:pt x="310" y="600"/>
                    </a:cubicBezTo>
                    <a:lnTo>
                      <a:pt x="349" y="48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77" name="Rectangle 113"/>
              <p:cNvSpPr>
                <a:spLocks noChangeArrowheads="1"/>
              </p:cNvSpPr>
              <p:nvPr/>
            </p:nvSpPr>
            <p:spPr bwMode="auto">
              <a:xfrm>
                <a:off x="7699078" y="5252485"/>
                <a:ext cx="30376" cy="141751"/>
              </a:xfrm>
              <a:prstGeom prst="rect">
                <a:avLst/>
              </a:prstGeom>
              <a:solidFill>
                <a:schemeClr val="bg1"/>
              </a:solidFill>
              <a:ln w="9525">
                <a:noFill/>
                <a:miter lim="800000"/>
              </a:ln>
            </p:spPr>
            <p:txBody>
              <a:bodyPr vert="horz" wrap="square" lIns="91440" tIns="45720" rIns="91440" bIns="45720" numCol="1" anchor="t" anchorCtr="0" compatLnSpc="1"/>
              <a:lstStyle/>
              <a:p>
                <a:endParaRPr lang="zh-CN" altLang="en-US"/>
              </a:p>
            </p:txBody>
          </p:sp>
          <p:sp>
            <p:nvSpPr>
              <p:cNvPr id="78" name="Freeform 114"/>
              <p:cNvSpPr>
                <a:spLocks noEditPoints="1"/>
              </p:cNvSpPr>
              <p:nvPr/>
            </p:nvSpPr>
            <p:spPr bwMode="auto">
              <a:xfrm>
                <a:off x="7753078" y="5252485"/>
                <a:ext cx="145127" cy="141751"/>
              </a:xfrm>
              <a:custGeom>
                <a:avLst/>
                <a:gdLst>
                  <a:gd name="T0" fmla="*/ 33 w 43"/>
                  <a:gd name="T1" fmla="*/ 42 h 42"/>
                  <a:gd name="T2" fmla="*/ 28 w 43"/>
                  <a:gd name="T3" fmla="*/ 33 h 42"/>
                  <a:gd name="T4" fmla="*/ 12 w 43"/>
                  <a:gd name="T5" fmla="*/ 33 h 42"/>
                  <a:gd name="T6" fmla="*/ 7 w 43"/>
                  <a:gd name="T7" fmla="*/ 42 h 42"/>
                  <a:gd name="T8" fmla="*/ 0 w 43"/>
                  <a:gd name="T9" fmla="*/ 42 h 42"/>
                  <a:gd name="T10" fmla="*/ 17 w 43"/>
                  <a:gd name="T11" fmla="*/ 0 h 42"/>
                  <a:gd name="T12" fmla="*/ 24 w 43"/>
                  <a:gd name="T13" fmla="*/ 0 h 42"/>
                  <a:gd name="T14" fmla="*/ 43 w 43"/>
                  <a:gd name="T15" fmla="*/ 42 h 42"/>
                  <a:gd name="T16" fmla="*/ 33 w 43"/>
                  <a:gd name="T17" fmla="*/ 42 h 42"/>
                  <a:gd name="T18" fmla="*/ 26 w 43"/>
                  <a:gd name="T19" fmla="*/ 23 h 42"/>
                  <a:gd name="T20" fmla="*/ 21 w 43"/>
                  <a:gd name="T21" fmla="*/ 9 h 42"/>
                  <a:gd name="T22" fmla="*/ 14 w 43"/>
                  <a:gd name="T23" fmla="*/ 23 h 42"/>
                  <a:gd name="T24" fmla="*/ 26 w 43"/>
                  <a:gd name="T25"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2">
                    <a:moveTo>
                      <a:pt x="33" y="42"/>
                    </a:moveTo>
                    <a:lnTo>
                      <a:pt x="28" y="33"/>
                    </a:lnTo>
                    <a:lnTo>
                      <a:pt x="12" y="33"/>
                    </a:lnTo>
                    <a:lnTo>
                      <a:pt x="7" y="42"/>
                    </a:lnTo>
                    <a:lnTo>
                      <a:pt x="0" y="42"/>
                    </a:lnTo>
                    <a:lnTo>
                      <a:pt x="17" y="0"/>
                    </a:lnTo>
                    <a:lnTo>
                      <a:pt x="24" y="0"/>
                    </a:lnTo>
                    <a:lnTo>
                      <a:pt x="43" y="42"/>
                    </a:lnTo>
                    <a:lnTo>
                      <a:pt x="33" y="42"/>
                    </a:lnTo>
                    <a:close/>
                    <a:moveTo>
                      <a:pt x="26" y="23"/>
                    </a:moveTo>
                    <a:lnTo>
                      <a:pt x="21" y="9"/>
                    </a:lnTo>
                    <a:lnTo>
                      <a:pt x="14" y="23"/>
                    </a:lnTo>
                    <a:lnTo>
                      <a:pt x="26" y="23"/>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79" name="Freeform 115"/>
              <p:cNvSpPr>
                <a:spLocks noEditPoints="1"/>
              </p:cNvSpPr>
              <p:nvPr/>
            </p:nvSpPr>
            <p:spPr bwMode="auto">
              <a:xfrm>
                <a:off x="7904954" y="5245735"/>
                <a:ext cx="145127" cy="148501"/>
              </a:xfrm>
              <a:custGeom>
                <a:avLst/>
                <a:gdLst>
                  <a:gd name="T0" fmla="*/ 360 w 720"/>
                  <a:gd name="T1" fmla="*/ 0 h 736"/>
                  <a:gd name="T2" fmla="*/ 720 w 720"/>
                  <a:gd name="T3" fmla="*/ 388 h 736"/>
                  <a:gd name="T4" fmla="*/ 360 w 720"/>
                  <a:gd name="T5" fmla="*/ 736 h 736"/>
                  <a:gd name="T6" fmla="*/ 0 w 720"/>
                  <a:gd name="T7" fmla="*/ 388 h 736"/>
                  <a:gd name="T8" fmla="*/ 360 w 720"/>
                  <a:gd name="T9" fmla="*/ 0 h 736"/>
                  <a:gd name="T10" fmla="*/ 200 w 720"/>
                  <a:gd name="T11" fmla="*/ 543 h 736"/>
                  <a:gd name="T12" fmla="*/ 360 w 720"/>
                  <a:gd name="T13" fmla="*/ 620 h 736"/>
                  <a:gd name="T14" fmla="*/ 560 w 720"/>
                  <a:gd name="T15" fmla="*/ 388 h 736"/>
                  <a:gd name="T16" fmla="*/ 360 w 720"/>
                  <a:gd name="T17" fmla="*/ 117 h 736"/>
                  <a:gd name="T18" fmla="*/ 160 w 720"/>
                  <a:gd name="T19" fmla="*/ 388 h 736"/>
                  <a:gd name="T20" fmla="*/ 200 w 720"/>
                  <a:gd name="T21" fmla="*/ 543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0" h="736">
                    <a:moveTo>
                      <a:pt x="360" y="0"/>
                    </a:moveTo>
                    <a:cubicBezTo>
                      <a:pt x="600" y="0"/>
                      <a:pt x="720" y="155"/>
                      <a:pt x="720" y="388"/>
                    </a:cubicBezTo>
                    <a:cubicBezTo>
                      <a:pt x="720" y="543"/>
                      <a:pt x="600" y="736"/>
                      <a:pt x="360" y="736"/>
                    </a:cubicBezTo>
                    <a:cubicBezTo>
                      <a:pt x="80" y="736"/>
                      <a:pt x="0" y="543"/>
                      <a:pt x="0" y="388"/>
                    </a:cubicBezTo>
                    <a:cubicBezTo>
                      <a:pt x="0" y="155"/>
                      <a:pt x="120" y="0"/>
                      <a:pt x="360" y="0"/>
                    </a:cubicBezTo>
                    <a:moveTo>
                      <a:pt x="200" y="543"/>
                    </a:moveTo>
                    <a:cubicBezTo>
                      <a:pt x="200" y="582"/>
                      <a:pt x="280" y="620"/>
                      <a:pt x="360" y="620"/>
                    </a:cubicBezTo>
                    <a:cubicBezTo>
                      <a:pt x="440" y="620"/>
                      <a:pt x="560" y="582"/>
                      <a:pt x="560" y="388"/>
                    </a:cubicBezTo>
                    <a:cubicBezTo>
                      <a:pt x="560" y="272"/>
                      <a:pt x="520" y="117"/>
                      <a:pt x="360" y="117"/>
                    </a:cubicBezTo>
                    <a:cubicBezTo>
                      <a:pt x="200" y="117"/>
                      <a:pt x="160" y="272"/>
                      <a:pt x="160" y="388"/>
                    </a:cubicBezTo>
                    <a:cubicBezTo>
                      <a:pt x="160" y="465"/>
                      <a:pt x="160" y="504"/>
                      <a:pt x="200" y="543"/>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80" name="Freeform 116"/>
              <p:cNvSpPr/>
              <p:nvPr/>
            </p:nvSpPr>
            <p:spPr bwMode="auto">
              <a:xfrm>
                <a:off x="8161456" y="5252485"/>
                <a:ext cx="118127" cy="141751"/>
              </a:xfrm>
              <a:custGeom>
                <a:avLst/>
                <a:gdLst>
                  <a:gd name="T0" fmla="*/ 158 w 592"/>
                  <a:gd name="T1" fmla="*/ 0 h 688"/>
                  <a:gd name="T2" fmla="*/ 158 w 592"/>
                  <a:gd name="T3" fmla="*/ 344 h 688"/>
                  <a:gd name="T4" fmla="*/ 198 w 592"/>
                  <a:gd name="T5" fmla="*/ 497 h 688"/>
                  <a:gd name="T6" fmla="*/ 316 w 592"/>
                  <a:gd name="T7" fmla="*/ 574 h 688"/>
                  <a:gd name="T8" fmla="*/ 435 w 592"/>
                  <a:gd name="T9" fmla="*/ 383 h 688"/>
                  <a:gd name="T10" fmla="*/ 435 w 592"/>
                  <a:gd name="T11" fmla="*/ 0 h 688"/>
                  <a:gd name="T12" fmla="*/ 592 w 592"/>
                  <a:gd name="T13" fmla="*/ 0 h 688"/>
                  <a:gd name="T14" fmla="*/ 592 w 592"/>
                  <a:gd name="T15" fmla="*/ 344 h 688"/>
                  <a:gd name="T16" fmla="*/ 553 w 592"/>
                  <a:gd name="T17" fmla="*/ 574 h 688"/>
                  <a:gd name="T18" fmla="*/ 316 w 592"/>
                  <a:gd name="T19" fmla="*/ 688 h 688"/>
                  <a:gd name="T20" fmla="*/ 0 w 592"/>
                  <a:gd name="T21" fmla="*/ 344 h 688"/>
                  <a:gd name="T22" fmla="*/ 0 w 592"/>
                  <a:gd name="T23" fmla="*/ 0 h 688"/>
                  <a:gd name="T24" fmla="*/ 158 w 592"/>
                  <a:gd name="T25"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8">
                    <a:moveTo>
                      <a:pt x="158" y="0"/>
                    </a:moveTo>
                    <a:cubicBezTo>
                      <a:pt x="158" y="344"/>
                      <a:pt x="158" y="344"/>
                      <a:pt x="158" y="344"/>
                    </a:cubicBezTo>
                    <a:cubicBezTo>
                      <a:pt x="158" y="421"/>
                      <a:pt x="158" y="459"/>
                      <a:pt x="198" y="497"/>
                    </a:cubicBezTo>
                    <a:cubicBezTo>
                      <a:pt x="198" y="574"/>
                      <a:pt x="277" y="574"/>
                      <a:pt x="316" y="574"/>
                    </a:cubicBezTo>
                    <a:cubicBezTo>
                      <a:pt x="435" y="574"/>
                      <a:pt x="435" y="497"/>
                      <a:pt x="435" y="383"/>
                    </a:cubicBezTo>
                    <a:cubicBezTo>
                      <a:pt x="435" y="0"/>
                      <a:pt x="435" y="0"/>
                      <a:pt x="435" y="0"/>
                    </a:cubicBezTo>
                    <a:cubicBezTo>
                      <a:pt x="592" y="0"/>
                      <a:pt x="592" y="0"/>
                      <a:pt x="592" y="0"/>
                    </a:cubicBezTo>
                    <a:cubicBezTo>
                      <a:pt x="592" y="344"/>
                      <a:pt x="592" y="344"/>
                      <a:pt x="592" y="344"/>
                    </a:cubicBezTo>
                    <a:cubicBezTo>
                      <a:pt x="592" y="459"/>
                      <a:pt x="592" y="536"/>
                      <a:pt x="553" y="574"/>
                    </a:cubicBezTo>
                    <a:cubicBezTo>
                      <a:pt x="514" y="688"/>
                      <a:pt x="395" y="688"/>
                      <a:pt x="316" y="688"/>
                    </a:cubicBezTo>
                    <a:cubicBezTo>
                      <a:pt x="0" y="688"/>
                      <a:pt x="0" y="497"/>
                      <a:pt x="0" y="344"/>
                    </a:cubicBezTo>
                    <a:cubicBezTo>
                      <a:pt x="0" y="0"/>
                      <a:pt x="0" y="0"/>
                      <a:pt x="0" y="0"/>
                    </a:cubicBezTo>
                    <a:lnTo>
                      <a:pt x="158"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81" name="Freeform 117"/>
              <p:cNvSpPr/>
              <p:nvPr/>
            </p:nvSpPr>
            <p:spPr bwMode="auto">
              <a:xfrm>
                <a:off x="8320084" y="5252485"/>
                <a:ext cx="111377" cy="141751"/>
              </a:xfrm>
              <a:custGeom>
                <a:avLst/>
                <a:gdLst>
                  <a:gd name="T0" fmla="*/ 0 w 33"/>
                  <a:gd name="T1" fmla="*/ 0 h 42"/>
                  <a:gd name="T2" fmla="*/ 9 w 33"/>
                  <a:gd name="T3" fmla="*/ 0 h 42"/>
                  <a:gd name="T4" fmla="*/ 26 w 33"/>
                  <a:gd name="T5" fmla="*/ 28 h 42"/>
                  <a:gd name="T6" fmla="*/ 26 w 33"/>
                  <a:gd name="T7" fmla="*/ 28 h 42"/>
                  <a:gd name="T8" fmla="*/ 26 w 33"/>
                  <a:gd name="T9" fmla="*/ 0 h 42"/>
                  <a:gd name="T10" fmla="*/ 33 w 33"/>
                  <a:gd name="T11" fmla="*/ 0 h 42"/>
                  <a:gd name="T12" fmla="*/ 33 w 33"/>
                  <a:gd name="T13" fmla="*/ 42 h 42"/>
                  <a:gd name="T14" fmla="*/ 26 w 33"/>
                  <a:gd name="T15" fmla="*/ 42 h 42"/>
                  <a:gd name="T16" fmla="*/ 9 w 33"/>
                  <a:gd name="T17" fmla="*/ 14 h 42"/>
                  <a:gd name="T18" fmla="*/ 7 w 33"/>
                  <a:gd name="T19" fmla="*/ 14 h 42"/>
                  <a:gd name="T20" fmla="*/ 7 w 33"/>
                  <a:gd name="T21" fmla="*/ 42 h 42"/>
                  <a:gd name="T22" fmla="*/ 0 w 33"/>
                  <a:gd name="T23" fmla="*/ 42 h 42"/>
                  <a:gd name="T24" fmla="*/ 0 w 33"/>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42">
                    <a:moveTo>
                      <a:pt x="0" y="0"/>
                    </a:moveTo>
                    <a:lnTo>
                      <a:pt x="9" y="0"/>
                    </a:lnTo>
                    <a:lnTo>
                      <a:pt x="26" y="28"/>
                    </a:lnTo>
                    <a:lnTo>
                      <a:pt x="26" y="28"/>
                    </a:lnTo>
                    <a:lnTo>
                      <a:pt x="26" y="0"/>
                    </a:lnTo>
                    <a:lnTo>
                      <a:pt x="33" y="0"/>
                    </a:lnTo>
                    <a:lnTo>
                      <a:pt x="33" y="42"/>
                    </a:lnTo>
                    <a:lnTo>
                      <a:pt x="26" y="42"/>
                    </a:lnTo>
                    <a:lnTo>
                      <a:pt x="9" y="14"/>
                    </a:lnTo>
                    <a:lnTo>
                      <a:pt x="7" y="14"/>
                    </a:lnTo>
                    <a:lnTo>
                      <a:pt x="7" y="42"/>
                    </a:lnTo>
                    <a:lnTo>
                      <a:pt x="0"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82" name="Rectangle 118"/>
              <p:cNvSpPr>
                <a:spLocks noChangeArrowheads="1"/>
              </p:cNvSpPr>
              <p:nvPr/>
            </p:nvSpPr>
            <p:spPr bwMode="auto">
              <a:xfrm>
                <a:off x="8471959" y="5252485"/>
                <a:ext cx="33750" cy="141751"/>
              </a:xfrm>
              <a:prstGeom prst="rect">
                <a:avLst/>
              </a:prstGeom>
              <a:solidFill>
                <a:schemeClr val="bg1"/>
              </a:solidFill>
              <a:ln w="9525">
                <a:noFill/>
                <a:miter lim="800000"/>
              </a:ln>
            </p:spPr>
            <p:txBody>
              <a:bodyPr vert="horz" wrap="square" lIns="91440" tIns="45720" rIns="91440" bIns="45720" numCol="1" anchor="t" anchorCtr="0" compatLnSpc="1"/>
              <a:lstStyle/>
              <a:p>
                <a:endParaRPr lang="zh-CN" altLang="en-US"/>
              </a:p>
            </p:txBody>
          </p:sp>
          <p:sp>
            <p:nvSpPr>
              <p:cNvPr id="83" name="Freeform 119"/>
              <p:cNvSpPr/>
              <p:nvPr/>
            </p:nvSpPr>
            <p:spPr bwMode="auto">
              <a:xfrm>
                <a:off x="8525960" y="5252485"/>
                <a:ext cx="141751" cy="141751"/>
              </a:xfrm>
              <a:custGeom>
                <a:avLst/>
                <a:gdLst>
                  <a:gd name="T0" fmla="*/ 0 w 42"/>
                  <a:gd name="T1" fmla="*/ 0 h 42"/>
                  <a:gd name="T2" fmla="*/ 10 w 42"/>
                  <a:gd name="T3" fmla="*/ 0 h 42"/>
                  <a:gd name="T4" fmla="*/ 19 w 42"/>
                  <a:gd name="T5" fmla="*/ 30 h 42"/>
                  <a:gd name="T6" fmla="*/ 22 w 42"/>
                  <a:gd name="T7" fmla="*/ 30 h 42"/>
                  <a:gd name="T8" fmla="*/ 32 w 42"/>
                  <a:gd name="T9" fmla="*/ 0 h 42"/>
                  <a:gd name="T10" fmla="*/ 42 w 42"/>
                  <a:gd name="T11" fmla="*/ 0 h 42"/>
                  <a:gd name="T12" fmla="*/ 24 w 42"/>
                  <a:gd name="T13" fmla="*/ 42 h 42"/>
                  <a:gd name="T14" fmla="*/ 15 w 42"/>
                  <a:gd name="T15" fmla="*/ 42 h 42"/>
                  <a:gd name="T16" fmla="*/ 0 w 42"/>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2">
                    <a:moveTo>
                      <a:pt x="0" y="0"/>
                    </a:moveTo>
                    <a:lnTo>
                      <a:pt x="10" y="0"/>
                    </a:lnTo>
                    <a:lnTo>
                      <a:pt x="19" y="30"/>
                    </a:lnTo>
                    <a:lnTo>
                      <a:pt x="22" y="30"/>
                    </a:lnTo>
                    <a:lnTo>
                      <a:pt x="32" y="0"/>
                    </a:lnTo>
                    <a:lnTo>
                      <a:pt x="42" y="0"/>
                    </a:lnTo>
                    <a:lnTo>
                      <a:pt x="24" y="42"/>
                    </a:lnTo>
                    <a:lnTo>
                      <a:pt x="15"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84" name="Freeform 120"/>
              <p:cNvSpPr/>
              <p:nvPr/>
            </p:nvSpPr>
            <p:spPr bwMode="auto">
              <a:xfrm>
                <a:off x="8687961" y="5252485"/>
                <a:ext cx="111377" cy="141751"/>
              </a:xfrm>
              <a:custGeom>
                <a:avLst/>
                <a:gdLst>
                  <a:gd name="T0" fmla="*/ 0 w 33"/>
                  <a:gd name="T1" fmla="*/ 0 h 42"/>
                  <a:gd name="T2" fmla="*/ 30 w 33"/>
                  <a:gd name="T3" fmla="*/ 0 h 42"/>
                  <a:gd name="T4" fmla="*/ 30 w 33"/>
                  <a:gd name="T5" fmla="*/ 7 h 42"/>
                  <a:gd name="T6" fmla="*/ 9 w 33"/>
                  <a:gd name="T7" fmla="*/ 7 h 42"/>
                  <a:gd name="T8" fmla="*/ 9 w 33"/>
                  <a:gd name="T9" fmla="*/ 16 h 42"/>
                  <a:gd name="T10" fmla="*/ 30 w 33"/>
                  <a:gd name="T11" fmla="*/ 16 h 42"/>
                  <a:gd name="T12" fmla="*/ 30 w 33"/>
                  <a:gd name="T13" fmla="*/ 23 h 42"/>
                  <a:gd name="T14" fmla="*/ 9 w 33"/>
                  <a:gd name="T15" fmla="*/ 23 h 42"/>
                  <a:gd name="T16" fmla="*/ 9 w 33"/>
                  <a:gd name="T17" fmla="*/ 35 h 42"/>
                  <a:gd name="T18" fmla="*/ 33 w 33"/>
                  <a:gd name="T19" fmla="*/ 35 h 42"/>
                  <a:gd name="T20" fmla="*/ 33 w 33"/>
                  <a:gd name="T21" fmla="*/ 42 h 42"/>
                  <a:gd name="T22" fmla="*/ 0 w 33"/>
                  <a:gd name="T23" fmla="*/ 42 h 42"/>
                  <a:gd name="T24" fmla="*/ 0 w 33"/>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42">
                    <a:moveTo>
                      <a:pt x="0" y="0"/>
                    </a:moveTo>
                    <a:lnTo>
                      <a:pt x="30" y="0"/>
                    </a:lnTo>
                    <a:lnTo>
                      <a:pt x="30" y="7"/>
                    </a:lnTo>
                    <a:lnTo>
                      <a:pt x="9" y="7"/>
                    </a:lnTo>
                    <a:lnTo>
                      <a:pt x="9" y="16"/>
                    </a:lnTo>
                    <a:lnTo>
                      <a:pt x="30" y="16"/>
                    </a:lnTo>
                    <a:lnTo>
                      <a:pt x="30" y="23"/>
                    </a:lnTo>
                    <a:lnTo>
                      <a:pt x="9" y="23"/>
                    </a:lnTo>
                    <a:lnTo>
                      <a:pt x="9" y="35"/>
                    </a:lnTo>
                    <a:lnTo>
                      <a:pt x="33" y="35"/>
                    </a:lnTo>
                    <a:lnTo>
                      <a:pt x="33" y="42"/>
                    </a:lnTo>
                    <a:lnTo>
                      <a:pt x="0"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85" name="Freeform 121"/>
              <p:cNvSpPr>
                <a:spLocks noEditPoints="1"/>
              </p:cNvSpPr>
              <p:nvPr/>
            </p:nvSpPr>
            <p:spPr bwMode="auto">
              <a:xfrm>
                <a:off x="8833089" y="5252485"/>
                <a:ext cx="124877" cy="141751"/>
              </a:xfrm>
              <a:custGeom>
                <a:avLst/>
                <a:gdLst>
                  <a:gd name="T0" fmla="*/ 0 w 624"/>
                  <a:gd name="T1" fmla="*/ 0 h 688"/>
                  <a:gd name="T2" fmla="*/ 312 w 624"/>
                  <a:gd name="T3" fmla="*/ 0 h 688"/>
                  <a:gd name="T4" fmla="*/ 468 w 624"/>
                  <a:gd name="T5" fmla="*/ 0 h 688"/>
                  <a:gd name="T6" fmla="*/ 585 w 624"/>
                  <a:gd name="T7" fmla="*/ 192 h 688"/>
                  <a:gd name="T8" fmla="*/ 468 w 624"/>
                  <a:gd name="T9" fmla="*/ 344 h 688"/>
                  <a:gd name="T10" fmla="*/ 390 w 624"/>
                  <a:gd name="T11" fmla="*/ 383 h 688"/>
                  <a:gd name="T12" fmla="*/ 390 w 624"/>
                  <a:gd name="T13" fmla="*/ 383 h 688"/>
                  <a:gd name="T14" fmla="*/ 546 w 624"/>
                  <a:gd name="T15" fmla="*/ 536 h 688"/>
                  <a:gd name="T16" fmla="*/ 624 w 624"/>
                  <a:gd name="T17" fmla="*/ 688 h 688"/>
                  <a:gd name="T18" fmla="*/ 468 w 624"/>
                  <a:gd name="T19" fmla="*/ 688 h 688"/>
                  <a:gd name="T20" fmla="*/ 351 w 624"/>
                  <a:gd name="T21" fmla="*/ 536 h 688"/>
                  <a:gd name="T22" fmla="*/ 195 w 624"/>
                  <a:gd name="T23" fmla="*/ 383 h 688"/>
                  <a:gd name="T24" fmla="*/ 156 w 624"/>
                  <a:gd name="T25" fmla="*/ 383 h 688"/>
                  <a:gd name="T26" fmla="*/ 156 w 624"/>
                  <a:gd name="T27" fmla="*/ 688 h 688"/>
                  <a:gd name="T28" fmla="*/ 0 w 624"/>
                  <a:gd name="T29" fmla="*/ 688 h 688"/>
                  <a:gd name="T30" fmla="*/ 0 w 624"/>
                  <a:gd name="T31" fmla="*/ 0 h 688"/>
                  <a:gd name="T32" fmla="*/ 156 w 624"/>
                  <a:gd name="T33" fmla="*/ 268 h 688"/>
                  <a:gd name="T34" fmla="*/ 273 w 624"/>
                  <a:gd name="T35" fmla="*/ 268 h 688"/>
                  <a:gd name="T36" fmla="*/ 390 w 624"/>
                  <a:gd name="T37" fmla="*/ 268 h 688"/>
                  <a:gd name="T38" fmla="*/ 429 w 624"/>
                  <a:gd name="T39" fmla="*/ 192 h 688"/>
                  <a:gd name="T40" fmla="*/ 390 w 624"/>
                  <a:gd name="T41" fmla="*/ 115 h 688"/>
                  <a:gd name="T42" fmla="*/ 273 w 624"/>
                  <a:gd name="T43" fmla="*/ 115 h 688"/>
                  <a:gd name="T44" fmla="*/ 156 w 624"/>
                  <a:gd name="T45" fmla="*/ 115 h 688"/>
                  <a:gd name="T46" fmla="*/ 156 w 624"/>
                  <a:gd name="T47" fmla="*/ 268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4" h="688">
                    <a:moveTo>
                      <a:pt x="0" y="0"/>
                    </a:moveTo>
                    <a:cubicBezTo>
                      <a:pt x="312" y="0"/>
                      <a:pt x="312" y="0"/>
                      <a:pt x="312" y="0"/>
                    </a:cubicBezTo>
                    <a:cubicBezTo>
                      <a:pt x="429" y="0"/>
                      <a:pt x="429" y="0"/>
                      <a:pt x="468" y="0"/>
                    </a:cubicBezTo>
                    <a:cubicBezTo>
                      <a:pt x="546" y="39"/>
                      <a:pt x="585" y="115"/>
                      <a:pt x="585" y="192"/>
                    </a:cubicBezTo>
                    <a:cubicBezTo>
                      <a:pt x="585" y="268"/>
                      <a:pt x="546" y="306"/>
                      <a:pt x="468" y="344"/>
                    </a:cubicBezTo>
                    <a:cubicBezTo>
                      <a:pt x="468" y="344"/>
                      <a:pt x="429" y="383"/>
                      <a:pt x="390" y="383"/>
                    </a:cubicBezTo>
                    <a:cubicBezTo>
                      <a:pt x="390" y="383"/>
                      <a:pt x="390" y="383"/>
                      <a:pt x="390" y="383"/>
                    </a:cubicBezTo>
                    <a:cubicBezTo>
                      <a:pt x="468" y="421"/>
                      <a:pt x="468" y="421"/>
                      <a:pt x="546" y="536"/>
                    </a:cubicBezTo>
                    <a:cubicBezTo>
                      <a:pt x="624" y="688"/>
                      <a:pt x="624" y="688"/>
                      <a:pt x="624" y="688"/>
                    </a:cubicBezTo>
                    <a:cubicBezTo>
                      <a:pt x="468" y="688"/>
                      <a:pt x="468" y="688"/>
                      <a:pt x="468" y="688"/>
                    </a:cubicBezTo>
                    <a:cubicBezTo>
                      <a:pt x="351" y="536"/>
                      <a:pt x="351" y="536"/>
                      <a:pt x="351" y="536"/>
                    </a:cubicBezTo>
                    <a:cubicBezTo>
                      <a:pt x="273" y="383"/>
                      <a:pt x="273" y="383"/>
                      <a:pt x="195" y="383"/>
                    </a:cubicBezTo>
                    <a:cubicBezTo>
                      <a:pt x="156" y="383"/>
                      <a:pt x="156" y="383"/>
                      <a:pt x="156" y="383"/>
                    </a:cubicBezTo>
                    <a:cubicBezTo>
                      <a:pt x="156" y="688"/>
                      <a:pt x="156" y="688"/>
                      <a:pt x="156" y="688"/>
                    </a:cubicBezTo>
                    <a:cubicBezTo>
                      <a:pt x="0" y="688"/>
                      <a:pt x="0" y="688"/>
                      <a:pt x="0" y="688"/>
                    </a:cubicBezTo>
                    <a:lnTo>
                      <a:pt x="0" y="0"/>
                    </a:lnTo>
                    <a:close/>
                    <a:moveTo>
                      <a:pt x="156" y="268"/>
                    </a:moveTo>
                    <a:cubicBezTo>
                      <a:pt x="273" y="268"/>
                      <a:pt x="273" y="268"/>
                      <a:pt x="273" y="268"/>
                    </a:cubicBezTo>
                    <a:cubicBezTo>
                      <a:pt x="312" y="268"/>
                      <a:pt x="351" y="268"/>
                      <a:pt x="390" y="268"/>
                    </a:cubicBezTo>
                    <a:cubicBezTo>
                      <a:pt x="429" y="268"/>
                      <a:pt x="429" y="192"/>
                      <a:pt x="429" y="192"/>
                    </a:cubicBezTo>
                    <a:cubicBezTo>
                      <a:pt x="429" y="153"/>
                      <a:pt x="429" y="115"/>
                      <a:pt x="390" y="115"/>
                    </a:cubicBezTo>
                    <a:cubicBezTo>
                      <a:pt x="390" y="115"/>
                      <a:pt x="351" y="115"/>
                      <a:pt x="273" y="115"/>
                    </a:cubicBezTo>
                    <a:cubicBezTo>
                      <a:pt x="156" y="115"/>
                      <a:pt x="156" y="115"/>
                      <a:pt x="156" y="115"/>
                    </a:cubicBezTo>
                    <a:lnTo>
                      <a:pt x="156" y="268"/>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86" name="Freeform 122"/>
              <p:cNvSpPr/>
              <p:nvPr/>
            </p:nvSpPr>
            <p:spPr bwMode="auto">
              <a:xfrm>
                <a:off x="8981590" y="5245735"/>
                <a:ext cx="118127" cy="148501"/>
              </a:xfrm>
              <a:custGeom>
                <a:avLst/>
                <a:gdLst>
                  <a:gd name="T0" fmla="*/ 119 w 592"/>
                  <a:gd name="T1" fmla="*/ 465 h 736"/>
                  <a:gd name="T2" fmla="*/ 277 w 592"/>
                  <a:gd name="T3" fmla="*/ 620 h 736"/>
                  <a:gd name="T4" fmla="*/ 435 w 592"/>
                  <a:gd name="T5" fmla="*/ 504 h 736"/>
                  <a:gd name="T6" fmla="*/ 237 w 592"/>
                  <a:gd name="T7" fmla="*/ 427 h 736"/>
                  <a:gd name="T8" fmla="*/ 40 w 592"/>
                  <a:gd name="T9" fmla="*/ 194 h 736"/>
                  <a:gd name="T10" fmla="*/ 277 w 592"/>
                  <a:gd name="T11" fmla="*/ 0 h 736"/>
                  <a:gd name="T12" fmla="*/ 553 w 592"/>
                  <a:gd name="T13" fmla="*/ 233 h 736"/>
                  <a:gd name="T14" fmla="*/ 395 w 592"/>
                  <a:gd name="T15" fmla="*/ 233 h 736"/>
                  <a:gd name="T16" fmla="*/ 277 w 592"/>
                  <a:gd name="T17" fmla="*/ 117 h 736"/>
                  <a:gd name="T18" fmla="*/ 158 w 592"/>
                  <a:gd name="T19" fmla="*/ 194 h 736"/>
                  <a:gd name="T20" fmla="*/ 316 w 592"/>
                  <a:gd name="T21" fmla="*/ 272 h 736"/>
                  <a:gd name="T22" fmla="*/ 592 w 592"/>
                  <a:gd name="T23" fmla="*/ 504 h 736"/>
                  <a:gd name="T24" fmla="*/ 474 w 592"/>
                  <a:gd name="T25" fmla="*/ 698 h 736"/>
                  <a:gd name="T26" fmla="*/ 277 w 592"/>
                  <a:gd name="T27" fmla="*/ 736 h 736"/>
                  <a:gd name="T28" fmla="*/ 0 w 592"/>
                  <a:gd name="T29" fmla="*/ 504 h 736"/>
                  <a:gd name="T30" fmla="*/ 119 w 592"/>
                  <a:gd name="T31" fmla="*/ 465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2" h="736">
                    <a:moveTo>
                      <a:pt x="119" y="465"/>
                    </a:moveTo>
                    <a:cubicBezTo>
                      <a:pt x="158" y="504"/>
                      <a:pt x="158" y="620"/>
                      <a:pt x="277" y="620"/>
                    </a:cubicBezTo>
                    <a:cubicBezTo>
                      <a:pt x="395" y="620"/>
                      <a:pt x="435" y="582"/>
                      <a:pt x="435" y="504"/>
                    </a:cubicBezTo>
                    <a:cubicBezTo>
                      <a:pt x="435" y="465"/>
                      <a:pt x="395" y="465"/>
                      <a:pt x="237" y="427"/>
                    </a:cubicBezTo>
                    <a:cubicBezTo>
                      <a:pt x="198" y="388"/>
                      <a:pt x="40" y="349"/>
                      <a:pt x="40" y="194"/>
                    </a:cubicBezTo>
                    <a:cubicBezTo>
                      <a:pt x="40" y="117"/>
                      <a:pt x="79" y="0"/>
                      <a:pt x="277" y="0"/>
                    </a:cubicBezTo>
                    <a:cubicBezTo>
                      <a:pt x="435" y="0"/>
                      <a:pt x="553" y="78"/>
                      <a:pt x="553" y="233"/>
                    </a:cubicBezTo>
                    <a:cubicBezTo>
                      <a:pt x="395" y="233"/>
                      <a:pt x="395" y="233"/>
                      <a:pt x="395" y="233"/>
                    </a:cubicBezTo>
                    <a:cubicBezTo>
                      <a:pt x="395" y="194"/>
                      <a:pt x="395" y="117"/>
                      <a:pt x="277" y="117"/>
                    </a:cubicBezTo>
                    <a:cubicBezTo>
                      <a:pt x="237" y="117"/>
                      <a:pt x="158" y="155"/>
                      <a:pt x="158" y="194"/>
                    </a:cubicBezTo>
                    <a:cubicBezTo>
                      <a:pt x="158" y="233"/>
                      <a:pt x="198" y="272"/>
                      <a:pt x="316" y="272"/>
                    </a:cubicBezTo>
                    <a:cubicBezTo>
                      <a:pt x="435" y="310"/>
                      <a:pt x="592" y="349"/>
                      <a:pt x="592" y="504"/>
                    </a:cubicBezTo>
                    <a:cubicBezTo>
                      <a:pt x="592" y="620"/>
                      <a:pt x="514" y="659"/>
                      <a:pt x="474" y="698"/>
                    </a:cubicBezTo>
                    <a:cubicBezTo>
                      <a:pt x="395" y="736"/>
                      <a:pt x="316" y="736"/>
                      <a:pt x="277" y="736"/>
                    </a:cubicBezTo>
                    <a:cubicBezTo>
                      <a:pt x="198" y="736"/>
                      <a:pt x="40" y="736"/>
                      <a:pt x="0" y="504"/>
                    </a:cubicBezTo>
                    <a:lnTo>
                      <a:pt x="119" y="465"/>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87" name="Rectangle 123"/>
              <p:cNvSpPr>
                <a:spLocks noChangeArrowheads="1"/>
              </p:cNvSpPr>
              <p:nvPr/>
            </p:nvSpPr>
            <p:spPr bwMode="auto">
              <a:xfrm>
                <a:off x="9133465" y="5252485"/>
                <a:ext cx="27000" cy="141751"/>
              </a:xfrm>
              <a:prstGeom prst="rect">
                <a:avLst/>
              </a:prstGeom>
              <a:solidFill>
                <a:schemeClr val="bg1"/>
              </a:solidFill>
              <a:ln w="9525">
                <a:noFill/>
                <a:miter lim="800000"/>
              </a:ln>
            </p:spPr>
            <p:txBody>
              <a:bodyPr vert="horz" wrap="square" lIns="91440" tIns="45720" rIns="91440" bIns="45720" numCol="1" anchor="t" anchorCtr="0" compatLnSpc="1"/>
              <a:lstStyle/>
              <a:p>
                <a:endParaRPr lang="zh-CN" altLang="en-US"/>
              </a:p>
            </p:txBody>
          </p:sp>
          <p:sp>
            <p:nvSpPr>
              <p:cNvPr id="88" name="Freeform 124"/>
              <p:cNvSpPr/>
              <p:nvPr/>
            </p:nvSpPr>
            <p:spPr bwMode="auto">
              <a:xfrm>
                <a:off x="9187466" y="5252485"/>
                <a:ext cx="114751" cy="141751"/>
              </a:xfrm>
              <a:custGeom>
                <a:avLst/>
                <a:gdLst>
                  <a:gd name="T0" fmla="*/ 12 w 34"/>
                  <a:gd name="T1" fmla="*/ 7 h 42"/>
                  <a:gd name="T2" fmla="*/ 0 w 34"/>
                  <a:gd name="T3" fmla="*/ 7 h 42"/>
                  <a:gd name="T4" fmla="*/ 0 w 34"/>
                  <a:gd name="T5" fmla="*/ 0 h 42"/>
                  <a:gd name="T6" fmla="*/ 34 w 34"/>
                  <a:gd name="T7" fmla="*/ 0 h 42"/>
                  <a:gd name="T8" fmla="*/ 34 w 34"/>
                  <a:gd name="T9" fmla="*/ 7 h 42"/>
                  <a:gd name="T10" fmla="*/ 22 w 34"/>
                  <a:gd name="T11" fmla="*/ 7 h 42"/>
                  <a:gd name="T12" fmla="*/ 22 w 34"/>
                  <a:gd name="T13" fmla="*/ 42 h 42"/>
                  <a:gd name="T14" fmla="*/ 12 w 34"/>
                  <a:gd name="T15" fmla="*/ 42 h 42"/>
                  <a:gd name="T16" fmla="*/ 12 w 34"/>
                  <a:gd name="T17"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42">
                    <a:moveTo>
                      <a:pt x="12" y="7"/>
                    </a:moveTo>
                    <a:lnTo>
                      <a:pt x="0" y="7"/>
                    </a:lnTo>
                    <a:lnTo>
                      <a:pt x="0" y="0"/>
                    </a:lnTo>
                    <a:lnTo>
                      <a:pt x="34" y="0"/>
                    </a:lnTo>
                    <a:lnTo>
                      <a:pt x="34" y="7"/>
                    </a:lnTo>
                    <a:lnTo>
                      <a:pt x="22" y="7"/>
                    </a:lnTo>
                    <a:lnTo>
                      <a:pt x="22" y="42"/>
                    </a:lnTo>
                    <a:lnTo>
                      <a:pt x="12" y="42"/>
                    </a:lnTo>
                    <a:lnTo>
                      <a:pt x="12" y="7"/>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89" name="Freeform 125"/>
              <p:cNvSpPr/>
              <p:nvPr/>
            </p:nvSpPr>
            <p:spPr bwMode="auto">
              <a:xfrm>
                <a:off x="9319093" y="5252485"/>
                <a:ext cx="131627" cy="141751"/>
              </a:xfrm>
              <a:custGeom>
                <a:avLst/>
                <a:gdLst>
                  <a:gd name="T0" fmla="*/ 16 w 39"/>
                  <a:gd name="T1" fmla="*/ 23 h 42"/>
                  <a:gd name="T2" fmla="*/ 0 w 39"/>
                  <a:gd name="T3" fmla="*/ 0 h 42"/>
                  <a:gd name="T4" fmla="*/ 9 w 39"/>
                  <a:gd name="T5" fmla="*/ 0 h 42"/>
                  <a:gd name="T6" fmla="*/ 18 w 39"/>
                  <a:gd name="T7" fmla="*/ 16 h 42"/>
                  <a:gd name="T8" fmla="*/ 30 w 39"/>
                  <a:gd name="T9" fmla="*/ 0 h 42"/>
                  <a:gd name="T10" fmla="*/ 39 w 39"/>
                  <a:gd name="T11" fmla="*/ 0 h 42"/>
                  <a:gd name="T12" fmla="*/ 23 w 39"/>
                  <a:gd name="T13" fmla="*/ 23 h 42"/>
                  <a:gd name="T14" fmla="*/ 23 w 39"/>
                  <a:gd name="T15" fmla="*/ 42 h 42"/>
                  <a:gd name="T16" fmla="*/ 16 w 39"/>
                  <a:gd name="T17" fmla="*/ 42 h 42"/>
                  <a:gd name="T18" fmla="*/ 16 w 39"/>
                  <a:gd name="T19"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42">
                    <a:moveTo>
                      <a:pt x="16" y="23"/>
                    </a:moveTo>
                    <a:lnTo>
                      <a:pt x="0" y="0"/>
                    </a:lnTo>
                    <a:lnTo>
                      <a:pt x="9" y="0"/>
                    </a:lnTo>
                    <a:lnTo>
                      <a:pt x="18" y="16"/>
                    </a:lnTo>
                    <a:lnTo>
                      <a:pt x="30" y="0"/>
                    </a:lnTo>
                    <a:lnTo>
                      <a:pt x="39" y="0"/>
                    </a:lnTo>
                    <a:lnTo>
                      <a:pt x="23" y="23"/>
                    </a:lnTo>
                    <a:lnTo>
                      <a:pt x="23" y="42"/>
                    </a:lnTo>
                    <a:lnTo>
                      <a:pt x="16" y="42"/>
                    </a:lnTo>
                    <a:lnTo>
                      <a:pt x="16" y="23"/>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90" name="Freeform 126"/>
              <p:cNvSpPr/>
              <p:nvPr/>
            </p:nvSpPr>
            <p:spPr bwMode="auto">
              <a:xfrm>
                <a:off x="5660559" y="4469477"/>
                <a:ext cx="567005" cy="573755"/>
              </a:xfrm>
              <a:custGeom>
                <a:avLst/>
                <a:gdLst>
                  <a:gd name="T0" fmla="*/ 1381 w 2800"/>
                  <a:gd name="T1" fmla="*/ 79 h 2832"/>
                  <a:gd name="T2" fmla="*/ 1302 w 2800"/>
                  <a:gd name="T3" fmla="*/ 512 h 2832"/>
                  <a:gd name="T4" fmla="*/ 1262 w 2800"/>
                  <a:gd name="T5" fmla="*/ 1534 h 2832"/>
                  <a:gd name="T6" fmla="*/ 1223 w 2800"/>
                  <a:gd name="T7" fmla="*/ 2203 h 2832"/>
                  <a:gd name="T8" fmla="*/ 40 w 2800"/>
                  <a:gd name="T9" fmla="*/ 2518 h 2832"/>
                  <a:gd name="T10" fmla="*/ 434 w 2800"/>
                  <a:gd name="T11" fmla="*/ 2832 h 2832"/>
                  <a:gd name="T12" fmla="*/ 1105 w 2800"/>
                  <a:gd name="T13" fmla="*/ 2557 h 2832"/>
                  <a:gd name="T14" fmla="*/ 2130 w 2800"/>
                  <a:gd name="T15" fmla="*/ 2400 h 2832"/>
                  <a:gd name="T16" fmla="*/ 2564 w 2800"/>
                  <a:gd name="T17" fmla="*/ 2596 h 2832"/>
                  <a:gd name="T18" fmla="*/ 2761 w 2800"/>
                  <a:gd name="T19" fmla="*/ 2282 h 2832"/>
                  <a:gd name="T20" fmla="*/ 2209 w 2800"/>
                  <a:gd name="T21" fmla="*/ 2046 h 2832"/>
                  <a:gd name="T22" fmla="*/ 1736 w 2800"/>
                  <a:gd name="T23" fmla="*/ 2124 h 2832"/>
                  <a:gd name="T24" fmla="*/ 1736 w 2800"/>
                  <a:gd name="T25" fmla="*/ 1495 h 2832"/>
                  <a:gd name="T26" fmla="*/ 2091 w 2800"/>
                  <a:gd name="T27" fmla="*/ 1377 h 2832"/>
                  <a:gd name="T28" fmla="*/ 2130 w 2800"/>
                  <a:gd name="T29" fmla="*/ 984 h 2832"/>
                  <a:gd name="T30" fmla="*/ 1815 w 2800"/>
                  <a:gd name="T31" fmla="*/ 944 h 2832"/>
                  <a:gd name="T32" fmla="*/ 1854 w 2800"/>
                  <a:gd name="T33" fmla="*/ 276 h 2832"/>
                  <a:gd name="T34" fmla="*/ 1381 w 2800"/>
                  <a:gd name="T35" fmla="*/ 79 h 2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00" h="2832">
                    <a:moveTo>
                      <a:pt x="1381" y="79"/>
                    </a:moveTo>
                    <a:cubicBezTo>
                      <a:pt x="1223" y="118"/>
                      <a:pt x="1223" y="354"/>
                      <a:pt x="1302" y="512"/>
                    </a:cubicBezTo>
                    <a:cubicBezTo>
                      <a:pt x="1341" y="787"/>
                      <a:pt x="1302" y="1102"/>
                      <a:pt x="1262" y="1534"/>
                    </a:cubicBezTo>
                    <a:cubicBezTo>
                      <a:pt x="1262" y="1770"/>
                      <a:pt x="1223" y="2164"/>
                      <a:pt x="1223" y="2203"/>
                    </a:cubicBezTo>
                    <a:cubicBezTo>
                      <a:pt x="789" y="2360"/>
                      <a:pt x="119" y="2360"/>
                      <a:pt x="40" y="2518"/>
                    </a:cubicBezTo>
                    <a:cubicBezTo>
                      <a:pt x="0" y="2714"/>
                      <a:pt x="355" y="2793"/>
                      <a:pt x="434" y="2832"/>
                    </a:cubicBezTo>
                    <a:cubicBezTo>
                      <a:pt x="553" y="2832"/>
                      <a:pt x="868" y="2675"/>
                      <a:pt x="1105" y="2557"/>
                    </a:cubicBezTo>
                    <a:cubicBezTo>
                      <a:pt x="1223" y="2518"/>
                      <a:pt x="1972" y="2360"/>
                      <a:pt x="2130" y="2400"/>
                    </a:cubicBezTo>
                    <a:cubicBezTo>
                      <a:pt x="2209" y="2596"/>
                      <a:pt x="2524" y="2596"/>
                      <a:pt x="2564" y="2596"/>
                    </a:cubicBezTo>
                    <a:cubicBezTo>
                      <a:pt x="2682" y="2596"/>
                      <a:pt x="2800" y="2282"/>
                      <a:pt x="2761" y="2282"/>
                    </a:cubicBezTo>
                    <a:cubicBezTo>
                      <a:pt x="2722" y="2124"/>
                      <a:pt x="2446" y="2046"/>
                      <a:pt x="2209" y="2046"/>
                    </a:cubicBezTo>
                    <a:cubicBezTo>
                      <a:pt x="2130" y="2046"/>
                      <a:pt x="2012" y="2164"/>
                      <a:pt x="1736" y="2124"/>
                    </a:cubicBezTo>
                    <a:cubicBezTo>
                      <a:pt x="1696" y="2006"/>
                      <a:pt x="1657" y="1731"/>
                      <a:pt x="1736" y="1495"/>
                    </a:cubicBezTo>
                    <a:cubicBezTo>
                      <a:pt x="1815" y="1338"/>
                      <a:pt x="2051" y="1416"/>
                      <a:pt x="2091" y="1377"/>
                    </a:cubicBezTo>
                    <a:cubicBezTo>
                      <a:pt x="2209" y="1259"/>
                      <a:pt x="2209" y="984"/>
                      <a:pt x="2130" y="984"/>
                    </a:cubicBezTo>
                    <a:cubicBezTo>
                      <a:pt x="2051" y="944"/>
                      <a:pt x="1972" y="905"/>
                      <a:pt x="1815" y="944"/>
                    </a:cubicBezTo>
                    <a:cubicBezTo>
                      <a:pt x="1815" y="826"/>
                      <a:pt x="1933" y="512"/>
                      <a:pt x="1854" y="276"/>
                    </a:cubicBezTo>
                    <a:cubicBezTo>
                      <a:pt x="1775" y="0"/>
                      <a:pt x="1460" y="0"/>
                      <a:pt x="1381" y="79"/>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91" name="Freeform 127"/>
              <p:cNvSpPr>
                <a:spLocks noEditPoints="1"/>
              </p:cNvSpPr>
              <p:nvPr/>
            </p:nvSpPr>
            <p:spPr bwMode="auto">
              <a:xfrm>
                <a:off x="6997071" y="4476228"/>
                <a:ext cx="587256" cy="577132"/>
              </a:xfrm>
              <a:custGeom>
                <a:avLst/>
                <a:gdLst>
                  <a:gd name="T0" fmla="*/ 1683 w 2896"/>
                  <a:gd name="T1" fmla="*/ 2492 h 2848"/>
                  <a:gd name="T2" fmla="*/ 1566 w 2896"/>
                  <a:gd name="T3" fmla="*/ 2018 h 2848"/>
                  <a:gd name="T4" fmla="*/ 1957 w 2896"/>
                  <a:gd name="T5" fmla="*/ 1860 h 2848"/>
                  <a:gd name="T6" fmla="*/ 1918 w 2896"/>
                  <a:gd name="T7" fmla="*/ 1464 h 2848"/>
                  <a:gd name="T8" fmla="*/ 1879 w 2896"/>
                  <a:gd name="T9" fmla="*/ 1148 h 2848"/>
                  <a:gd name="T10" fmla="*/ 2075 w 2896"/>
                  <a:gd name="T11" fmla="*/ 712 h 2848"/>
                  <a:gd name="T12" fmla="*/ 1879 w 2896"/>
                  <a:gd name="T13" fmla="*/ 198 h 2848"/>
                  <a:gd name="T14" fmla="*/ 1527 w 2896"/>
                  <a:gd name="T15" fmla="*/ 198 h 2848"/>
                  <a:gd name="T16" fmla="*/ 1135 w 2896"/>
                  <a:gd name="T17" fmla="*/ 475 h 2848"/>
                  <a:gd name="T18" fmla="*/ 1488 w 2896"/>
                  <a:gd name="T19" fmla="*/ 594 h 2848"/>
                  <a:gd name="T20" fmla="*/ 979 w 2896"/>
                  <a:gd name="T21" fmla="*/ 989 h 2848"/>
                  <a:gd name="T22" fmla="*/ 1370 w 2896"/>
                  <a:gd name="T23" fmla="*/ 1068 h 2848"/>
                  <a:gd name="T24" fmla="*/ 1370 w 2896"/>
                  <a:gd name="T25" fmla="*/ 1108 h 2848"/>
                  <a:gd name="T26" fmla="*/ 1214 w 2896"/>
                  <a:gd name="T27" fmla="*/ 1306 h 2848"/>
                  <a:gd name="T28" fmla="*/ 1096 w 2896"/>
                  <a:gd name="T29" fmla="*/ 1543 h 2848"/>
                  <a:gd name="T30" fmla="*/ 1370 w 2896"/>
                  <a:gd name="T31" fmla="*/ 1701 h 2848"/>
                  <a:gd name="T32" fmla="*/ 1448 w 2896"/>
                  <a:gd name="T33" fmla="*/ 1820 h 2848"/>
                  <a:gd name="T34" fmla="*/ 1331 w 2896"/>
                  <a:gd name="T35" fmla="*/ 1860 h 2848"/>
                  <a:gd name="T36" fmla="*/ 1057 w 2896"/>
                  <a:gd name="T37" fmla="*/ 2097 h 2848"/>
                  <a:gd name="T38" fmla="*/ 1370 w 2896"/>
                  <a:gd name="T39" fmla="*/ 2334 h 2848"/>
                  <a:gd name="T40" fmla="*/ 1370 w 2896"/>
                  <a:gd name="T41" fmla="*/ 2413 h 2848"/>
                  <a:gd name="T42" fmla="*/ 744 w 2896"/>
                  <a:gd name="T43" fmla="*/ 1978 h 2848"/>
                  <a:gd name="T44" fmla="*/ 666 w 2896"/>
                  <a:gd name="T45" fmla="*/ 1464 h 2848"/>
                  <a:gd name="T46" fmla="*/ 587 w 2896"/>
                  <a:gd name="T47" fmla="*/ 1148 h 2848"/>
                  <a:gd name="T48" fmla="*/ 627 w 2896"/>
                  <a:gd name="T49" fmla="*/ 752 h 2848"/>
                  <a:gd name="T50" fmla="*/ 431 w 2896"/>
                  <a:gd name="T51" fmla="*/ 989 h 2848"/>
                  <a:gd name="T52" fmla="*/ 470 w 2896"/>
                  <a:gd name="T53" fmla="*/ 1543 h 2848"/>
                  <a:gd name="T54" fmla="*/ 314 w 2896"/>
                  <a:gd name="T55" fmla="*/ 2057 h 2848"/>
                  <a:gd name="T56" fmla="*/ 392 w 2896"/>
                  <a:gd name="T57" fmla="*/ 2453 h 2848"/>
                  <a:gd name="T58" fmla="*/ 861 w 2896"/>
                  <a:gd name="T59" fmla="*/ 2453 h 2848"/>
                  <a:gd name="T60" fmla="*/ 1488 w 2896"/>
                  <a:gd name="T61" fmla="*/ 2651 h 2848"/>
                  <a:gd name="T62" fmla="*/ 1840 w 2896"/>
                  <a:gd name="T63" fmla="*/ 2809 h 2848"/>
                  <a:gd name="T64" fmla="*/ 2740 w 2896"/>
                  <a:gd name="T65" fmla="*/ 2572 h 2848"/>
                  <a:gd name="T66" fmla="*/ 1448 w 2896"/>
                  <a:gd name="T67" fmla="*/ 2057 h 2848"/>
                  <a:gd name="T68" fmla="*/ 1370 w 2896"/>
                  <a:gd name="T69" fmla="*/ 2176 h 2848"/>
                  <a:gd name="T70" fmla="*/ 1370 w 2896"/>
                  <a:gd name="T71" fmla="*/ 2018 h 2848"/>
                  <a:gd name="T72" fmla="*/ 1683 w 2896"/>
                  <a:gd name="T73" fmla="*/ 554 h 2848"/>
                  <a:gd name="T74" fmla="*/ 1801 w 2896"/>
                  <a:gd name="T75" fmla="*/ 594 h 2848"/>
                  <a:gd name="T76" fmla="*/ 1644 w 2896"/>
                  <a:gd name="T77" fmla="*/ 673 h 2848"/>
                  <a:gd name="T78" fmla="*/ 1683 w 2896"/>
                  <a:gd name="T79" fmla="*/ 871 h 2848"/>
                  <a:gd name="T80" fmla="*/ 1762 w 2896"/>
                  <a:gd name="T81" fmla="*/ 910 h 2848"/>
                  <a:gd name="T82" fmla="*/ 1683 w 2896"/>
                  <a:gd name="T83" fmla="*/ 950 h 2848"/>
                  <a:gd name="T84" fmla="*/ 1605 w 2896"/>
                  <a:gd name="T85" fmla="*/ 1622 h 2848"/>
                  <a:gd name="T86" fmla="*/ 1762 w 2896"/>
                  <a:gd name="T87" fmla="*/ 1543 h 2848"/>
                  <a:gd name="T88" fmla="*/ 1683 w 2896"/>
                  <a:gd name="T89" fmla="*/ 1741 h 2848"/>
                  <a:gd name="T90" fmla="*/ 1605 w 2896"/>
                  <a:gd name="T91" fmla="*/ 1622 h 2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96" h="2848">
                    <a:moveTo>
                      <a:pt x="2662" y="2374"/>
                    </a:moveTo>
                    <a:cubicBezTo>
                      <a:pt x="2349" y="2413"/>
                      <a:pt x="2114" y="2492"/>
                      <a:pt x="1683" y="2492"/>
                    </a:cubicBezTo>
                    <a:cubicBezTo>
                      <a:pt x="1644" y="2492"/>
                      <a:pt x="1644" y="2492"/>
                      <a:pt x="1644" y="2492"/>
                    </a:cubicBezTo>
                    <a:cubicBezTo>
                      <a:pt x="1566" y="2532"/>
                      <a:pt x="1566" y="2057"/>
                      <a:pt x="1566" y="2018"/>
                    </a:cubicBezTo>
                    <a:cubicBezTo>
                      <a:pt x="1566" y="1939"/>
                      <a:pt x="1605" y="1899"/>
                      <a:pt x="1683" y="1899"/>
                    </a:cubicBezTo>
                    <a:cubicBezTo>
                      <a:pt x="1762" y="1860"/>
                      <a:pt x="1879" y="1860"/>
                      <a:pt x="1957" y="1860"/>
                    </a:cubicBezTo>
                    <a:cubicBezTo>
                      <a:pt x="2035" y="1820"/>
                      <a:pt x="2075" y="1780"/>
                      <a:pt x="2035" y="1701"/>
                    </a:cubicBezTo>
                    <a:cubicBezTo>
                      <a:pt x="1996" y="1622"/>
                      <a:pt x="1957" y="1543"/>
                      <a:pt x="1918" y="1464"/>
                    </a:cubicBezTo>
                    <a:cubicBezTo>
                      <a:pt x="1879" y="1306"/>
                      <a:pt x="1840" y="1306"/>
                      <a:pt x="1762" y="1266"/>
                    </a:cubicBezTo>
                    <a:cubicBezTo>
                      <a:pt x="1722" y="1187"/>
                      <a:pt x="1801" y="1227"/>
                      <a:pt x="1879" y="1148"/>
                    </a:cubicBezTo>
                    <a:cubicBezTo>
                      <a:pt x="1918" y="989"/>
                      <a:pt x="1879" y="1029"/>
                      <a:pt x="1840" y="950"/>
                    </a:cubicBezTo>
                    <a:cubicBezTo>
                      <a:pt x="1801" y="910"/>
                      <a:pt x="1996" y="950"/>
                      <a:pt x="2075" y="712"/>
                    </a:cubicBezTo>
                    <a:cubicBezTo>
                      <a:pt x="2075" y="594"/>
                      <a:pt x="2075" y="475"/>
                      <a:pt x="2035" y="356"/>
                    </a:cubicBezTo>
                    <a:cubicBezTo>
                      <a:pt x="1957" y="277"/>
                      <a:pt x="1918" y="238"/>
                      <a:pt x="1879" y="198"/>
                    </a:cubicBezTo>
                    <a:cubicBezTo>
                      <a:pt x="1762" y="159"/>
                      <a:pt x="1801" y="40"/>
                      <a:pt x="1683" y="0"/>
                    </a:cubicBezTo>
                    <a:cubicBezTo>
                      <a:pt x="1566" y="0"/>
                      <a:pt x="1527" y="119"/>
                      <a:pt x="1527" y="198"/>
                    </a:cubicBezTo>
                    <a:cubicBezTo>
                      <a:pt x="1488" y="277"/>
                      <a:pt x="1448" y="277"/>
                      <a:pt x="1370" y="277"/>
                    </a:cubicBezTo>
                    <a:cubicBezTo>
                      <a:pt x="1292" y="277"/>
                      <a:pt x="1135" y="277"/>
                      <a:pt x="1135" y="475"/>
                    </a:cubicBezTo>
                    <a:cubicBezTo>
                      <a:pt x="1135" y="633"/>
                      <a:pt x="1292" y="633"/>
                      <a:pt x="1370" y="594"/>
                    </a:cubicBezTo>
                    <a:cubicBezTo>
                      <a:pt x="1448" y="594"/>
                      <a:pt x="1448" y="594"/>
                      <a:pt x="1488" y="594"/>
                    </a:cubicBezTo>
                    <a:cubicBezTo>
                      <a:pt x="1527" y="633"/>
                      <a:pt x="1488" y="712"/>
                      <a:pt x="1370" y="752"/>
                    </a:cubicBezTo>
                    <a:cubicBezTo>
                      <a:pt x="1214" y="831"/>
                      <a:pt x="1135" y="871"/>
                      <a:pt x="979" y="989"/>
                    </a:cubicBezTo>
                    <a:cubicBezTo>
                      <a:pt x="901" y="1029"/>
                      <a:pt x="940" y="1108"/>
                      <a:pt x="1018" y="1148"/>
                    </a:cubicBezTo>
                    <a:cubicBezTo>
                      <a:pt x="1135" y="1187"/>
                      <a:pt x="1292" y="1108"/>
                      <a:pt x="1370" y="1068"/>
                    </a:cubicBezTo>
                    <a:cubicBezTo>
                      <a:pt x="1370" y="1068"/>
                      <a:pt x="1370" y="1068"/>
                      <a:pt x="1370" y="1068"/>
                    </a:cubicBezTo>
                    <a:cubicBezTo>
                      <a:pt x="1409" y="1068"/>
                      <a:pt x="1409" y="1068"/>
                      <a:pt x="1370" y="1108"/>
                    </a:cubicBezTo>
                    <a:cubicBezTo>
                      <a:pt x="1370" y="1108"/>
                      <a:pt x="1331" y="1148"/>
                      <a:pt x="1292" y="1148"/>
                    </a:cubicBezTo>
                    <a:cubicBezTo>
                      <a:pt x="1214" y="1187"/>
                      <a:pt x="1175" y="1266"/>
                      <a:pt x="1214" y="1306"/>
                    </a:cubicBezTo>
                    <a:cubicBezTo>
                      <a:pt x="1409" y="1385"/>
                      <a:pt x="1448" y="1424"/>
                      <a:pt x="1292" y="1464"/>
                    </a:cubicBezTo>
                    <a:cubicBezTo>
                      <a:pt x="1214" y="1504"/>
                      <a:pt x="1175" y="1504"/>
                      <a:pt x="1096" y="1543"/>
                    </a:cubicBezTo>
                    <a:cubicBezTo>
                      <a:pt x="1057" y="1543"/>
                      <a:pt x="1096" y="1622"/>
                      <a:pt x="1175" y="1701"/>
                    </a:cubicBezTo>
                    <a:cubicBezTo>
                      <a:pt x="1253" y="1741"/>
                      <a:pt x="1331" y="1701"/>
                      <a:pt x="1370" y="1701"/>
                    </a:cubicBezTo>
                    <a:cubicBezTo>
                      <a:pt x="1409" y="1701"/>
                      <a:pt x="1409" y="1701"/>
                      <a:pt x="1409" y="1701"/>
                    </a:cubicBezTo>
                    <a:cubicBezTo>
                      <a:pt x="1448" y="1662"/>
                      <a:pt x="1448" y="1741"/>
                      <a:pt x="1448" y="1820"/>
                    </a:cubicBezTo>
                    <a:cubicBezTo>
                      <a:pt x="1409" y="1820"/>
                      <a:pt x="1409" y="1820"/>
                      <a:pt x="1370" y="1820"/>
                    </a:cubicBezTo>
                    <a:cubicBezTo>
                      <a:pt x="1370" y="1820"/>
                      <a:pt x="1370" y="1820"/>
                      <a:pt x="1331" y="1860"/>
                    </a:cubicBezTo>
                    <a:cubicBezTo>
                      <a:pt x="1018" y="1939"/>
                      <a:pt x="1018" y="1939"/>
                      <a:pt x="1018" y="1939"/>
                    </a:cubicBezTo>
                    <a:cubicBezTo>
                      <a:pt x="901" y="1939"/>
                      <a:pt x="861" y="1978"/>
                      <a:pt x="1057" y="2097"/>
                    </a:cubicBezTo>
                    <a:cubicBezTo>
                      <a:pt x="1135" y="2097"/>
                      <a:pt x="1175" y="2057"/>
                      <a:pt x="1253" y="2057"/>
                    </a:cubicBezTo>
                    <a:cubicBezTo>
                      <a:pt x="1331" y="2057"/>
                      <a:pt x="1331" y="2216"/>
                      <a:pt x="1370" y="2334"/>
                    </a:cubicBezTo>
                    <a:cubicBezTo>
                      <a:pt x="1409" y="2374"/>
                      <a:pt x="1409" y="2374"/>
                      <a:pt x="1409" y="2413"/>
                    </a:cubicBezTo>
                    <a:cubicBezTo>
                      <a:pt x="1409" y="2413"/>
                      <a:pt x="1409" y="2413"/>
                      <a:pt x="1370" y="2413"/>
                    </a:cubicBezTo>
                    <a:cubicBezTo>
                      <a:pt x="1292" y="2453"/>
                      <a:pt x="940" y="2295"/>
                      <a:pt x="744" y="2216"/>
                    </a:cubicBezTo>
                    <a:cubicBezTo>
                      <a:pt x="666" y="2136"/>
                      <a:pt x="744" y="2216"/>
                      <a:pt x="744" y="1978"/>
                    </a:cubicBezTo>
                    <a:cubicBezTo>
                      <a:pt x="744" y="1899"/>
                      <a:pt x="744" y="1860"/>
                      <a:pt x="744" y="1820"/>
                    </a:cubicBezTo>
                    <a:cubicBezTo>
                      <a:pt x="705" y="1701"/>
                      <a:pt x="666" y="1504"/>
                      <a:pt x="666" y="1464"/>
                    </a:cubicBezTo>
                    <a:cubicBezTo>
                      <a:pt x="666" y="1424"/>
                      <a:pt x="627" y="1385"/>
                      <a:pt x="548" y="1306"/>
                    </a:cubicBezTo>
                    <a:cubicBezTo>
                      <a:pt x="509" y="1227"/>
                      <a:pt x="509" y="1187"/>
                      <a:pt x="587" y="1148"/>
                    </a:cubicBezTo>
                    <a:cubicBezTo>
                      <a:pt x="705" y="1108"/>
                      <a:pt x="822" y="1108"/>
                      <a:pt x="822" y="950"/>
                    </a:cubicBezTo>
                    <a:cubicBezTo>
                      <a:pt x="861" y="871"/>
                      <a:pt x="705" y="752"/>
                      <a:pt x="627" y="752"/>
                    </a:cubicBezTo>
                    <a:cubicBezTo>
                      <a:pt x="548" y="712"/>
                      <a:pt x="470" y="752"/>
                      <a:pt x="392" y="792"/>
                    </a:cubicBezTo>
                    <a:cubicBezTo>
                      <a:pt x="314" y="871"/>
                      <a:pt x="392" y="989"/>
                      <a:pt x="431" y="989"/>
                    </a:cubicBezTo>
                    <a:cubicBezTo>
                      <a:pt x="548" y="1029"/>
                      <a:pt x="431" y="1148"/>
                      <a:pt x="392" y="1227"/>
                    </a:cubicBezTo>
                    <a:cubicBezTo>
                      <a:pt x="314" y="1345"/>
                      <a:pt x="353" y="1424"/>
                      <a:pt x="470" y="1543"/>
                    </a:cubicBezTo>
                    <a:cubicBezTo>
                      <a:pt x="548" y="1780"/>
                      <a:pt x="587" y="1939"/>
                      <a:pt x="548" y="2057"/>
                    </a:cubicBezTo>
                    <a:cubicBezTo>
                      <a:pt x="548" y="2097"/>
                      <a:pt x="431" y="2097"/>
                      <a:pt x="314" y="2057"/>
                    </a:cubicBezTo>
                    <a:cubicBezTo>
                      <a:pt x="118" y="2018"/>
                      <a:pt x="0" y="2136"/>
                      <a:pt x="118" y="2255"/>
                    </a:cubicBezTo>
                    <a:cubicBezTo>
                      <a:pt x="196" y="2295"/>
                      <a:pt x="274" y="2374"/>
                      <a:pt x="392" y="2453"/>
                    </a:cubicBezTo>
                    <a:cubicBezTo>
                      <a:pt x="470" y="2492"/>
                      <a:pt x="470" y="2572"/>
                      <a:pt x="548" y="2413"/>
                    </a:cubicBezTo>
                    <a:cubicBezTo>
                      <a:pt x="705" y="2374"/>
                      <a:pt x="744" y="2413"/>
                      <a:pt x="861" y="2453"/>
                    </a:cubicBezTo>
                    <a:cubicBezTo>
                      <a:pt x="1057" y="2492"/>
                      <a:pt x="1214" y="2532"/>
                      <a:pt x="1370" y="2611"/>
                    </a:cubicBezTo>
                    <a:cubicBezTo>
                      <a:pt x="1409" y="2611"/>
                      <a:pt x="1448" y="2611"/>
                      <a:pt x="1488" y="2651"/>
                    </a:cubicBezTo>
                    <a:cubicBezTo>
                      <a:pt x="1527" y="2651"/>
                      <a:pt x="1605" y="2690"/>
                      <a:pt x="1683" y="2730"/>
                    </a:cubicBezTo>
                    <a:cubicBezTo>
                      <a:pt x="1722" y="2769"/>
                      <a:pt x="1801" y="2769"/>
                      <a:pt x="1840" y="2809"/>
                    </a:cubicBezTo>
                    <a:cubicBezTo>
                      <a:pt x="1957" y="2848"/>
                      <a:pt x="2231" y="2809"/>
                      <a:pt x="2349" y="2769"/>
                    </a:cubicBezTo>
                    <a:cubicBezTo>
                      <a:pt x="2466" y="2730"/>
                      <a:pt x="2623" y="2651"/>
                      <a:pt x="2740" y="2572"/>
                    </a:cubicBezTo>
                    <a:cubicBezTo>
                      <a:pt x="2818" y="2492"/>
                      <a:pt x="2896" y="2374"/>
                      <a:pt x="2662" y="2374"/>
                    </a:cubicBezTo>
                    <a:moveTo>
                      <a:pt x="1448" y="2057"/>
                    </a:moveTo>
                    <a:cubicBezTo>
                      <a:pt x="1448" y="2097"/>
                      <a:pt x="1448" y="2097"/>
                      <a:pt x="1448" y="2097"/>
                    </a:cubicBezTo>
                    <a:cubicBezTo>
                      <a:pt x="1448" y="2216"/>
                      <a:pt x="1409" y="2216"/>
                      <a:pt x="1370" y="2176"/>
                    </a:cubicBezTo>
                    <a:cubicBezTo>
                      <a:pt x="1370" y="2136"/>
                      <a:pt x="1331" y="2097"/>
                      <a:pt x="1331" y="2057"/>
                    </a:cubicBezTo>
                    <a:cubicBezTo>
                      <a:pt x="1331" y="2018"/>
                      <a:pt x="1370" y="2018"/>
                      <a:pt x="1370" y="2018"/>
                    </a:cubicBezTo>
                    <a:cubicBezTo>
                      <a:pt x="1409" y="1978"/>
                      <a:pt x="1448" y="2018"/>
                      <a:pt x="1448" y="2057"/>
                    </a:cubicBezTo>
                    <a:moveTo>
                      <a:pt x="1683" y="554"/>
                    </a:moveTo>
                    <a:cubicBezTo>
                      <a:pt x="1762" y="475"/>
                      <a:pt x="1879" y="436"/>
                      <a:pt x="1801" y="594"/>
                    </a:cubicBezTo>
                    <a:cubicBezTo>
                      <a:pt x="1801" y="594"/>
                      <a:pt x="1801" y="594"/>
                      <a:pt x="1801" y="594"/>
                    </a:cubicBezTo>
                    <a:cubicBezTo>
                      <a:pt x="1762" y="633"/>
                      <a:pt x="1722" y="633"/>
                      <a:pt x="1683" y="673"/>
                    </a:cubicBezTo>
                    <a:cubicBezTo>
                      <a:pt x="1683" y="673"/>
                      <a:pt x="1644" y="673"/>
                      <a:pt x="1644" y="673"/>
                    </a:cubicBezTo>
                    <a:cubicBezTo>
                      <a:pt x="1644" y="633"/>
                      <a:pt x="1644" y="594"/>
                      <a:pt x="1683" y="554"/>
                    </a:cubicBezTo>
                    <a:moveTo>
                      <a:pt x="1683" y="871"/>
                    </a:moveTo>
                    <a:cubicBezTo>
                      <a:pt x="1683" y="871"/>
                      <a:pt x="1722" y="871"/>
                      <a:pt x="1722" y="871"/>
                    </a:cubicBezTo>
                    <a:cubicBezTo>
                      <a:pt x="1762" y="871"/>
                      <a:pt x="1801" y="871"/>
                      <a:pt x="1762" y="910"/>
                    </a:cubicBezTo>
                    <a:cubicBezTo>
                      <a:pt x="1722" y="950"/>
                      <a:pt x="1722" y="950"/>
                      <a:pt x="1722" y="950"/>
                    </a:cubicBezTo>
                    <a:cubicBezTo>
                      <a:pt x="1722" y="950"/>
                      <a:pt x="1683" y="950"/>
                      <a:pt x="1683" y="950"/>
                    </a:cubicBezTo>
                    <a:cubicBezTo>
                      <a:pt x="1370" y="1108"/>
                      <a:pt x="1566" y="910"/>
                      <a:pt x="1683" y="871"/>
                    </a:cubicBezTo>
                    <a:moveTo>
                      <a:pt x="1605" y="1622"/>
                    </a:moveTo>
                    <a:cubicBezTo>
                      <a:pt x="1605" y="1622"/>
                      <a:pt x="1644" y="1583"/>
                      <a:pt x="1683" y="1583"/>
                    </a:cubicBezTo>
                    <a:cubicBezTo>
                      <a:pt x="1722" y="1583"/>
                      <a:pt x="1762" y="1543"/>
                      <a:pt x="1762" y="1543"/>
                    </a:cubicBezTo>
                    <a:cubicBezTo>
                      <a:pt x="1840" y="1543"/>
                      <a:pt x="1840" y="1662"/>
                      <a:pt x="1801" y="1701"/>
                    </a:cubicBezTo>
                    <a:cubicBezTo>
                      <a:pt x="1683" y="1741"/>
                      <a:pt x="1683" y="1741"/>
                      <a:pt x="1683" y="1741"/>
                    </a:cubicBezTo>
                    <a:cubicBezTo>
                      <a:pt x="1605" y="1741"/>
                      <a:pt x="1605" y="1741"/>
                      <a:pt x="1605" y="1741"/>
                    </a:cubicBezTo>
                    <a:cubicBezTo>
                      <a:pt x="1566" y="1780"/>
                      <a:pt x="1527" y="1701"/>
                      <a:pt x="1605" y="1622"/>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92" name="Freeform 128"/>
              <p:cNvSpPr/>
              <p:nvPr/>
            </p:nvSpPr>
            <p:spPr bwMode="auto">
              <a:xfrm>
                <a:off x="6305189" y="4675353"/>
                <a:ext cx="131627" cy="303753"/>
              </a:xfrm>
              <a:custGeom>
                <a:avLst/>
                <a:gdLst>
                  <a:gd name="T0" fmla="*/ 320 w 640"/>
                  <a:gd name="T1" fmla="*/ 40 h 1488"/>
                  <a:gd name="T2" fmla="*/ 600 w 640"/>
                  <a:gd name="T3" fmla="*/ 470 h 1488"/>
                  <a:gd name="T4" fmla="*/ 480 w 640"/>
                  <a:gd name="T5" fmla="*/ 862 h 1488"/>
                  <a:gd name="T6" fmla="*/ 640 w 640"/>
                  <a:gd name="T7" fmla="*/ 1293 h 1488"/>
                  <a:gd name="T8" fmla="*/ 160 w 640"/>
                  <a:gd name="T9" fmla="*/ 1410 h 1488"/>
                  <a:gd name="T10" fmla="*/ 160 w 640"/>
                  <a:gd name="T11" fmla="*/ 901 h 1488"/>
                  <a:gd name="T12" fmla="*/ 160 w 640"/>
                  <a:gd name="T13" fmla="*/ 666 h 1488"/>
                  <a:gd name="T14" fmla="*/ 120 w 640"/>
                  <a:gd name="T15" fmla="*/ 392 h 1488"/>
                  <a:gd name="T16" fmla="*/ 320 w 640"/>
                  <a:gd name="T17" fmla="*/ 40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1488">
                    <a:moveTo>
                      <a:pt x="320" y="40"/>
                    </a:moveTo>
                    <a:cubicBezTo>
                      <a:pt x="400" y="40"/>
                      <a:pt x="520" y="275"/>
                      <a:pt x="600" y="470"/>
                    </a:cubicBezTo>
                    <a:cubicBezTo>
                      <a:pt x="600" y="588"/>
                      <a:pt x="520" y="705"/>
                      <a:pt x="480" y="862"/>
                    </a:cubicBezTo>
                    <a:cubicBezTo>
                      <a:pt x="440" y="940"/>
                      <a:pt x="600" y="1175"/>
                      <a:pt x="640" y="1293"/>
                    </a:cubicBezTo>
                    <a:cubicBezTo>
                      <a:pt x="600" y="1371"/>
                      <a:pt x="360" y="1488"/>
                      <a:pt x="160" y="1410"/>
                    </a:cubicBezTo>
                    <a:cubicBezTo>
                      <a:pt x="80" y="1371"/>
                      <a:pt x="0" y="1136"/>
                      <a:pt x="160" y="901"/>
                    </a:cubicBezTo>
                    <a:cubicBezTo>
                      <a:pt x="160" y="823"/>
                      <a:pt x="160" y="744"/>
                      <a:pt x="160" y="666"/>
                    </a:cubicBezTo>
                    <a:cubicBezTo>
                      <a:pt x="120" y="588"/>
                      <a:pt x="120" y="431"/>
                      <a:pt x="120" y="392"/>
                    </a:cubicBezTo>
                    <a:cubicBezTo>
                      <a:pt x="160" y="196"/>
                      <a:pt x="280" y="0"/>
                      <a:pt x="320" y="40"/>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93" name="Freeform 129"/>
              <p:cNvSpPr/>
              <p:nvPr/>
            </p:nvSpPr>
            <p:spPr bwMode="auto">
              <a:xfrm>
                <a:off x="6406440" y="4509978"/>
                <a:ext cx="94501" cy="94501"/>
              </a:xfrm>
              <a:custGeom>
                <a:avLst/>
                <a:gdLst>
                  <a:gd name="T0" fmla="*/ 155 w 464"/>
                  <a:gd name="T1" fmla="*/ 39 h 464"/>
                  <a:gd name="T2" fmla="*/ 39 w 464"/>
                  <a:gd name="T3" fmla="*/ 78 h 464"/>
                  <a:gd name="T4" fmla="*/ 0 w 464"/>
                  <a:gd name="T5" fmla="*/ 348 h 464"/>
                  <a:gd name="T6" fmla="*/ 155 w 464"/>
                  <a:gd name="T7" fmla="*/ 464 h 464"/>
                  <a:gd name="T8" fmla="*/ 387 w 464"/>
                  <a:gd name="T9" fmla="*/ 426 h 464"/>
                  <a:gd name="T10" fmla="*/ 464 w 464"/>
                  <a:gd name="T11" fmla="*/ 232 h 464"/>
                  <a:gd name="T12" fmla="*/ 155 w 464"/>
                  <a:gd name="T13" fmla="*/ 39 h 464"/>
                </a:gdLst>
                <a:ahLst/>
                <a:cxnLst>
                  <a:cxn ang="0">
                    <a:pos x="T0" y="T1"/>
                  </a:cxn>
                  <a:cxn ang="0">
                    <a:pos x="T2" y="T3"/>
                  </a:cxn>
                  <a:cxn ang="0">
                    <a:pos x="T4" y="T5"/>
                  </a:cxn>
                  <a:cxn ang="0">
                    <a:pos x="T6" y="T7"/>
                  </a:cxn>
                  <a:cxn ang="0">
                    <a:pos x="T8" y="T9"/>
                  </a:cxn>
                  <a:cxn ang="0">
                    <a:pos x="T10" y="T11"/>
                  </a:cxn>
                  <a:cxn ang="0">
                    <a:pos x="T12" y="T13"/>
                  </a:cxn>
                </a:cxnLst>
                <a:rect l="0" t="0" r="r" b="b"/>
                <a:pathLst>
                  <a:path w="464" h="464">
                    <a:moveTo>
                      <a:pt x="155" y="39"/>
                    </a:moveTo>
                    <a:cubicBezTo>
                      <a:pt x="78" y="0"/>
                      <a:pt x="78" y="39"/>
                      <a:pt x="39" y="78"/>
                    </a:cubicBezTo>
                    <a:cubicBezTo>
                      <a:pt x="0" y="155"/>
                      <a:pt x="0" y="271"/>
                      <a:pt x="0" y="348"/>
                    </a:cubicBezTo>
                    <a:cubicBezTo>
                      <a:pt x="78" y="426"/>
                      <a:pt x="116" y="426"/>
                      <a:pt x="155" y="464"/>
                    </a:cubicBezTo>
                    <a:cubicBezTo>
                      <a:pt x="271" y="464"/>
                      <a:pt x="310" y="464"/>
                      <a:pt x="387" y="426"/>
                    </a:cubicBezTo>
                    <a:cubicBezTo>
                      <a:pt x="426" y="387"/>
                      <a:pt x="464" y="310"/>
                      <a:pt x="464" y="232"/>
                    </a:cubicBezTo>
                    <a:cubicBezTo>
                      <a:pt x="464" y="232"/>
                      <a:pt x="271" y="78"/>
                      <a:pt x="155" y="39"/>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94" name="Freeform 130"/>
              <p:cNvSpPr>
                <a:spLocks noEditPoints="1"/>
              </p:cNvSpPr>
              <p:nvPr/>
            </p:nvSpPr>
            <p:spPr bwMode="auto">
              <a:xfrm>
                <a:off x="6450316" y="4496478"/>
                <a:ext cx="465754" cy="506255"/>
              </a:xfrm>
              <a:custGeom>
                <a:avLst/>
                <a:gdLst>
                  <a:gd name="T0" fmla="*/ 1539 w 2288"/>
                  <a:gd name="T1" fmla="*/ 872 h 2496"/>
                  <a:gd name="T2" fmla="*/ 1539 w 2288"/>
                  <a:gd name="T3" fmla="*/ 753 h 2496"/>
                  <a:gd name="T4" fmla="*/ 1539 w 2288"/>
                  <a:gd name="T5" fmla="*/ 278 h 2496"/>
                  <a:gd name="T6" fmla="*/ 1144 w 2288"/>
                  <a:gd name="T7" fmla="*/ 436 h 2496"/>
                  <a:gd name="T8" fmla="*/ 987 w 2288"/>
                  <a:gd name="T9" fmla="*/ 476 h 2496"/>
                  <a:gd name="T10" fmla="*/ 987 w 2288"/>
                  <a:gd name="T11" fmla="*/ 199 h 2496"/>
                  <a:gd name="T12" fmla="*/ 829 w 2288"/>
                  <a:gd name="T13" fmla="*/ 0 h 2496"/>
                  <a:gd name="T14" fmla="*/ 671 w 2288"/>
                  <a:gd name="T15" fmla="*/ 516 h 2496"/>
                  <a:gd name="T16" fmla="*/ 908 w 2288"/>
                  <a:gd name="T17" fmla="*/ 714 h 2496"/>
                  <a:gd name="T18" fmla="*/ 1144 w 2288"/>
                  <a:gd name="T19" fmla="*/ 634 h 2496"/>
                  <a:gd name="T20" fmla="*/ 1144 w 2288"/>
                  <a:gd name="T21" fmla="*/ 793 h 2496"/>
                  <a:gd name="T22" fmla="*/ 829 w 2288"/>
                  <a:gd name="T23" fmla="*/ 1308 h 2496"/>
                  <a:gd name="T24" fmla="*/ 0 w 2288"/>
                  <a:gd name="T25" fmla="*/ 1744 h 2496"/>
                  <a:gd name="T26" fmla="*/ 553 w 2288"/>
                  <a:gd name="T27" fmla="*/ 2457 h 2496"/>
                  <a:gd name="T28" fmla="*/ 829 w 2288"/>
                  <a:gd name="T29" fmla="*/ 2496 h 2496"/>
                  <a:gd name="T30" fmla="*/ 987 w 2288"/>
                  <a:gd name="T31" fmla="*/ 2496 h 2496"/>
                  <a:gd name="T32" fmla="*/ 1263 w 2288"/>
                  <a:gd name="T33" fmla="*/ 2496 h 2496"/>
                  <a:gd name="T34" fmla="*/ 1815 w 2288"/>
                  <a:gd name="T35" fmla="*/ 1823 h 2496"/>
                  <a:gd name="T36" fmla="*/ 2288 w 2288"/>
                  <a:gd name="T37" fmla="*/ 1744 h 2496"/>
                  <a:gd name="T38" fmla="*/ 1973 w 2288"/>
                  <a:gd name="T39" fmla="*/ 1506 h 2496"/>
                  <a:gd name="T40" fmla="*/ 1263 w 2288"/>
                  <a:gd name="T41" fmla="*/ 1031 h 2496"/>
                  <a:gd name="T42" fmla="*/ 1105 w 2288"/>
                  <a:gd name="T43" fmla="*/ 1585 h 2496"/>
                  <a:gd name="T44" fmla="*/ 1144 w 2288"/>
                  <a:gd name="T45" fmla="*/ 1189 h 2496"/>
                  <a:gd name="T46" fmla="*/ 711 w 2288"/>
                  <a:gd name="T47" fmla="*/ 2140 h 2496"/>
                  <a:gd name="T48" fmla="*/ 829 w 2288"/>
                  <a:gd name="T49" fmla="*/ 1942 h 2496"/>
                  <a:gd name="T50" fmla="*/ 987 w 2288"/>
                  <a:gd name="T51" fmla="*/ 1902 h 2496"/>
                  <a:gd name="T52" fmla="*/ 947 w 2288"/>
                  <a:gd name="T53" fmla="*/ 1981 h 2496"/>
                  <a:gd name="T54" fmla="*/ 829 w 2288"/>
                  <a:gd name="T55" fmla="*/ 2219 h 2496"/>
                  <a:gd name="T56" fmla="*/ 1105 w 2288"/>
                  <a:gd name="T57" fmla="*/ 2378 h 2496"/>
                  <a:gd name="T58" fmla="*/ 987 w 2288"/>
                  <a:gd name="T59" fmla="*/ 2378 h 2496"/>
                  <a:gd name="T60" fmla="*/ 987 w 2288"/>
                  <a:gd name="T61" fmla="*/ 2298 h 2496"/>
                  <a:gd name="T62" fmla="*/ 1144 w 2288"/>
                  <a:gd name="T63" fmla="*/ 2298 h 2496"/>
                  <a:gd name="T64" fmla="*/ 1144 w 2288"/>
                  <a:gd name="T65" fmla="*/ 2378 h 2496"/>
                  <a:gd name="T66" fmla="*/ 1421 w 2288"/>
                  <a:gd name="T67" fmla="*/ 2259 h 2496"/>
                  <a:gd name="T68" fmla="*/ 1144 w 2288"/>
                  <a:gd name="T69" fmla="*/ 2219 h 2496"/>
                  <a:gd name="T70" fmla="*/ 1144 w 2288"/>
                  <a:gd name="T71" fmla="*/ 1981 h 2496"/>
                  <a:gd name="T72" fmla="*/ 1539 w 2288"/>
                  <a:gd name="T73" fmla="*/ 1823 h 2496"/>
                  <a:gd name="T74" fmla="*/ 1539 w 2288"/>
                  <a:gd name="T75" fmla="*/ 2061 h 2496"/>
                  <a:gd name="T76" fmla="*/ 1539 w 2288"/>
                  <a:gd name="T77" fmla="*/ 1585 h 2496"/>
                  <a:gd name="T78" fmla="*/ 1539 w 2288"/>
                  <a:gd name="T79" fmla="*/ 1149 h 2496"/>
                  <a:gd name="T80" fmla="*/ 1578 w 2288"/>
                  <a:gd name="T81" fmla="*/ 1070 h 2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88" h="2496">
                    <a:moveTo>
                      <a:pt x="1973" y="1506"/>
                    </a:moveTo>
                    <a:cubicBezTo>
                      <a:pt x="2052" y="1031"/>
                      <a:pt x="1815" y="912"/>
                      <a:pt x="1539" y="872"/>
                    </a:cubicBezTo>
                    <a:cubicBezTo>
                      <a:pt x="1500" y="832"/>
                      <a:pt x="1460" y="832"/>
                      <a:pt x="1421" y="832"/>
                    </a:cubicBezTo>
                    <a:cubicBezTo>
                      <a:pt x="1460" y="793"/>
                      <a:pt x="1500" y="753"/>
                      <a:pt x="1539" y="753"/>
                    </a:cubicBezTo>
                    <a:cubicBezTo>
                      <a:pt x="1578" y="674"/>
                      <a:pt x="1657" y="595"/>
                      <a:pt x="1736" y="476"/>
                    </a:cubicBezTo>
                    <a:cubicBezTo>
                      <a:pt x="1815" y="397"/>
                      <a:pt x="1736" y="199"/>
                      <a:pt x="1539" y="278"/>
                    </a:cubicBezTo>
                    <a:cubicBezTo>
                      <a:pt x="1500" y="278"/>
                      <a:pt x="1500" y="278"/>
                      <a:pt x="1500" y="278"/>
                    </a:cubicBezTo>
                    <a:cubicBezTo>
                      <a:pt x="1342" y="357"/>
                      <a:pt x="1263" y="397"/>
                      <a:pt x="1144" y="436"/>
                    </a:cubicBezTo>
                    <a:cubicBezTo>
                      <a:pt x="1105" y="436"/>
                      <a:pt x="1066" y="436"/>
                      <a:pt x="1026" y="436"/>
                    </a:cubicBezTo>
                    <a:cubicBezTo>
                      <a:pt x="987" y="476"/>
                      <a:pt x="987" y="476"/>
                      <a:pt x="987" y="476"/>
                    </a:cubicBezTo>
                    <a:cubicBezTo>
                      <a:pt x="829" y="476"/>
                      <a:pt x="908" y="357"/>
                      <a:pt x="987" y="238"/>
                    </a:cubicBezTo>
                    <a:cubicBezTo>
                      <a:pt x="987" y="238"/>
                      <a:pt x="987" y="199"/>
                      <a:pt x="987" y="199"/>
                    </a:cubicBezTo>
                    <a:cubicBezTo>
                      <a:pt x="987" y="159"/>
                      <a:pt x="987" y="119"/>
                      <a:pt x="987" y="80"/>
                    </a:cubicBezTo>
                    <a:cubicBezTo>
                      <a:pt x="947" y="40"/>
                      <a:pt x="908" y="0"/>
                      <a:pt x="829" y="0"/>
                    </a:cubicBezTo>
                    <a:cubicBezTo>
                      <a:pt x="829" y="0"/>
                      <a:pt x="829" y="0"/>
                      <a:pt x="829" y="0"/>
                    </a:cubicBezTo>
                    <a:cubicBezTo>
                      <a:pt x="671" y="40"/>
                      <a:pt x="789" y="80"/>
                      <a:pt x="671" y="516"/>
                    </a:cubicBezTo>
                    <a:cubicBezTo>
                      <a:pt x="671" y="595"/>
                      <a:pt x="750" y="674"/>
                      <a:pt x="829" y="714"/>
                    </a:cubicBezTo>
                    <a:cubicBezTo>
                      <a:pt x="829" y="714"/>
                      <a:pt x="868" y="714"/>
                      <a:pt x="908" y="714"/>
                    </a:cubicBezTo>
                    <a:cubicBezTo>
                      <a:pt x="987" y="674"/>
                      <a:pt x="987" y="674"/>
                      <a:pt x="987" y="674"/>
                    </a:cubicBezTo>
                    <a:cubicBezTo>
                      <a:pt x="1144" y="634"/>
                      <a:pt x="1144" y="634"/>
                      <a:pt x="1144" y="634"/>
                    </a:cubicBezTo>
                    <a:cubicBezTo>
                      <a:pt x="1302" y="555"/>
                      <a:pt x="1302" y="555"/>
                      <a:pt x="1302" y="555"/>
                    </a:cubicBezTo>
                    <a:cubicBezTo>
                      <a:pt x="1223" y="634"/>
                      <a:pt x="1184" y="714"/>
                      <a:pt x="1144" y="793"/>
                    </a:cubicBezTo>
                    <a:cubicBezTo>
                      <a:pt x="1066" y="912"/>
                      <a:pt x="1026" y="991"/>
                      <a:pt x="987" y="1070"/>
                    </a:cubicBezTo>
                    <a:cubicBezTo>
                      <a:pt x="908" y="1149"/>
                      <a:pt x="868" y="1229"/>
                      <a:pt x="829" y="1308"/>
                    </a:cubicBezTo>
                    <a:cubicBezTo>
                      <a:pt x="789" y="1387"/>
                      <a:pt x="711" y="1506"/>
                      <a:pt x="671" y="1585"/>
                    </a:cubicBezTo>
                    <a:cubicBezTo>
                      <a:pt x="474" y="1744"/>
                      <a:pt x="119" y="1585"/>
                      <a:pt x="0" y="1744"/>
                    </a:cubicBezTo>
                    <a:cubicBezTo>
                      <a:pt x="40" y="1942"/>
                      <a:pt x="316" y="1981"/>
                      <a:pt x="434" y="1981"/>
                    </a:cubicBezTo>
                    <a:cubicBezTo>
                      <a:pt x="356" y="2100"/>
                      <a:pt x="277" y="2457"/>
                      <a:pt x="553" y="2457"/>
                    </a:cubicBezTo>
                    <a:cubicBezTo>
                      <a:pt x="592" y="2457"/>
                      <a:pt x="632" y="2457"/>
                      <a:pt x="711" y="2457"/>
                    </a:cubicBezTo>
                    <a:cubicBezTo>
                      <a:pt x="750" y="2496"/>
                      <a:pt x="789" y="2496"/>
                      <a:pt x="829" y="2496"/>
                    </a:cubicBezTo>
                    <a:cubicBezTo>
                      <a:pt x="829" y="2496"/>
                      <a:pt x="868" y="2496"/>
                      <a:pt x="868" y="2496"/>
                    </a:cubicBezTo>
                    <a:cubicBezTo>
                      <a:pt x="908" y="2496"/>
                      <a:pt x="947" y="2496"/>
                      <a:pt x="987" y="2496"/>
                    </a:cubicBezTo>
                    <a:cubicBezTo>
                      <a:pt x="1026" y="2496"/>
                      <a:pt x="1066" y="2496"/>
                      <a:pt x="1144" y="2496"/>
                    </a:cubicBezTo>
                    <a:cubicBezTo>
                      <a:pt x="1184" y="2496"/>
                      <a:pt x="1223" y="2496"/>
                      <a:pt x="1263" y="2496"/>
                    </a:cubicBezTo>
                    <a:cubicBezTo>
                      <a:pt x="1381" y="2457"/>
                      <a:pt x="1460" y="2417"/>
                      <a:pt x="1539" y="2378"/>
                    </a:cubicBezTo>
                    <a:cubicBezTo>
                      <a:pt x="1657" y="2219"/>
                      <a:pt x="1736" y="2021"/>
                      <a:pt x="1815" y="1823"/>
                    </a:cubicBezTo>
                    <a:cubicBezTo>
                      <a:pt x="1894" y="1863"/>
                      <a:pt x="1973" y="1863"/>
                      <a:pt x="2052" y="1902"/>
                    </a:cubicBezTo>
                    <a:cubicBezTo>
                      <a:pt x="2210" y="1863"/>
                      <a:pt x="2288" y="1823"/>
                      <a:pt x="2288" y="1744"/>
                    </a:cubicBezTo>
                    <a:cubicBezTo>
                      <a:pt x="2288" y="1664"/>
                      <a:pt x="2288" y="1664"/>
                      <a:pt x="2288" y="1664"/>
                    </a:cubicBezTo>
                    <a:cubicBezTo>
                      <a:pt x="2249" y="1585"/>
                      <a:pt x="2170" y="1506"/>
                      <a:pt x="1973" y="1506"/>
                    </a:cubicBezTo>
                    <a:moveTo>
                      <a:pt x="1144" y="1189"/>
                    </a:moveTo>
                    <a:cubicBezTo>
                      <a:pt x="1184" y="1070"/>
                      <a:pt x="1263" y="991"/>
                      <a:pt x="1263" y="1031"/>
                    </a:cubicBezTo>
                    <a:cubicBezTo>
                      <a:pt x="1302" y="1110"/>
                      <a:pt x="1223" y="1308"/>
                      <a:pt x="1144" y="1546"/>
                    </a:cubicBezTo>
                    <a:cubicBezTo>
                      <a:pt x="1105" y="1546"/>
                      <a:pt x="1105" y="1546"/>
                      <a:pt x="1105" y="1585"/>
                    </a:cubicBezTo>
                    <a:cubicBezTo>
                      <a:pt x="1105" y="1585"/>
                      <a:pt x="1026" y="1625"/>
                      <a:pt x="987" y="1585"/>
                    </a:cubicBezTo>
                    <a:cubicBezTo>
                      <a:pt x="947" y="1546"/>
                      <a:pt x="1026" y="1348"/>
                      <a:pt x="1144" y="1189"/>
                    </a:cubicBezTo>
                    <a:moveTo>
                      <a:pt x="829" y="2219"/>
                    </a:moveTo>
                    <a:cubicBezTo>
                      <a:pt x="750" y="2259"/>
                      <a:pt x="632" y="2219"/>
                      <a:pt x="711" y="2140"/>
                    </a:cubicBezTo>
                    <a:cubicBezTo>
                      <a:pt x="711" y="2140"/>
                      <a:pt x="750" y="2061"/>
                      <a:pt x="789" y="1981"/>
                    </a:cubicBezTo>
                    <a:cubicBezTo>
                      <a:pt x="789" y="1981"/>
                      <a:pt x="829" y="1942"/>
                      <a:pt x="829" y="1942"/>
                    </a:cubicBezTo>
                    <a:cubicBezTo>
                      <a:pt x="868" y="1942"/>
                      <a:pt x="868" y="1942"/>
                      <a:pt x="908" y="1902"/>
                    </a:cubicBezTo>
                    <a:cubicBezTo>
                      <a:pt x="947" y="1902"/>
                      <a:pt x="947" y="1902"/>
                      <a:pt x="987" y="1902"/>
                    </a:cubicBezTo>
                    <a:cubicBezTo>
                      <a:pt x="987" y="1902"/>
                      <a:pt x="987" y="1942"/>
                      <a:pt x="987" y="1981"/>
                    </a:cubicBezTo>
                    <a:cubicBezTo>
                      <a:pt x="947" y="1981"/>
                      <a:pt x="947" y="1981"/>
                      <a:pt x="947" y="1981"/>
                    </a:cubicBezTo>
                    <a:cubicBezTo>
                      <a:pt x="947" y="2061"/>
                      <a:pt x="908" y="2100"/>
                      <a:pt x="868" y="2140"/>
                    </a:cubicBezTo>
                    <a:cubicBezTo>
                      <a:pt x="868" y="2180"/>
                      <a:pt x="868" y="2180"/>
                      <a:pt x="829" y="2219"/>
                    </a:cubicBezTo>
                    <a:moveTo>
                      <a:pt x="1144" y="2378"/>
                    </a:moveTo>
                    <a:cubicBezTo>
                      <a:pt x="1105" y="2378"/>
                      <a:pt x="1105" y="2378"/>
                      <a:pt x="1105" y="2378"/>
                    </a:cubicBezTo>
                    <a:cubicBezTo>
                      <a:pt x="1066" y="2378"/>
                      <a:pt x="1066" y="2378"/>
                      <a:pt x="1066" y="2378"/>
                    </a:cubicBezTo>
                    <a:cubicBezTo>
                      <a:pt x="1026" y="2378"/>
                      <a:pt x="987" y="2378"/>
                      <a:pt x="987" y="2378"/>
                    </a:cubicBezTo>
                    <a:cubicBezTo>
                      <a:pt x="947" y="2378"/>
                      <a:pt x="947" y="2338"/>
                      <a:pt x="947" y="2298"/>
                    </a:cubicBezTo>
                    <a:cubicBezTo>
                      <a:pt x="947" y="2298"/>
                      <a:pt x="947" y="2298"/>
                      <a:pt x="987" y="2298"/>
                    </a:cubicBezTo>
                    <a:cubicBezTo>
                      <a:pt x="987" y="2259"/>
                      <a:pt x="987" y="2259"/>
                      <a:pt x="987" y="2219"/>
                    </a:cubicBezTo>
                    <a:cubicBezTo>
                      <a:pt x="1026" y="2180"/>
                      <a:pt x="1105" y="2259"/>
                      <a:pt x="1144" y="2298"/>
                    </a:cubicBezTo>
                    <a:cubicBezTo>
                      <a:pt x="1144" y="2298"/>
                      <a:pt x="1144" y="2298"/>
                      <a:pt x="1144" y="2298"/>
                    </a:cubicBezTo>
                    <a:cubicBezTo>
                      <a:pt x="1184" y="2378"/>
                      <a:pt x="1184" y="2378"/>
                      <a:pt x="1144" y="2378"/>
                    </a:cubicBezTo>
                    <a:moveTo>
                      <a:pt x="1539" y="2061"/>
                    </a:moveTo>
                    <a:cubicBezTo>
                      <a:pt x="1500" y="2140"/>
                      <a:pt x="1460" y="2219"/>
                      <a:pt x="1421" y="2259"/>
                    </a:cubicBezTo>
                    <a:cubicBezTo>
                      <a:pt x="1421" y="2298"/>
                      <a:pt x="1342" y="2338"/>
                      <a:pt x="1263" y="2298"/>
                    </a:cubicBezTo>
                    <a:cubicBezTo>
                      <a:pt x="1184" y="2259"/>
                      <a:pt x="1144" y="2259"/>
                      <a:pt x="1144" y="2219"/>
                    </a:cubicBezTo>
                    <a:cubicBezTo>
                      <a:pt x="1105" y="2180"/>
                      <a:pt x="1066" y="2180"/>
                      <a:pt x="1066" y="2180"/>
                    </a:cubicBezTo>
                    <a:cubicBezTo>
                      <a:pt x="1026" y="2140"/>
                      <a:pt x="1105" y="2021"/>
                      <a:pt x="1144" y="1981"/>
                    </a:cubicBezTo>
                    <a:cubicBezTo>
                      <a:pt x="1144" y="1942"/>
                      <a:pt x="1144" y="1902"/>
                      <a:pt x="1144" y="1902"/>
                    </a:cubicBezTo>
                    <a:cubicBezTo>
                      <a:pt x="1184" y="1863"/>
                      <a:pt x="1421" y="1823"/>
                      <a:pt x="1539" y="1823"/>
                    </a:cubicBezTo>
                    <a:cubicBezTo>
                      <a:pt x="1578" y="1823"/>
                      <a:pt x="1578" y="1823"/>
                      <a:pt x="1578" y="1823"/>
                    </a:cubicBezTo>
                    <a:cubicBezTo>
                      <a:pt x="1657" y="1783"/>
                      <a:pt x="1578" y="1942"/>
                      <a:pt x="1539" y="2061"/>
                    </a:cubicBezTo>
                    <a:moveTo>
                      <a:pt x="1697" y="1546"/>
                    </a:moveTo>
                    <a:cubicBezTo>
                      <a:pt x="1618" y="1546"/>
                      <a:pt x="1578" y="1585"/>
                      <a:pt x="1539" y="1585"/>
                    </a:cubicBezTo>
                    <a:cubicBezTo>
                      <a:pt x="1460" y="1585"/>
                      <a:pt x="1342" y="1585"/>
                      <a:pt x="1302" y="1585"/>
                    </a:cubicBezTo>
                    <a:cubicBezTo>
                      <a:pt x="1223" y="1585"/>
                      <a:pt x="1460" y="1229"/>
                      <a:pt x="1539" y="1149"/>
                    </a:cubicBezTo>
                    <a:cubicBezTo>
                      <a:pt x="1539" y="1149"/>
                      <a:pt x="1539" y="1149"/>
                      <a:pt x="1539" y="1149"/>
                    </a:cubicBezTo>
                    <a:cubicBezTo>
                      <a:pt x="1578" y="1110"/>
                      <a:pt x="1539" y="1070"/>
                      <a:pt x="1578" y="1070"/>
                    </a:cubicBezTo>
                    <a:cubicBezTo>
                      <a:pt x="1815" y="1031"/>
                      <a:pt x="1776" y="1427"/>
                      <a:pt x="1697" y="1546"/>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95" name="Freeform 131"/>
              <p:cNvSpPr/>
              <p:nvPr/>
            </p:nvSpPr>
            <p:spPr bwMode="auto">
              <a:xfrm>
                <a:off x="7594451" y="4493102"/>
                <a:ext cx="543381" cy="509631"/>
              </a:xfrm>
              <a:custGeom>
                <a:avLst/>
                <a:gdLst>
                  <a:gd name="T0" fmla="*/ 396 w 2688"/>
                  <a:gd name="T1" fmla="*/ 948 h 2528"/>
                  <a:gd name="T2" fmla="*/ 752 w 2688"/>
                  <a:gd name="T3" fmla="*/ 790 h 2528"/>
                  <a:gd name="T4" fmla="*/ 752 w 2688"/>
                  <a:gd name="T5" fmla="*/ 237 h 2528"/>
                  <a:gd name="T6" fmla="*/ 1028 w 2688"/>
                  <a:gd name="T7" fmla="*/ 435 h 2528"/>
                  <a:gd name="T8" fmla="*/ 1068 w 2688"/>
                  <a:gd name="T9" fmla="*/ 632 h 2528"/>
                  <a:gd name="T10" fmla="*/ 1186 w 2688"/>
                  <a:gd name="T11" fmla="*/ 909 h 2528"/>
                  <a:gd name="T12" fmla="*/ 1107 w 2688"/>
                  <a:gd name="T13" fmla="*/ 948 h 2528"/>
                  <a:gd name="T14" fmla="*/ 1068 w 2688"/>
                  <a:gd name="T15" fmla="*/ 1225 h 2528"/>
                  <a:gd name="T16" fmla="*/ 910 w 2688"/>
                  <a:gd name="T17" fmla="*/ 1462 h 2528"/>
                  <a:gd name="T18" fmla="*/ 949 w 2688"/>
                  <a:gd name="T19" fmla="*/ 1620 h 2528"/>
                  <a:gd name="T20" fmla="*/ 1305 w 2688"/>
                  <a:gd name="T21" fmla="*/ 1541 h 2528"/>
                  <a:gd name="T22" fmla="*/ 1621 w 2688"/>
                  <a:gd name="T23" fmla="*/ 1146 h 2528"/>
                  <a:gd name="T24" fmla="*/ 1424 w 2688"/>
                  <a:gd name="T25" fmla="*/ 1146 h 2528"/>
                  <a:gd name="T26" fmla="*/ 1226 w 2688"/>
                  <a:gd name="T27" fmla="*/ 988 h 2528"/>
                  <a:gd name="T28" fmla="*/ 1265 w 2688"/>
                  <a:gd name="T29" fmla="*/ 830 h 2528"/>
                  <a:gd name="T30" fmla="*/ 1424 w 2688"/>
                  <a:gd name="T31" fmla="*/ 869 h 2528"/>
                  <a:gd name="T32" fmla="*/ 1740 w 2688"/>
                  <a:gd name="T33" fmla="*/ 751 h 2528"/>
                  <a:gd name="T34" fmla="*/ 1858 w 2688"/>
                  <a:gd name="T35" fmla="*/ 474 h 2528"/>
                  <a:gd name="T36" fmla="*/ 1582 w 2688"/>
                  <a:gd name="T37" fmla="*/ 514 h 2528"/>
                  <a:gd name="T38" fmla="*/ 1503 w 2688"/>
                  <a:gd name="T39" fmla="*/ 316 h 2528"/>
                  <a:gd name="T40" fmla="*/ 2056 w 2688"/>
                  <a:gd name="T41" fmla="*/ 40 h 2528"/>
                  <a:gd name="T42" fmla="*/ 2333 w 2688"/>
                  <a:gd name="T43" fmla="*/ 158 h 2528"/>
                  <a:gd name="T44" fmla="*/ 2214 w 2688"/>
                  <a:gd name="T45" fmla="*/ 277 h 2528"/>
                  <a:gd name="T46" fmla="*/ 1977 w 2688"/>
                  <a:gd name="T47" fmla="*/ 356 h 2528"/>
                  <a:gd name="T48" fmla="*/ 2135 w 2688"/>
                  <a:gd name="T49" fmla="*/ 553 h 2528"/>
                  <a:gd name="T50" fmla="*/ 2214 w 2688"/>
                  <a:gd name="T51" fmla="*/ 553 h 2528"/>
                  <a:gd name="T52" fmla="*/ 2293 w 2688"/>
                  <a:gd name="T53" fmla="*/ 514 h 2528"/>
                  <a:gd name="T54" fmla="*/ 2491 w 2688"/>
                  <a:gd name="T55" fmla="*/ 435 h 2528"/>
                  <a:gd name="T56" fmla="*/ 2570 w 2688"/>
                  <a:gd name="T57" fmla="*/ 632 h 2528"/>
                  <a:gd name="T58" fmla="*/ 2293 w 2688"/>
                  <a:gd name="T59" fmla="*/ 751 h 2528"/>
                  <a:gd name="T60" fmla="*/ 2135 w 2688"/>
                  <a:gd name="T61" fmla="*/ 830 h 2528"/>
                  <a:gd name="T62" fmla="*/ 1621 w 2688"/>
                  <a:gd name="T63" fmla="*/ 1501 h 2528"/>
                  <a:gd name="T64" fmla="*/ 1384 w 2688"/>
                  <a:gd name="T65" fmla="*/ 1738 h 2528"/>
                  <a:gd name="T66" fmla="*/ 1463 w 2688"/>
                  <a:gd name="T67" fmla="*/ 1936 h 2528"/>
                  <a:gd name="T68" fmla="*/ 1305 w 2688"/>
                  <a:gd name="T69" fmla="*/ 2015 h 2528"/>
                  <a:gd name="T70" fmla="*/ 910 w 2688"/>
                  <a:gd name="T71" fmla="*/ 1738 h 2528"/>
                  <a:gd name="T72" fmla="*/ 949 w 2688"/>
                  <a:gd name="T73" fmla="*/ 2291 h 2528"/>
                  <a:gd name="T74" fmla="*/ 949 w 2688"/>
                  <a:gd name="T75" fmla="*/ 2449 h 2528"/>
                  <a:gd name="T76" fmla="*/ 752 w 2688"/>
                  <a:gd name="T77" fmla="*/ 1857 h 2528"/>
                  <a:gd name="T78" fmla="*/ 672 w 2688"/>
                  <a:gd name="T79" fmla="*/ 1620 h 2528"/>
                  <a:gd name="T80" fmla="*/ 198 w 2688"/>
                  <a:gd name="T81" fmla="*/ 2212 h 2528"/>
                  <a:gd name="T82" fmla="*/ 119 w 2688"/>
                  <a:gd name="T83" fmla="*/ 2054 h 2528"/>
                  <a:gd name="T84" fmla="*/ 712 w 2688"/>
                  <a:gd name="T85" fmla="*/ 1343 h 2528"/>
                  <a:gd name="T86" fmla="*/ 514 w 2688"/>
                  <a:gd name="T87" fmla="*/ 1264 h 2528"/>
                  <a:gd name="T88" fmla="*/ 159 w 2688"/>
                  <a:gd name="T89" fmla="*/ 1106 h 2528"/>
                  <a:gd name="T90" fmla="*/ 119 w 2688"/>
                  <a:gd name="T91" fmla="*/ 948 h 2528"/>
                  <a:gd name="T92" fmla="*/ 396 w 2688"/>
                  <a:gd name="T93" fmla="*/ 948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88" h="2528">
                    <a:moveTo>
                      <a:pt x="396" y="948"/>
                    </a:moveTo>
                    <a:cubicBezTo>
                      <a:pt x="514" y="909"/>
                      <a:pt x="633" y="830"/>
                      <a:pt x="752" y="790"/>
                    </a:cubicBezTo>
                    <a:cubicBezTo>
                      <a:pt x="791" y="711"/>
                      <a:pt x="752" y="514"/>
                      <a:pt x="752" y="237"/>
                    </a:cubicBezTo>
                    <a:cubicBezTo>
                      <a:pt x="752" y="119"/>
                      <a:pt x="989" y="237"/>
                      <a:pt x="1028" y="435"/>
                    </a:cubicBezTo>
                    <a:cubicBezTo>
                      <a:pt x="949" y="751"/>
                      <a:pt x="989" y="672"/>
                      <a:pt x="1068" y="632"/>
                    </a:cubicBezTo>
                    <a:cubicBezTo>
                      <a:pt x="1226" y="553"/>
                      <a:pt x="1265" y="869"/>
                      <a:pt x="1186" y="909"/>
                    </a:cubicBezTo>
                    <a:cubicBezTo>
                      <a:pt x="1107" y="948"/>
                      <a:pt x="1107" y="948"/>
                      <a:pt x="1107" y="948"/>
                    </a:cubicBezTo>
                    <a:cubicBezTo>
                      <a:pt x="1068" y="948"/>
                      <a:pt x="1028" y="1067"/>
                      <a:pt x="1068" y="1225"/>
                    </a:cubicBezTo>
                    <a:cubicBezTo>
                      <a:pt x="1028" y="1343"/>
                      <a:pt x="989" y="1383"/>
                      <a:pt x="910" y="1462"/>
                    </a:cubicBezTo>
                    <a:cubicBezTo>
                      <a:pt x="910" y="1541"/>
                      <a:pt x="870" y="1620"/>
                      <a:pt x="949" y="1620"/>
                    </a:cubicBezTo>
                    <a:cubicBezTo>
                      <a:pt x="1265" y="1659"/>
                      <a:pt x="1226" y="1699"/>
                      <a:pt x="1305" y="1541"/>
                    </a:cubicBezTo>
                    <a:cubicBezTo>
                      <a:pt x="1621" y="1146"/>
                      <a:pt x="1621" y="1146"/>
                      <a:pt x="1621" y="1146"/>
                    </a:cubicBezTo>
                    <a:cubicBezTo>
                      <a:pt x="1700" y="988"/>
                      <a:pt x="1503" y="1146"/>
                      <a:pt x="1424" y="1146"/>
                    </a:cubicBezTo>
                    <a:cubicBezTo>
                      <a:pt x="1344" y="1106"/>
                      <a:pt x="1305" y="1067"/>
                      <a:pt x="1226" y="988"/>
                    </a:cubicBezTo>
                    <a:cubicBezTo>
                      <a:pt x="1226" y="909"/>
                      <a:pt x="1186" y="869"/>
                      <a:pt x="1265" y="830"/>
                    </a:cubicBezTo>
                    <a:cubicBezTo>
                      <a:pt x="1265" y="830"/>
                      <a:pt x="1344" y="869"/>
                      <a:pt x="1424" y="869"/>
                    </a:cubicBezTo>
                    <a:cubicBezTo>
                      <a:pt x="1503" y="830"/>
                      <a:pt x="1661" y="790"/>
                      <a:pt x="1740" y="751"/>
                    </a:cubicBezTo>
                    <a:cubicBezTo>
                      <a:pt x="1819" y="711"/>
                      <a:pt x="1858" y="632"/>
                      <a:pt x="1858" y="474"/>
                    </a:cubicBezTo>
                    <a:cubicBezTo>
                      <a:pt x="1819" y="395"/>
                      <a:pt x="1700" y="474"/>
                      <a:pt x="1582" y="514"/>
                    </a:cubicBezTo>
                    <a:cubicBezTo>
                      <a:pt x="1424" y="435"/>
                      <a:pt x="1344" y="395"/>
                      <a:pt x="1503" y="316"/>
                    </a:cubicBezTo>
                    <a:cubicBezTo>
                      <a:pt x="1740" y="237"/>
                      <a:pt x="1858" y="158"/>
                      <a:pt x="2056" y="40"/>
                    </a:cubicBezTo>
                    <a:cubicBezTo>
                      <a:pt x="2175" y="0"/>
                      <a:pt x="2254" y="79"/>
                      <a:pt x="2333" y="158"/>
                    </a:cubicBezTo>
                    <a:cubicBezTo>
                      <a:pt x="2333" y="198"/>
                      <a:pt x="2293" y="237"/>
                      <a:pt x="2214" y="277"/>
                    </a:cubicBezTo>
                    <a:cubicBezTo>
                      <a:pt x="2135" y="316"/>
                      <a:pt x="2016" y="356"/>
                      <a:pt x="1977" y="356"/>
                    </a:cubicBezTo>
                    <a:cubicBezTo>
                      <a:pt x="1858" y="356"/>
                      <a:pt x="2016" y="514"/>
                      <a:pt x="2135" y="553"/>
                    </a:cubicBezTo>
                    <a:cubicBezTo>
                      <a:pt x="2175" y="593"/>
                      <a:pt x="2214" y="553"/>
                      <a:pt x="2214" y="553"/>
                    </a:cubicBezTo>
                    <a:cubicBezTo>
                      <a:pt x="2254" y="553"/>
                      <a:pt x="2293" y="553"/>
                      <a:pt x="2293" y="514"/>
                    </a:cubicBezTo>
                    <a:cubicBezTo>
                      <a:pt x="2214" y="356"/>
                      <a:pt x="2491" y="395"/>
                      <a:pt x="2491" y="435"/>
                    </a:cubicBezTo>
                    <a:cubicBezTo>
                      <a:pt x="2530" y="395"/>
                      <a:pt x="2688" y="553"/>
                      <a:pt x="2570" y="632"/>
                    </a:cubicBezTo>
                    <a:cubicBezTo>
                      <a:pt x="2491" y="672"/>
                      <a:pt x="2372" y="711"/>
                      <a:pt x="2293" y="751"/>
                    </a:cubicBezTo>
                    <a:cubicBezTo>
                      <a:pt x="2214" y="830"/>
                      <a:pt x="2175" y="790"/>
                      <a:pt x="2135" y="830"/>
                    </a:cubicBezTo>
                    <a:cubicBezTo>
                      <a:pt x="1858" y="1027"/>
                      <a:pt x="1779" y="1383"/>
                      <a:pt x="1621" y="1501"/>
                    </a:cubicBezTo>
                    <a:cubicBezTo>
                      <a:pt x="1582" y="1541"/>
                      <a:pt x="1424" y="1659"/>
                      <a:pt x="1384" y="1738"/>
                    </a:cubicBezTo>
                    <a:cubicBezTo>
                      <a:pt x="1344" y="1817"/>
                      <a:pt x="1542" y="1778"/>
                      <a:pt x="1463" y="1936"/>
                    </a:cubicBezTo>
                    <a:cubicBezTo>
                      <a:pt x="1424" y="1975"/>
                      <a:pt x="1384" y="2015"/>
                      <a:pt x="1305" y="2015"/>
                    </a:cubicBezTo>
                    <a:cubicBezTo>
                      <a:pt x="1147" y="1896"/>
                      <a:pt x="1107" y="1817"/>
                      <a:pt x="910" y="1738"/>
                    </a:cubicBezTo>
                    <a:cubicBezTo>
                      <a:pt x="910" y="1738"/>
                      <a:pt x="870" y="1936"/>
                      <a:pt x="949" y="2291"/>
                    </a:cubicBezTo>
                    <a:cubicBezTo>
                      <a:pt x="989" y="2331"/>
                      <a:pt x="989" y="2331"/>
                      <a:pt x="949" y="2449"/>
                    </a:cubicBezTo>
                    <a:cubicBezTo>
                      <a:pt x="831" y="2528"/>
                      <a:pt x="791" y="2212"/>
                      <a:pt x="752" y="1857"/>
                    </a:cubicBezTo>
                    <a:cubicBezTo>
                      <a:pt x="712" y="1620"/>
                      <a:pt x="791" y="1462"/>
                      <a:pt x="672" y="1620"/>
                    </a:cubicBezTo>
                    <a:cubicBezTo>
                      <a:pt x="514" y="1857"/>
                      <a:pt x="356" y="2094"/>
                      <a:pt x="198" y="2212"/>
                    </a:cubicBezTo>
                    <a:cubicBezTo>
                      <a:pt x="119" y="2252"/>
                      <a:pt x="0" y="2252"/>
                      <a:pt x="119" y="2054"/>
                    </a:cubicBezTo>
                    <a:cubicBezTo>
                      <a:pt x="356" y="1857"/>
                      <a:pt x="514" y="1620"/>
                      <a:pt x="712" y="1343"/>
                    </a:cubicBezTo>
                    <a:cubicBezTo>
                      <a:pt x="752" y="1185"/>
                      <a:pt x="712" y="1185"/>
                      <a:pt x="514" y="1264"/>
                    </a:cubicBezTo>
                    <a:cubicBezTo>
                      <a:pt x="356" y="1304"/>
                      <a:pt x="238" y="1225"/>
                      <a:pt x="159" y="1106"/>
                    </a:cubicBezTo>
                    <a:cubicBezTo>
                      <a:pt x="80" y="1027"/>
                      <a:pt x="80" y="988"/>
                      <a:pt x="119" y="948"/>
                    </a:cubicBezTo>
                    <a:cubicBezTo>
                      <a:pt x="159" y="909"/>
                      <a:pt x="198" y="909"/>
                      <a:pt x="396" y="948"/>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96" name="Freeform 132"/>
              <p:cNvSpPr/>
              <p:nvPr/>
            </p:nvSpPr>
            <p:spPr bwMode="auto">
              <a:xfrm>
                <a:off x="7898204" y="4827231"/>
                <a:ext cx="47250" cy="138377"/>
              </a:xfrm>
              <a:custGeom>
                <a:avLst/>
                <a:gdLst>
                  <a:gd name="T0" fmla="*/ 80 w 240"/>
                  <a:gd name="T1" fmla="*/ 41 h 688"/>
                  <a:gd name="T2" fmla="*/ 240 w 240"/>
                  <a:gd name="T3" fmla="*/ 122 h 688"/>
                  <a:gd name="T4" fmla="*/ 160 w 240"/>
                  <a:gd name="T5" fmla="*/ 567 h 688"/>
                  <a:gd name="T6" fmla="*/ 160 w 240"/>
                  <a:gd name="T7" fmla="*/ 608 h 688"/>
                  <a:gd name="T8" fmla="*/ 80 w 240"/>
                  <a:gd name="T9" fmla="*/ 648 h 688"/>
                  <a:gd name="T10" fmla="*/ 40 w 240"/>
                  <a:gd name="T11" fmla="*/ 405 h 688"/>
                  <a:gd name="T12" fmla="*/ 80 w 240"/>
                  <a:gd name="T13" fmla="*/ 243 h 688"/>
                  <a:gd name="T14" fmla="*/ 80 w 240"/>
                  <a:gd name="T15" fmla="*/ 41 h 6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688">
                    <a:moveTo>
                      <a:pt x="80" y="41"/>
                    </a:moveTo>
                    <a:cubicBezTo>
                      <a:pt x="80" y="0"/>
                      <a:pt x="240" y="0"/>
                      <a:pt x="240" y="122"/>
                    </a:cubicBezTo>
                    <a:cubicBezTo>
                      <a:pt x="200" y="324"/>
                      <a:pt x="120" y="405"/>
                      <a:pt x="160" y="567"/>
                    </a:cubicBezTo>
                    <a:cubicBezTo>
                      <a:pt x="160" y="608"/>
                      <a:pt x="160" y="608"/>
                      <a:pt x="160" y="608"/>
                    </a:cubicBezTo>
                    <a:cubicBezTo>
                      <a:pt x="160" y="688"/>
                      <a:pt x="120" y="688"/>
                      <a:pt x="80" y="648"/>
                    </a:cubicBezTo>
                    <a:cubicBezTo>
                      <a:pt x="40" y="608"/>
                      <a:pt x="0" y="567"/>
                      <a:pt x="40" y="405"/>
                    </a:cubicBezTo>
                    <a:cubicBezTo>
                      <a:pt x="40" y="365"/>
                      <a:pt x="40" y="284"/>
                      <a:pt x="80" y="243"/>
                    </a:cubicBezTo>
                    <a:cubicBezTo>
                      <a:pt x="80" y="243"/>
                      <a:pt x="80" y="81"/>
                      <a:pt x="80" y="41"/>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97" name="Freeform 133"/>
              <p:cNvSpPr/>
              <p:nvPr/>
            </p:nvSpPr>
            <p:spPr bwMode="auto">
              <a:xfrm>
                <a:off x="7962330" y="4715854"/>
                <a:ext cx="293629" cy="128251"/>
              </a:xfrm>
              <a:custGeom>
                <a:avLst/>
                <a:gdLst>
                  <a:gd name="T0" fmla="*/ 390 w 1440"/>
                  <a:gd name="T1" fmla="*/ 40 h 640"/>
                  <a:gd name="T2" fmla="*/ 1168 w 1440"/>
                  <a:gd name="T3" fmla="*/ 280 h 640"/>
                  <a:gd name="T4" fmla="*/ 1129 w 1440"/>
                  <a:gd name="T5" fmla="*/ 640 h 640"/>
                  <a:gd name="T6" fmla="*/ 623 w 1440"/>
                  <a:gd name="T7" fmla="*/ 440 h 640"/>
                  <a:gd name="T8" fmla="*/ 234 w 1440"/>
                  <a:gd name="T9" fmla="*/ 120 h 640"/>
                  <a:gd name="T10" fmla="*/ 390 w 1440"/>
                  <a:gd name="T11" fmla="*/ 40 h 640"/>
                </a:gdLst>
                <a:ahLst/>
                <a:cxnLst>
                  <a:cxn ang="0">
                    <a:pos x="T0" y="T1"/>
                  </a:cxn>
                  <a:cxn ang="0">
                    <a:pos x="T2" y="T3"/>
                  </a:cxn>
                  <a:cxn ang="0">
                    <a:pos x="T4" y="T5"/>
                  </a:cxn>
                  <a:cxn ang="0">
                    <a:pos x="T6" y="T7"/>
                  </a:cxn>
                  <a:cxn ang="0">
                    <a:pos x="T8" y="T9"/>
                  </a:cxn>
                  <a:cxn ang="0">
                    <a:pos x="T10" y="T11"/>
                  </a:cxn>
                </a:cxnLst>
                <a:rect l="0" t="0" r="r" b="b"/>
                <a:pathLst>
                  <a:path w="1440" h="640">
                    <a:moveTo>
                      <a:pt x="390" y="40"/>
                    </a:moveTo>
                    <a:cubicBezTo>
                      <a:pt x="701" y="120"/>
                      <a:pt x="896" y="160"/>
                      <a:pt x="1168" y="280"/>
                    </a:cubicBezTo>
                    <a:cubicBezTo>
                      <a:pt x="1363" y="320"/>
                      <a:pt x="1440" y="560"/>
                      <a:pt x="1129" y="640"/>
                    </a:cubicBezTo>
                    <a:cubicBezTo>
                      <a:pt x="896" y="640"/>
                      <a:pt x="740" y="560"/>
                      <a:pt x="623" y="440"/>
                    </a:cubicBezTo>
                    <a:cubicBezTo>
                      <a:pt x="351" y="200"/>
                      <a:pt x="273" y="120"/>
                      <a:pt x="234" y="120"/>
                    </a:cubicBezTo>
                    <a:cubicBezTo>
                      <a:pt x="0" y="0"/>
                      <a:pt x="234" y="0"/>
                      <a:pt x="390" y="40"/>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98" name="Freeform 134"/>
              <p:cNvSpPr/>
              <p:nvPr/>
            </p:nvSpPr>
            <p:spPr bwMode="auto">
              <a:xfrm>
                <a:off x="7952204" y="4796854"/>
                <a:ext cx="70877" cy="351003"/>
              </a:xfrm>
              <a:custGeom>
                <a:avLst/>
                <a:gdLst>
                  <a:gd name="T0" fmla="*/ 118 w 352"/>
                  <a:gd name="T1" fmla="*/ 0 h 1728"/>
                  <a:gd name="T2" fmla="*/ 352 w 352"/>
                  <a:gd name="T3" fmla="*/ 118 h 1728"/>
                  <a:gd name="T4" fmla="*/ 313 w 352"/>
                  <a:gd name="T5" fmla="*/ 668 h 1728"/>
                  <a:gd name="T6" fmla="*/ 274 w 352"/>
                  <a:gd name="T7" fmla="*/ 904 h 1728"/>
                  <a:gd name="T8" fmla="*/ 235 w 352"/>
                  <a:gd name="T9" fmla="*/ 1454 h 1728"/>
                  <a:gd name="T10" fmla="*/ 274 w 352"/>
                  <a:gd name="T11" fmla="*/ 1532 h 1728"/>
                  <a:gd name="T12" fmla="*/ 274 w 352"/>
                  <a:gd name="T13" fmla="*/ 1650 h 1728"/>
                  <a:gd name="T14" fmla="*/ 157 w 352"/>
                  <a:gd name="T15" fmla="*/ 1532 h 1728"/>
                  <a:gd name="T16" fmla="*/ 157 w 352"/>
                  <a:gd name="T17" fmla="*/ 786 h 1728"/>
                  <a:gd name="T18" fmla="*/ 79 w 352"/>
                  <a:gd name="T19" fmla="*/ 118 h 1728"/>
                  <a:gd name="T20" fmla="*/ 118 w 352"/>
                  <a:gd name="T21" fmla="*/ 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2" h="1728">
                    <a:moveTo>
                      <a:pt x="118" y="0"/>
                    </a:moveTo>
                    <a:cubicBezTo>
                      <a:pt x="274" y="0"/>
                      <a:pt x="313" y="0"/>
                      <a:pt x="352" y="118"/>
                    </a:cubicBezTo>
                    <a:cubicBezTo>
                      <a:pt x="352" y="354"/>
                      <a:pt x="352" y="590"/>
                      <a:pt x="313" y="668"/>
                    </a:cubicBezTo>
                    <a:cubicBezTo>
                      <a:pt x="313" y="747"/>
                      <a:pt x="274" y="786"/>
                      <a:pt x="274" y="904"/>
                    </a:cubicBezTo>
                    <a:cubicBezTo>
                      <a:pt x="274" y="904"/>
                      <a:pt x="274" y="1296"/>
                      <a:pt x="235" y="1454"/>
                    </a:cubicBezTo>
                    <a:cubicBezTo>
                      <a:pt x="235" y="1493"/>
                      <a:pt x="235" y="1493"/>
                      <a:pt x="274" y="1532"/>
                    </a:cubicBezTo>
                    <a:cubicBezTo>
                      <a:pt x="313" y="1571"/>
                      <a:pt x="274" y="1611"/>
                      <a:pt x="274" y="1650"/>
                    </a:cubicBezTo>
                    <a:cubicBezTo>
                      <a:pt x="274" y="1689"/>
                      <a:pt x="196" y="1728"/>
                      <a:pt x="157" y="1532"/>
                    </a:cubicBezTo>
                    <a:cubicBezTo>
                      <a:pt x="157" y="1257"/>
                      <a:pt x="157" y="1022"/>
                      <a:pt x="157" y="786"/>
                    </a:cubicBezTo>
                    <a:cubicBezTo>
                      <a:pt x="118" y="629"/>
                      <a:pt x="235" y="315"/>
                      <a:pt x="79" y="118"/>
                    </a:cubicBezTo>
                    <a:cubicBezTo>
                      <a:pt x="0" y="79"/>
                      <a:pt x="40" y="40"/>
                      <a:pt x="118" y="0"/>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99" name="Freeform 135"/>
              <p:cNvSpPr/>
              <p:nvPr/>
            </p:nvSpPr>
            <p:spPr bwMode="auto">
              <a:xfrm>
                <a:off x="8303208" y="4496478"/>
                <a:ext cx="610882" cy="340879"/>
              </a:xfrm>
              <a:custGeom>
                <a:avLst/>
                <a:gdLst>
                  <a:gd name="T0" fmla="*/ 1900 w 3008"/>
                  <a:gd name="T1" fmla="*/ 800 h 1680"/>
                  <a:gd name="T2" fmla="*/ 1584 w 3008"/>
                  <a:gd name="T3" fmla="*/ 840 h 1680"/>
                  <a:gd name="T4" fmla="*/ 1742 w 3008"/>
                  <a:gd name="T5" fmla="*/ 720 h 1680"/>
                  <a:gd name="T6" fmla="*/ 1861 w 3008"/>
                  <a:gd name="T7" fmla="*/ 640 h 1680"/>
                  <a:gd name="T8" fmla="*/ 1861 w 3008"/>
                  <a:gd name="T9" fmla="*/ 640 h 1680"/>
                  <a:gd name="T10" fmla="*/ 2059 w 3008"/>
                  <a:gd name="T11" fmla="*/ 520 h 1680"/>
                  <a:gd name="T12" fmla="*/ 2256 w 3008"/>
                  <a:gd name="T13" fmla="*/ 440 h 1680"/>
                  <a:gd name="T14" fmla="*/ 2296 w 3008"/>
                  <a:gd name="T15" fmla="*/ 200 h 1680"/>
                  <a:gd name="T16" fmla="*/ 1663 w 3008"/>
                  <a:gd name="T17" fmla="*/ 80 h 1680"/>
                  <a:gd name="T18" fmla="*/ 1504 w 3008"/>
                  <a:gd name="T19" fmla="*/ 120 h 1680"/>
                  <a:gd name="T20" fmla="*/ 1544 w 3008"/>
                  <a:gd name="T21" fmla="*/ 160 h 1680"/>
                  <a:gd name="T22" fmla="*/ 1544 w 3008"/>
                  <a:gd name="T23" fmla="*/ 280 h 1680"/>
                  <a:gd name="T24" fmla="*/ 1584 w 3008"/>
                  <a:gd name="T25" fmla="*/ 320 h 1680"/>
                  <a:gd name="T26" fmla="*/ 1623 w 3008"/>
                  <a:gd name="T27" fmla="*/ 360 h 1680"/>
                  <a:gd name="T28" fmla="*/ 1544 w 3008"/>
                  <a:gd name="T29" fmla="*/ 400 h 1680"/>
                  <a:gd name="T30" fmla="*/ 1504 w 3008"/>
                  <a:gd name="T31" fmla="*/ 360 h 1680"/>
                  <a:gd name="T32" fmla="*/ 1544 w 3008"/>
                  <a:gd name="T33" fmla="*/ 320 h 1680"/>
                  <a:gd name="T34" fmla="*/ 1504 w 3008"/>
                  <a:gd name="T35" fmla="*/ 200 h 1680"/>
                  <a:gd name="T36" fmla="*/ 1425 w 3008"/>
                  <a:gd name="T37" fmla="*/ 40 h 1680"/>
                  <a:gd name="T38" fmla="*/ 1267 w 3008"/>
                  <a:gd name="T39" fmla="*/ 40 h 1680"/>
                  <a:gd name="T40" fmla="*/ 1188 w 3008"/>
                  <a:gd name="T41" fmla="*/ 120 h 1680"/>
                  <a:gd name="T42" fmla="*/ 1227 w 3008"/>
                  <a:gd name="T43" fmla="*/ 480 h 1680"/>
                  <a:gd name="T44" fmla="*/ 1188 w 3008"/>
                  <a:gd name="T45" fmla="*/ 520 h 1680"/>
                  <a:gd name="T46" fmla="*/ 1109 w 3008"/>
                  <a:gd name="T47" fmla="*/ 480 h 1680"/>
                  <a:gd name="T48" fmla="*/ 950 w 3008"/>
                  <a:gd name="T49" fmla="*/ 280 h 1680"/>
                  <a:gd name="T50" fmla="*/ 594 w 3008"/>
                  <a:gd name="T51" fmla="*/ 120 h 1680"/>
                  <a:gd name="T52" fmla="*/ 515 w 3008"/>
                  <a:gd name="T53" fmla="*/ 360 h 1680"/>
                  <a:gd name="T54" fmla="*/ 911 w 3008"/>
                  <a:gd name="T55" fmla="*/ 920 h 1680"/>
                  <a:gd name="T56" fmla="*/ 1109 w 3008"/>
                  <a:gd name="T57" fmla="*/ 760 h 1680"/>
                  <a:gd name="T58" fmla="*/ 1188 w 3008"/>
                  <a:gd name="T59" fmla="*/ 640 h 1680"/>
                  <a:gd name="T60" fmla="*/ 1307 w 3008"/>
                  <a:gd name="T61" fmla="*/ 680 h 1680"/>
                  <a:gd name="T62" fmla="*/ 1386 w 3008"/>
                  <a:gd name="T63" fmla="*/ 720 h 1680"/>
                  <a:gd name="T64" fmla="*/ 1386 w 3008"/>
                  <a:gd name="T65" fmla="*/ 760 h 1680"/>
                  <a:gd name="T66" fmla="*/ 634 w 3008"/>
                  <a:gd name="T67" fmla="*/ 1200 h 1680"/>
                  <a:gd name="T68" fmla="*/ 0 w 3008"/>
                  <a:gd name="T69" fmla="*/ 1560 h 1680"/>
                  <a:gd name="T70" fmla="*/ 40 w 3008"/>
                  <a:gd name="T71" fmla="*/ 1640 h 1680"/>
                  <a:gd name="T72" fmla="*/ 119 w 3008"/>
                  <a:gd name="T73" fmla="*/ 1680 h 1680"/>
                  <a:gd name="T74" fmla="*/ 357 w 3008"/>
                  <a:gd name="T75" fmla="*/ 1520 h 1680"/>
                  <a:gd name="T76" fmla="*/ 792 w 3008"/>
                  <a:gd name="T77" fmla="*/ 1440 h 1680"/>
                  <a:gd name="T78" fmla="*/ 1386 w 3008"/>
                  <a:gd name="T79" fmla="*/ 1080 h 1680"/>
                  <a:gd name="T80" fmla="*/ 2336 w 3008"/>
                  <a:gd name="T81" fmla="*/ 960 h 1680"/>
                  <a:gd name="T82" fmla="*/ 2613 w 3008"/>
                  <a:gd name="T83" fmla="*/ 76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08" h="1680">
                    <a:moveTo>
                      <a:pt x="2613" y="760"/>
                    </a:moveTo>
                    <a:cubicBezTo>
                      <a:pt x="2415" y="720"/>
                      <a:pt x="2098" y="760"/>
                      <a:pt x="1900" y="800"/>
                    </a:cubicBezTo>
                    <a:cubicBezTo>
                      <a:pt x="1663" y="880"/>
                      <a:pt x="1584" y="880"/>
                      <a:pt x="1584" y="880"/>
                    </a:cubicBezTo>
                    <a:cubicBezTo>
                      <a:pt x="1584" y="880"/>
                      <a:pt x="1584" y="840"/>
                      <a:pt x="1584" y="840"/>
                    </a:cubicBezTo>
                    <a:cubicBezTo>
                      <a:pt x="1623" y="800"/>
                      <a:pt x="1663" y="800"/>
                      <a:pt x="1702" y="760"/>
                    </a:cubicBezTo>
                    <a:cubicBezTo>
                      <a:pt x="1702" y="760"/>
                      <a:pt x="1742" y="720"/>
                      <a:pt x="1742" y="720"/>
                    </a:cubicBezTo>
                    <a:cubicBezTo>
                      <a:pt x="1782" y="720"/>
                      <a:pt x="1861" y="680"/>
                      <a:pt x="1861" y="640"/>
                    </a:cubicBezTo>
                    <a:cubicBezTo>
                      <a:pt x="1861" y="640"/>
                      <a:pt x="1861" y="640"/>
                      <a:pt x="1861" y="640"/>
                    </a:cubicBezTo>
                    <a:cubicBezTo>
                      <a:pt x="1861" y="640"/>
                      <a:pt x="1900" y="640"/>
                      <a:pt x="1861" y="640"/>
                    </a:cubicBezTo>
                    <a:cubicBezTo>
                      <a:pt x="1861" y="640"/>
                      <a:pt x="1861" y="640"/>
                      <a:pt x="1861" y="640"/>
                    </a:cubicBezTo>
                    <a:cubicBezTo>
                      <a:pt x="1900" y="600"/>
                      <a:pt x="1940" y="560"/>
                      <a:pt x="1979" y="560"/>
                    </a:cubicBezTo>
                    <a:cubicBezTo>
                      <a:pt x="2019" y="560"/>
                      <a:pt x="2059" y="520"/>
                      <a:pt x="2059" y="520"/>
                    </a:cubicBezTo>
                    <a:cubicBezTo>
                      <a:pt x="2098" y="520"/>
                      <a:pt x="2138" y="520"/>
                      <a:pt x="2138" y="520"/>
                    </a:cubicBezTo>
                    <a:cubicBezTo>
                      <a:pt x="2217" y="480"/>
                      <a:pt x="2256" y="480"/>
                      <a:pt x="2256" y="440"/>
                    </a:cubicBezTo>
                    <a:cubicBezTo>
                      <a:pt x="2296" y="400"/>
                      <a:pt x="2296" y="360"/>
                      <a:pt x="2296" y="320"/>
                    </a:cubicBezTo>
                    <a:cubicBezTo>
                      <a:pt x="2296" y="280"/>
                      <a:pt x="2296" y="240"/>
                      <a:pt x="2296" y="200"/>
                    </a:cubicBezTo>
                    <a:cubicBezTo>
                      <a:pt x="2256" y="160"/>
                      <a:pt x="2217" y="120"/>
                      <a:pt x="2098" y="40"/>
                    </a:cubicBezTo>
                    <a:cubicBezTo>
                      <a:pt x="1940" y="0"/>
                      <a:pt x="1782" y="0"/>
                      <a:pt x="1663" y="80"/>
                    </a:cubicBezTo>
                    <a:cubicBezTo>
                      <a:pt x="1623" y="80"/>
                      <a:pt x="1584" y="80"/>
                      <a:pt x="1544" y="80"/>
                    </a:cubicBezTo>
                    <a:cubicBezTo>
                      <a:pt x="1544" y="80"/>
                      <a:pt x="1544" y="80"/>
                      <a:pt x="1504" y="120"/>
                    </a:cubicBezTo>
                    <a:cubicBezTo>
                      <a:pt x="1504" y="120"/>
                      <a:pt x="1504" y="120"/>
                      <a:pt x="1504" y="80"/>
                    </a:cubicBezTo>
                    <a:cubicBezTo>
                      <a:pt x="1504" y="120"/>
                      <a:pt x="1504" y="120"/>
                      <a:pt x="1544" y="160"/>
                    </a:cubicBezTo>
                    <a:cubicBezTo>
                      <a:pt x="1544" y="200"/>
                      <a:pt x="1544" y="200"/>
                      <a:pt x="1544" y="240"/>
                    </a:cubicBezTo>
                    <a:cubicBezTo>
                      <a:pt x="1544" y="280"/>
                      <a:pt x="1544" y="280"/>
                      <a:pt x="1544" y="280"/>
                    </a:cubicBezTo>
                    <a:cubicBezTo>
                      <a:pt x="1544" y="280"/>
                      <a:pt x="1584" y="280"/>
                      <a:pt x="1584" y="280"/>
                    </a:cubicBezTo>
                    <a:cubicBezTo>
                      <a:pt x="1584" y="280"/>
                      <a:pt x="1584" y="280"/>
                      <a:pt x="1584" y="320"/>
                    </a:cubicBezTo>
                    <a:cubicBezTo>
                      <a:pt x="1584" y="320"/>
                      <a:pt x="1584" y="360"/>
                      <a:pt x="1584" y="360"/>
                    </a:cubicBezTo>
                    <a:cubicBezTo>
                      <a:pt x="1623" y="360"/>
                      <a:pt x="1623" y="360"/>
                      <a:pt x="1623" y="360"/>
                    </a:cubicBezTo>
                    <a:cubicBezTo>
                      <a:pt x="1584" y="400"/>
                      <a:pt x="1584" y="400"/>
                      <a:pt x="1584" y="400"/>
                    </a:cubicBezTo>
                    <a:cubicBezTo>
                      <a:pt x="1584" y="400"/>
                      <a:pt x="1584" y="400"/>
                      <a:pt x="1544" y="400"/>
                    </a:cubicBezTo>
                    <a:cubicBezTo>
                      <a:pt x="1544" y="400"/>
                      <a:pt x="1504" y="360"/>
                      <a:pt x="1504" y="360"/>
                    </a:cubicBezTo>
                    <a:cubicBezTo>
                      <a:pt x="1504" y="360"/>
                      <a:pt x="1504" y="360"/>
                      <a:pt x="1504" y="360"/>
                    </a:cubicBezTo>
                    <a:cubicBezTo>
                      <a:pt x="1504" y="320"/>
                      <a:pt x="1504" y="320"/>
                      <a:pt x="1504" y="320"/>
                    </a:cubicBezTo>
                    <a:cubicBezTo>
                      <a:pt x="1504" y="320"/>
                      <a:pt x="1544" y="360"/>
                      <a:pt x="1544" y="320"/>
                    </a:cubicBezTo>
                    <a:cubicBezTo>
                      <a:pt x="1504" y="320"/>
                      <a:pt x="1504" y="280"/>
                      <a:pt x="1504" y="280"/>
                    </a:cubicBezTo>
                    <a:cubicBezTo>
                      <a:pt x="1504" y="240"/>
                      <a:pt x="1504" y="240"/>
                      <a:pt x="1504" y="200"/>
                    </a:cubicBezTo>
                    <a:cubicBezTo>
                      <a:pt x="1504" y="80"/>
                      <a:pt x="1504" y="80"/>
                      <a:pt x="1504" y="80"/>
                    </a:cubicBezTo>
                    <a:cubicBezTo>
                      <a:pt x="1465" y="80"/>
                      <a:pt x="1425" y="80"/>
                      <a:pt x="1425" y="40"/>
                    </a:cubicBezTo>
                    <a:cubicBezTo>
                      <a:pt x="1425" y="40"/>
                      <a:pt x="1386" y="40"/>
                      <a:pt x="1386" y="40"/>
                    </a:cubicBezTo>
                    <a:cubicBezTo>
                      <a:pt x="1346" y="40"/>
                      <a:pt x="1307" y="40"/>
                      <a:pt x="1267" y="40"/>
                    </a:cubicBezTo>
                    <a:cubicBezTo>
                      <a:pt x="1227" y="40"/>
                      <a:pt x="1227" y="40"/>
                      <a:pt x="1227" y="40"/>
                    </a:cubicBezTo>
                    <a:cubicBezTo>
                      <a:pt x="1188" y="80"/>
                      <a:pt x="1188" y="120"/>
                      <a:pt x="1188" y="120"/>
                    </a:cubicBezTo>
                    <a:cubicBezTo>
                      <a:pt x="1148" y="160"/>
                      <a:pt x="1148" y="200"/>
                      <a:pt x="1148" y="240"/>
                    </a:cubicBezTo>
                    <a:cubicBezTo>
                      <a:pt x="1227" y="520"/>
                      <a:pt x="1227" y="440"/>
                      <a:pt x="1227" y="480"/>
                    </a:cubicBezTo>
                    <a:cubicBezTo>
                      <a:pt x="1227" y="520"/>
                      <a:pt x="1227" y="520"/>
                      <a:pt x="1227" y="560"/>
                    </a:cubicBezTo>
                    <a:cubicBezTo>
                      <a:pt x="1188" y="560"/>
                      <a:pt x="1188" y="520"/>
                      <a:pt x="1188" y="520"/>
                    </a:cubicBezTo>
                    <a:cubicBezTo>
                      <a:pt x="1188" y="520"/>
                      <a:pt x="1148" y="520"/>
                      <a:pt x="1148" y="520"/>
                    </a:cubicBezTo>
                    <a:cubicBezTo>
                      <a:pt x="1148" y="480"/>
                      <a:pt x="1148" y="480"/>
                      <a:pt x="1109" y="480"/>
                    </a:cubicBezTo>
                    <a:cubicBezTo>
                      <a:pt x="1109" y="440"/>
                      <a:pt x="1069" y="440"/>
                      <a:pt x="1069" y="400"/>
                    </a:cubicBezTo>
                    <a:cubicBezTo>
                      <a:pt x="1030" y="320"/>
                      <a:pt x="950" y="280"/>
                      <a:pt x="950" y="280"/>
                    </a:cubicBezTo>
                    <a:cubicBezTo>
                      <a:pt x="832" y="240"/>
                      <a:pt x="713" y="160"/>
                      <a:pt x="673" y="120"/>
                    </a:cubicBezTo>
                    <a:cubicBezTo>
                      <a:pt x="673" y="80"/>
                      <a:pt x="594" y="80"/>
                      <a:pt x="594" y="120"/>
                    </a:cubicBezTo>
                    <a:cubicBezTo>
                      <a:pt x="594" y="160"/>
                      <a:pt x="594" y="240"/>
                      <a:pt x="555" y="240"/>
                    </a:cubicBezTo>
                    <a:cubicBezTo>
                      <a:pt x="515" y="240"/>
                      <a:pt x="475" y="320"/>
                      <a:pt x="515" y="360"/>
                    </a:cubicBezTo>
                    <a:cubicBezTo>
                      <a:pt x="515" y="480"/>
                      <a:pt x="515" y="640"/>
                      <a:pt x="555" y="680"/>
                    </a:cubicBezTo>
                    <a:cubicBezTo>
                      <a:pt x="594" y="760"/>
                      <a:pt x="871" y="920"/>
                      <a:pt x="911" y="920"/>
                    </a:cubicBezTo>
                    <a:cubicBezTo>
                      <a:pt x="990" y="880"/>
                      <a:pt x="1069" y="880"/>
                      <a:pt x="1109" y="840"/>
                    </a:cubicBezTo>
                    <a:cubicBezTo>
                      <a:pt x="1148" y="840"/>
                      <a:pt x="1148" y="800"/>
                      <a:pt x="1109" y="760"/>
                    </a:cubicBezTo>
                    <a:cubicBezTo>
                      <a:pt x="1109" y="720"/>
                      <a:pt x="1109" y="680"/>
                      <a:pt x="1148" y="680"/>
                    </a:cubicBezTo>
                    <a:cubicBezTo>
                      <a:pt x="1148" y="640"/>
                      <a:pt x="1148" y="640"/>
                      <a:pt x="1188" y="640"/>
                    </a:cubicBezTo>
                    <a:cubicBezTo>
                      <a:pt x="1227" y="600"/>
                      <a:pt x="1227" y="600"/>
                      <a:pt x="1267" y="600"/>
                    </a:cubicBezTo>
                    <a:cubicBezTo>
                      <a:pt x="1307" y="640"/>
                      <a:pt x="1307" y="640"/>
                      <a:pt x="1307" y="680"/>
                    </a:cubicBezTo>
                    <a:cubicBezTo>
                      <a:pt x="1346" y="680"/>
                      <a:pt x="1346" y="680"/>
                      <a:pt x="1386" y="720"/>
                    </a:cubicBezTo>
                    <a:cubicBezTo>
                      <a:pt x="1386" y="720"/>
                      <a:pt x="1386" y="720"/>
                      <a:pt x="1386" y="720"/>
                    </a:cubicBezTo>
                    <a:cubicBezTo>
                      <a:pt x="1386" y="720"/>
                      <a:pt x="1386" y="720"/>
                      <a:pt x="1386" y="720"/>
                    </a:cubicBezTo>
                    <a:cubicBezTo>
                      <a:pt x="1386" y="720"/>
                      <a:pt x="1386" y="760"/>
                      <a:pt x="1386" y="760"/>
                    </a:cubicBezTo>
                    <a:cubicBezTo>
                      <a:pt x="1346" y="760"/>
                      <a:pt x="1267" y="760"/>
                      <a:pt x="1227" y="800"/>
                    </a:cubicBezTo>
                    <a:cubicBezTo>
                      <a:pt x="990" y="960"/>
                      <a:pt x="871" y="1080"/>
                      <a:pt x="634" y="1200"/>
                    </a:cubicBezTo>
                    <a:cubicBezTo>
                      <a:pt x="357" y="1280"/>
                      <a:pt x="40" y="1400"/>
                      <a:pt x="0" y="1520"/>
                    </a:cubicBezTo>
                    <a:cubicBezTo>
                      <a:pt x="0" y="1560"/>
                      <a:pt x="0" y="1560"/>
                      <a:pt x="0" y="1560"/>
                    </a:cubicBezTo>
                    <a:cubicBezTo>
                      <a:pt x="0" y="1600"/>
                      <a:pt x="0" y="1600"/>
                      <a:pt x="0" y="1600"/>
                    </a:cubicBezTo>
                    <a:cubicBezTo>
                      <a:pt x="40" y="1640"/>
                      <a:pt x="40" y="1640"/>
                      <a:pt x="40" y="1640"/>
                    </a:cubicBezTo>
                    <a:cubicBezTo>
                      <a:pt x="40" y="1680"/>
                      <a:pt x="40" y="1680"/>
                      <a:pt x="40" y="1680"/>
                    </a:cubicBezTo>
                    <a:cubicBezTo>
                      <a:pt x="80" y="1680"/>
                      <a:pt x="80" y="1680"/>
                      <a:pt x="119" y="1680"/>
                    </a:cubicBezTo>
                    <a:cubicBezTo>
                      <a:pt x="159" y="1640"/>
                      <a:pt x="198" y="1640"/>
                      <a:pt x="238" y="1600"/>
                    </a:cubicBezTo>
                    <a:cubicBezTo>
                      <a:pt x="278" y="1600"/>
                      <a:pt x="317" y="1560"/>
                      <a:pt x="357" y="1520"/>
                    </a:cubicBezTo>
                    <a:cubicBezTo>
                      <a:pt x="396" y="1560"/>
                      <a:pt x="436" y="1520"/>
                      <a:pt x="436" y="1520"/>
                    </a:cubicBezTo>
                    <a:cubicBezTo>
                      <a:pt x="515" y="1520"/>
                      <a:pt x="634" y="1480"/>
                      <a:pt x="792" y="1440"/>
                    </a:cubicBezTo>
                    <a:cubicBezTo>
                      <a:pt x="950" y="1320"/>
                      <a:pt x="1148" y="1160"/>
                      <a:pt x="1346" y="1080"/>
                    </a:cubicBezTo>
                    <a:cubicBezTo>
                      <a:pt x="1346" y="1080"/>
                      <a:pt x="1386" y="1080"/>
                      <a:pt x="1386" y="1080"/>
                    </a:cubicBezTo>
                    <a:cubicBezTo>
                      <a:pt x="1425" y="1080"/>
                      <a:pt x="1504" y="1040"/>
                      <a:pt x="1544" y="1040"/>
                    </a:cubicBezTo>
                    <a:cubicBezTo>
                      <a:pt x="2059" y="920"/>
                      <a:pt x="2375" y="920"/>
                      <a:pt x="2336" y="960"/>
                    </a:cubicBezTo>
                    <a:cubicBezTo>
                      <a:pt x="2138" y="1120"/>
                      <a:pt x="2375" y="920"/>
                      <a:pt x="2652" y="1040"/>
                    </a:cubicBezTo>
                    <a:cubicBezTo>
                      <a:pt x="3008" y="1000"/>
                      <a:pt x="2811" y="800"/>
                      <a:pt x="2613" y="760"/>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00" name="Freeform 136"/>
              <p:cNvSpPr>
                <a:spLocks noEditPoints="1"/>
              </p:cNvSpPr>
              <p:nvPr/>
            </p:nvSpPr>
            <p:spPr bwMode="auto">
              <a:xfrm>
                <a:off x="8488835" y="4773230"/>
                <a:ext cx="236252" cy="270003"/>
              </a:xfrm>
              <a:custGeom>
                <a:avLst/>
                <a:gdLst>
                  <a:gd name="T0" fmla="*/ 974 w 1168"/>
                  <a:gd name="T1" fmla="*/ 352 h 1328"/>
                  <a:gd name="T2" fmla="*/ 779 w 1168"/>
                  <a:gd name="T3" fmla="*/ 391 h 1328"/>
                  <a:gd name="T4" fmla="*/ 740 w 1168"/>
                  <a:gd name="T5" fmla="*/ 313 h 1328"/>
                  <a:gd name="T6" fmla="*/ 857 w 1168"/>
                  <a:gd name="T7" fmla="*/ 235 h 1328"/>
                  <a:gd name="T8" fmla="*/ 623 w 1168"/>
                  <a:gd name="T9" fmla="*/ 0 h 1328"/>
                  <a:gd name="T10" fmla="*/ 546 w 1168"/>
                  <a:gd name="T11" fmla="*/ 0 h 1328"/>
                  <a:gd name="T12" fmla="*/ 468 w 1168"/>
                  <a:gd name="T13" fmla="*/ 79 h 1328"/>
                  <a:gd name="T14" fmla="*/ 429 w 1168"/>
                  <a:gd name="T15" fmla="*/ 79 h 1328"/>
                  <a:gd name="T16" fmla="*/ 273 w 1168"/>
                  <a:gd name="T17" fmla="*/ 157 h 1328"/>
                  <a:gd name="T18" fmla="*/ 429 w 1168"/>
                  <a:gd name="T19" fmla="*/ 274 h 1328"/>
                  <a:gd name="T20" fmla="*/ 468 w 1168"/>
                  <a:gd name="T21" fmla="*/ 274 h 1328"/>
                  <a:gd name="T22" fmla="*/ 507 w 1168"/>
                  <a:gd name="T23" fmla="*/ 547 h 1328"/>
                  <a:gd name="T24" fmla="*/ 468 w 1168"/>
                  <a:gd name="T25" fmla="*/ 586 h 1328"/>
                  <a:gd name="T26" fmla="*/ 39 w 1168"/>
                  <a:gd name="T27" fmla="*/ 899 h 1328"/>
                  <a:gd name="T28" fmla="*/ 195 w 1168"/>
                  <a:gd name="T29" fmla="*/ 1016 h 1328"/>
                  <a:gd name="T30" fmla="*/ 312 w 1168"/>
                  <a:gd name="T31" fmla="*/ 1211 h 1328"/>
                  <a:gd name="T32" fmla="*/ 468 w 1168"/>
                  <a:gd name="T33" fmla="*/ 1289 h 1328"/>
                  <a:gd name="T34" fmla="*/ 623 w 1168"/>
                  <a:gd name="T35" fmla="*/ 1328 h 1328"/>
                  <a:gd name="T36" fmla="*/ 701 w 1168"/>
                  <a:gd name="T37" fmla="*/ 1328 h 1328"/>
                  <a:gd name="T38" fmla="*/ 779 w 1168"/>
                  <a:gd name="T39" fmla="*/ 1133 h 1328"/>
                  <a:gd name="T40" fmla="*/ 740 w 1168"/>
                  <a:gd name="T41" fmla="*/ 860 h 1328"/>
                  <a:gd name="T42" fmla="*/ 740 w 1168"/>
                  <a:gd name="T43" fmla="*/ 586 h 1328"/>
                  <a:gd name="T44" fmla="*/ 974 w 1168"/>
                  <a:gd name="T45" fmla="*/ 352 h 1328"/>
                  <a:gd name="T46" fmla="*/ 468 w 1168"/>
                  <a:gd name="T47" fmla="*/ 860 h 1328"/>
                  <a:gd name="T48" fmla="*/ 390 w 1168"/>
                  <a:gd name="T49" fmla="*/ 821 h 1328"/>
                  <a:gd name="T50" fmla="*/ 468 w 1168"/>
                  <a:gd name="T51" fmla="*/ 704 h 1328"/>
                  <a:gd name="T52" fmla="*/ 507 w 1168"/>
                  <a:gd name="T53" fmla="*/ 743 h 1328"/>
                  <a:gd name="T54" fmla="*/ 468 w 1168"/>
                  <a:gd name="T55" fmla="*/ 860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8" h="1328">
                    <a:moveTo>
                      <a:pt x="974" y="352"/>
                    </a:moveTo>
                    <a:cubicBezTo>
                      <a:pt x="974" y="313"/>
                      <a:pt x="818" y="352"/>
                      <a:pt x="779" y="391"/>
                    </a:cubicBezTo>
                    <a:cubicBezTo>
                      <a:pt x="740" y="352"/>
                      <a:pt x="740" y="352"/>
                      <a:pt x="740" y="313"/>
                    </a:cubicBezTo>
                    <a:cubicBezTo>
                      <a:pt x="779" y="274"/>
                      <a:pt x="818" y="274"/>
                      <a:pt x="857" y="235"/>
                    </a:cubicBezTo>
                    <a:cubicBezTo>
                      <a:pt x="857" y="79"/>
                      <a:pt x="779" y="0"/>
                      <a:pt x="623" y="0"/>
                    </a:cubicBezTo>
                    <a:cubicBezTo>
                      <a:pt x="623" y="0"/>
                      <a:pt x="584" y="0"/>
                      <a:pt x="546" y="0"/>
                    </a:cubicBezTo>
                    <a:cubicBezTo>
                      <a:pt x="507" y="40"/>
                      <a:pt x="507" y="40"/>
                      <a:pt x="468" y="79"/>
                    </a:cubicBezTo>
                    <a:cubicBezTo>
                      <a:pt x="468" y="79"/>
                      <a:pt x="429" y="79"/>
                      <a:pt x="429" y="79"/>
                    </a:cubicBezTo>
                    <a:cubicBezTo>
                      <a:pt x="390" y="118"/>
                      <a:pt x="351" y="118"/>
                      <a:pt x="273" y="157"/>
                    </a:cubicBezTo>
                    <a:cubicBezTo>
                      <a:pt x="234" y="235"/>
                      <a:pt x="351" y="313"/>
                      <a:pt x="429" y="274"/>
                    </a:cubicBezTo>
                    <a:cubicBezTo>
                      <a:pt x="468" y="274"/>
                      <a:pt x="468" y="274"/>
                      <a:pt x="468" y="274"/>
                    </a:cubicBezTo>
                    <a:cubicBezTo>
                      <a:pt x="546" y="313"/>
                      <a:pt x="546" y="469"/>
                      <a:pt x="507" y="547"/>
                    </a:cubicBezTo>
                    <a:cubicBezTo>
                      <a:pt x="507" y="586"/>
                      <a:pt x="468" y="586"/>
                      <a:pt x="468" y="586"/>
                    </a:cubicBezTo>
                    <a:cubicBezTo>
                      <a:pt x="312" y="704"/>
                      <a:pt x="0" y="821"/>
                      <a:pt x="39" y="899"/>
                    </a:cubicBezTo>
                    <a:cubicBezTo>
                      <a:pt x="117" y="938"/>
                      <a:pt x="117" y="1016"/>
                      <a:pt x="195" y="1016"/>
                    </a:cubicBezTo>
                    <a:cubicBezTo>
                      <a:pt x="351" y="1094"/>
                      <a:pt x="273" y="1094"/>
                      <a:pt x="312" y="1211"/>
                    </a:cubicBezTo>
                    <a:cubicBezTo>
                      <a:pt x="351" y="1250"/>
                      <a:pt x="429" y="1289"/>
                      <a:pt x="468" y="1289"/>
                    </a:cubicBezTo>
                    <a:cubicBezTo>
                      <a:pt x="507" y="1289"/>
                      <a:pt x="584" y="1328"/>
                      <a:pt x="623" y="1328"/>
                    </a:cubicBezTo>
                    <a:cubicBezTo>
                      <a:pt x="662" y="1328"/>
                      <a:pt x="662" y="1328"/>
                      <a:pt x="701" y="1328"/>
                    </a:cubicBezTo>
                    <a:cubicBezTo>
                      <a:pt x="740" y="1328"/>
                      <a:pt x="779" y="1250"/>
                      <a:pt x="779" y="1133"/>
                    </a:cubicBezTo>
                    <a:cubicBezTo>
                      <a:pt x="740" y="860"/>
                      <a:pt x="740" y="860"/>
                      <a:pt x="740" y="860"/>
                    </a:cubicBezTo>
                    <a:cubicBezTo>
                      <a:pt x="701" y="782"/>
                      <a:pt x="701" y="664"/>
                      <a:pt x="740" y="586"/>
                    </a:cubicBezTo>
                    <a:cubicBezTo>
                      <a:pt x="857" y="508"/>
                      <a:pt x="1168" y="430"/>
                      <a:pt x="974" y="352"/>
                    </a:cubicBezTo>
                    <a:moveTo>
                      <a:pt x="468" y="860"/>
                    </a:moveTo>
                    <a:cubicBezTo>
                      <a:pt x="429" y="860"/>
                      <a:pt x="429" y="860"/>
                      <a:pt x="390" y="821"/>
                    </a:cubicBezTo>
                    <a:cubicBezTo>
                      <a:pt x="390" y="821"/>
                      <a:pt x="429" y="743"/>
                      <a:pt x="468" y="704"/>
                    </a:cubicBezTo>
                    <a:cubicBezTo>
                      <a:pt x="468" y="704"/>
                      <a:pt x="507" y="704"/>
                      <a:pt x="507" y="743"/>
                    </a:cubicBezTo>
                    <a:cubicBezTo>
                      <a:pt x="546" y="899"/>
                      <a:pt x="546" y="938"/>
                      <a:pt x="468" y="860"/>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01" name="Freeform 137"/>
              <p:cNvSpPr/>
              <p:nvPr/>
            </p:nvSpPr>
            <p:spPr bwMode="auto">
              <a:xfrm>
                <a:off x="9116591" y="4462727"/>
                <a:ext cx="327379" cy="293629"/>
              </a:xfrm>
              <a:custGeom>
                <a:avLst/>
                <a:gdLst>
                  <a:gd name="T0" fmla="*/ 355 w 1616"/>
                  <a:gd name="T1" fmla="*/ 315 h 1456"/>
                  <a:gd name="T2" fmla="*/ 158 w 1616"/>
                  <a:gd name="T3" fmla="*/ 787 h 1456"/>
                  <a:gd name="T4" fmla="*/ 79 w 1616"/>
                  <a:gd name="T5" fmla="*/ 1102 h 1456"/>
                  <a:gd name="T6" fmla="*/ 355 w 1616"/>
                  <a:gd name="T7" fmla="*/ 1378 h 1456"/>
                  <a:gd name="T8" fmla="*/ 513 w 1616"/>
                  <a:gd name="T9" fmla="*/ 1063 h 1456"/>
                  <a:gd name="T10" fmla="*/ 1104 w 1616"/>
                  <a:gd name="T11" fmla="*/ 906 h 1456"/>
                  <a:gd name="T12" fmla="*/ 1341 w 1616"/>
                  <a:gd name="T13" fmla="*/ 945 h 1456"/>
                  <a:gd name="T14" fmla="*/ 1341 w 1616"/>
                  <a:gd name="T15" fmla="*/ 1063 h 1456"/>
                  <a:gd name="T16" fmla="*/ 1538 w 1616"/>
                  <a:gd name="T17" fmla="*/ 906 h 1456"/>
                  <a:gd name="T18" fmla="*/ 1616 w 1616"/>
                  <a:gd name="T19" fmla="*/ 866 h 1456"/>
                  <a:gd name="T20" fmla="*/ 1380 w 1616"/>
                  <a:gd name="T21" fmla="*/ 669 h 1456"/>
                  <a:gd name="T22" fmla="*/ 513 w 1616"/>
                  <a:gd name="T23" fmla="*/ 945 h 1456"/>
                  <a:gd name="T24" fmla="*/ 434 w 1616"/>
                  <a:gd name="T25" fmla="*/ 906 h 1456"/>
                  <a:gd name="T26" fmla="*/ 473 w 1616"/>
                  <a:gd name="T27" fmla="*/ 551 h 1456"/>
                  <a:gd name="T28" fmla="*/ 552 w 1616"/>
                  <a:gd name="T29" fmla="*/ 473 h 1456"/>
                  <a:gd name="T30" fmla="*/ 828 w 1616"/>
                  <a:gd name="T31" fmla="*/ 315 h 1456"/>
                  <a:gd name="T32" fmla="*/ 710 w 1616"/>
                  <a:gd name="T33" fmla="*/ 79 h 1456"/>
                  <a:gd name="T34" fmla="*/ 276 w 1616"/>
                  <a:gd name="T35" fmla="*/ 197 h 1456"/>
                  <a:gd name="T36" fmla="*/ 355 w 1616"/>
                  <a:gd name="T37" fmla="*/ 315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6" h="1456">
                    <a:moveTo>
                      <a:pt x="355" y="315"/>
                    </a:moveTo>
                    <a:cubicBezTo>
                      <a:pt x="237" y="433"/>
                      <a:pt x="158" y="630"/>
                      <a:pt x="158" y="787"/>
                    </a:cubicBezTo>
                    <a:cubicBezTo>
                      <a:pt x="119" y="906"/>
                      <a:pt x="79" y="1024"/>
                      <a:pt x="79" y="1102"/>
                    </a:cubicBezTo>
                    <a:cubicBezTo>
                      <a:pt x="0" y="1456"/>
                      <a:pt x="40" y="1378"/>
                      <a:pt x="355" y="1378"/>
                    </a:cubicBezTo>
                    <a:cubicBezTo>
                      <a:pt x="434" y="1378"/>
                      <a:pt x="355" y="1181"/>
                      <a:pt x="513" y="1063"/>
                    </a:cubicBezTo>
                    <a:cubicBezTo>
                      <a:pt x="710" y="866"/>
                      <a:pt x="868" y="866"/>
                      <a:pt x="1104" y="906"/>
                    </a:cubicBezTo>
                    <a:cubicBezTo>
                      <a:pt x="1183" y="906"/>
                      <a:pt x="1262" y="906"/>
                      <a:pt x="1341" y="945"/>
                    </a:cubicBezTo>
                    <a:cubicBezTo>
                      <a:pt x="1380" y="984"/>
                      <a:pt x="1341" y="1024"/>
                      <a:pt x="1341" y="1063"/>
                    </a:cubicBezTo>
                    <a:cubicBezTo>
                      <a:pt x="1538" y="906"/>
                      <a:pt x="1538" y="906"/>
                      <a:pt x="1538" y="906"/>
                    </a:cubicBezTo>
                    <a:cubicBezTo>
                      <a:pt x="1577" y="906"/>
                      <a:pt x="1616" y="866"/>
                      <a:pt x="1616" y="866"/>
                    </a:cubicBezTo>
                    <a:cubicBezTo>
                      <a:pt x="1616" y="787"/>
                      <a:pt x="1498" y="669"/>
                      <a:pt x="1380" y="669"/>
                    </a:cubicBezTo>
                    <a:cubicBezTo>
                      <a:pt x="1104" y="669"/>
                      <a:pt x="749" y="787"/>
                      <a:pt x="513" y="945"/>
                    </a:cubicBezTo>
                    <a:cubicBezTo>
                      <a:pt x="473" y="984"/>
                      <a:pt x="434" y="984"/>
                      <a:pt x="434" y="906"/>
                    </a:cubicBezTo>
                    <a:cubicBezTo>
                      <a:pt x="473" y="787"/>
                      <a:pt x="473" y="709"/>
                      <a:pt x="473" y="551"/>
                    </a:cubicBezTo>
                    <a:cubicBezTo>
                      <a:pt x="473" y="551"/>
                      <a:pt x="513" y="512"/>
                      <a:pt x="552" y="473"/>
                    </a:cubicBezTo>
                    <a:cubicBezTo>
                      <a:pt x="631" y="433"/>
                      <a:pt x="710" y="433"/>
                      <a:pt x="828" y="315"/>
                    </a:cubicBezTo>
                    <a:cubicBezTo>
                      <a:pt x="828" y="237"/>
                      <a:pt x="789" y="158"/>
                      <a:pt x="710" y="79"/>
                    </a:cubicBezTo>
                    <a:cubicBezTo>
                      <a:pt x="552" y="0"/>
                      <a:pt x="316" y="79"/>
                      <a:pt x="276" y="197"/>
                    </a:cubicBezTo>
                    <a:cubicBezTo>
                      <a:pt x="276" y="197"/>
                      <a:pt x="276" y="276"/>
                      <a:pt x="355" y="315"/>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02" name="Freeform 138"/>
              <p:cNvSpPr/>
              <p:nvPr/>
            </p:nvSpPr>
            <p:spPr bwMode="auto">
              <a:xfrm>
                <a:off x="9227966" y="4739480"/>
                <a:ext cx="128251" cy="74251"/>
              </a:xfrm>
              <a:custGeom>
                <a:avLst/>
                <a:gdLst>
                  <a:gd name="T0" fmla="*/ 80 w 640"/>
                  <a:gd name="T1" fmla="*/ 123 h 368"/>
                  <a:gd name="T2" fmla="*/ 80 w 640"/>
                  <a:gd name="T3" fmla="*/ 287 h 368"/>
                  <a:gd name="T4" fmla="*/ 240 w 640"/>
                  <a:gd name="T5" fmla="*/ 368 h 368"/>
                  <a:gd name="T6" fmla="*/ 440 w 640"/>
                  <a:gd name="T7" fmla="*/ 368 h 368"/>
                  <a:gd name="T8" fmla="*/ 600 w 640"/>
                  <a:gd name="T9" fmla="*/ 246 h 368"/>
                  <a:gd name="T10" fmla="*/ 520 w 640"/>
                  <a:gd name="T11" fmla="*/ 82 h 368"/>
                  <a:gd name="T12" fmla="*/ 80 w 640"/>
                  <a:gd name="T13" fmla="*/ 123 h 368"/>
                </a:gdLst>
                <a:ahLst/>
                <a:cxnLst>
                  <a:cxn ang="0">
                    <a:pos x="T0" y="T1"/>
                  </a:cxn>
                  <a:cxn ang="0">
                    <a:pos x="T2" y="T3"/>
                  </a:cxn>
                  <a:cxn ang="0">
                    <a:pos x="T4" y="T5"/>
                  </a:cxn>
                  <a:cxn ang="0">
                    <a:pos x="T6" y="T7"/>
                  </a:cxn>
                  <a:cxn ang="0">
                    <a:pos x="T8" y="T9"/>
                  </a:cxn>
                  <a:cxn ang="0">
                    <a:pos x="T10" y="T11"/>
                  </a:cxn>
                  <a:cxn ang="0">
                    <a:pos x="T12" y="T13"/>
                  </a:cxn>
                </a:cxnLst>
                <a:rect l="0" t="0" r="r" b="b"/>
                <a:pathLst>
                  <a:path w="640" h="368">
                    <a:moveTo>
                      <a:pt x="80" y="123"/>
                    </a:moveTo>
                    <a:cubicBezTo>
                      <a:pt x="0" y="123"/>
                      <a:pt x="40" y="205"/>
                      <a:pt x="80" y="287"/>
                    </a:cubicBezTo>
                    <a:cubicBezTo>
                      <a:pt x="120" y="328"/>
                      <a:pt x="240" y="368"/>
                      <a:pt x="240" y="368"/>
                    </a:cubicBezTo>
                    <a:cubicBezTo>
                      <a:pt x="320" y="368"/>
                      <a:pt x="360" y="368"/>
                      <a:pt x="440" y="368"/>
                    </a:cubicBezTo>
                    <a:cubicBezTo>
                      <a:pt x="520" y="328"/>
                      <a:pt x="640" y="287"/>
                      <a:pt x="600" y="246"/>
                    </a:cubicBezTo>
                    <a:cubicBezTo>
                      <a:pt x="560" y="205"/>
                      <a:pt x="560" y="123"/>
                      <a:pt x="520" y="82"/>
                    </a:cubicBezTo>
                    <a:cubicBezTo>
                      <a:pt x="360" y="0"/>
                      <a:pt x="280" y="41"/>
                      <a:pt x="80" y="123"/>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03" name="Freeform 139"/>
              <p:cNvSpPr/>
              <p:nvPr/>
            </p:nvSpPr>
            <p:spPr bwMode="auto">
              <a:xfrm>
                <a:off x="9140215" y="4820481"/>
                <a:ext cx="367880" cy="222752"/>
              </a:xfrm>
              <a:custGeom>
                <a:avLst/>
                <a:gdLst>
                  <a:gd name="T0" fmla="*/ 119 w 1824"/>
                  <a:gd name="T1" fmla="*/ 355 h 1104"/>
                  <a:gd name="T2" fmla="*/ 1031 w 1824"/>
                  <a:gd name="T3" fmla="*/ 40 h 1104"/>
                  <a:gd name="T4" fmla="*/ 1031 w 1824"/>
                  <a:gd name="T5" fmla="*/ 237 h 1104"/>
                  <a:gd name="T6" fmla="*/ 595 w 1824"/>
                  <a:gd name="T7" fmla="*/ 513 h 1104"/>
                  <a:gd name="T8" fmla="*/ 873 w 1824"/>
                  <a:gd name="T9" fmla="*/ 710 h 1104"/>
                  <a:gd name="T10" fmla="*/ 1388 w 1824"/>
                  <a:gd name="T11" fmla="*/ 750 h 1104"/>
                  <a:gd name="T12" fmla="*/ 1547 w 1824"/>
                  <a:gd name="T13" fmla="*/ 434 h 1104"/>
                  <a:gd name="T14" fmla="*/ 1547 w 1824"/>
                  <a:gd name="T15" fmla="*/ 513 h 1104"/>
                  <a:gd name="T16" fmla="*/ 1547 w 1824"/>
                  <a:gd name="T17" fmla="*/ 552 h 1104"/>
                  <a:gd name="T18" fmla="*/ 1587 w 1824"/>
                  <a:gd name="T19" fmla="*/ 631 h 1104"/>
                  <a:gd name="T20" fmla="*/ 1626 w 1824"/>
                  <a:gd name="T21" fmla="*/ 671 h 1104"/>
                  <a:gd name="T22" fmla="*/ 1666 w 1824"/>
                  <a:gd name="T23" fmla="*/ 1026 h 1104"/>
                  <a:gd name="T24" fmla="*/ 952 w 1824"/>
                  <a:gd name="T25" fmla="*/ 1026 h 1104"/>
                  <a:gd name="T26" fmla="*/ 516 w 1824"/>
                  <a:gd name="T27" fmla="*/ 1026 h 1104"/>
                  <a:gd name="T28" fmla="*/ 278 w 1824"/>
                  <a:gd name="T29" fmla="*/ 1026 h 1104"/>
                  <a:gd name="T30" fmla="*/ 199 w 1824"/>
                  <a:gd name="T31" fmla="*/ 631 h 1104"/>
                  <a:gd name="T32" fmla="*/ 437 w 1824"/>
                  <a:gd name="T33" fmla="*/ 395 h 1104"/>
                  <a:gd name="T34" fmla="*/ 357 w 1824"/>
                  <a:gd name="T35" fmla="*/ 355 h 1104"/>
                  <a:gd name="T36" fmla="*/ 119 w 1824"/>
                  <a:gd name="T37" fmla="*/ 434 h 1104"/>
                  <a:gd name="T38" fmla="*/ 119 w 1824"/>
                  <a:gd name="T39" fmla="*/ 355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24" h="1104">
                    <a:moveTo>
                      <a:pt x="119" y="355"/>
                    </a:moveTo>
                    <a:cubicBezTo>
                      <a:pt x="556" y="79"/>
                      <a:pt x="873" y="0"/>
                      <a:pt x="1031" y="40"/>
                    </a:cubicBezTo>
                    <a:cubicBezTo>
                      <a:pt x="1111" y="79"/>
                      <a:pt x="1150" y="198"/>
                      <a:pt x="1031" y="237"/>
                    </a:cubicBezTo>
                    <a:cubicBezTo>
                      <a:pt x="873" y="316"/>
                      <a:pt x="794" y="355"/>
                      <a:pt x="595" y="513"/>
                    </a:cubicBezTo>
                    <a:cubicBezTo>
                      <a:pt x="397" y="592"/>
                      <a:pt x="595" y="671"/>
                      <a:pt x="873" y="710"/>
                    </a:cubicBezTo>
                    <a:cubicBezTo>
                      <a:pt x="1031" y="750"/>
                      <a:pt x="1190" y="750"/>
                      <a:pt x="1388" y="750"/>
                    </a:cubicBezTo>
                    <a:cubicBezTo>
                      <a:pt x="1428" y="750"/>
                      <a:pt x="1507" y="631"/>
                      <a:pt x="1547" y="434"/>
                    </a:cubicBezTo>
                    <a:cubicBezTo>
                      <a:pt x="1547" y="474"/>
                      <a:pt x="1547" y="474"/>
                      <a:pt x="1547" y="513"/>
                    </a:cubicBezTo>
                    <a:cubicBezTo>
                      <a:pt x="1547" y="513"/>
                      <a:pt x="1547" y="552"/>
                      <a:pt x="1547" y="552"/>
                    </a:cubicBezTo>
                    <a:cubicBezTo>
                      <a:pt x="1547" y="552"/>
                      <a:pt x="1547" y="552"/>
                      <a:pt x="1587" y="631"/>
                    </a:cubicBezTo>
                    <a:cubicBezTo>
                      <a:pt x="1587" y="671"/>
                      <a:pt x="1587" y="671"/>
                      <a:pt x="1626" y="671"/>
                    </a:cubicBezTo>
                    <a:cubicBezTo>
                      <a:pt x="1824" y="671"/>
                      <a:pt x="1785" y="986"/>
                      <a:pt x="1666" y="1026"/>
                    </a:cubicBezTo>
                    <a:cubicBezTo>
                      <a:pt x="1428" y="1104"/>
                      <a:pt x="1190" y="1104"/>
                      <a:pt x="952" y="1026"/>
                    </a:cubicBezTo>
                    <a:cubicBezTo>
                      <a:pt x="516" y="1026"/>
                      <a:pt x="516" y="1026"/>
                      <a:pt x="516" y="1026"/>
                    </a:cubicBezTo>
                    <a:cubicBezTo>
                      <a:pt x="278" y="1026"/>
                      <a:pt x="278" y="1026"/>
                      <a:pt x="278" y="1026"/>
                    </a:cubicBezTo>
                    <a:cubicBezTo>
                      <a:pt x="159" y="947"/>
                      <a:pt x="119" y="710"/>
                      <a:pt x="199" y="631"/>
                    </a:cubicBezTo>
                    <a:cubicBezTo>
                      <a:pt x="278" y="552"/>
                      <a:pt x="318" y="474"/>
                      <a:pt x="437" y="395"/>
                    </a:cubicBezTo>
                    <a:cubicBezTo>
                      <a:pt x="476" y="355"/>
                      <a:pt x="476" y="355"/>
                      <a:pt x="357" y="355"/>
                    </a:cubicBezTo>
                    <a:cubicBezTo>
                      <a:pt x="119" y="434"/>
                      <a:pt x="119" y="434"/>
                      <a:pt x="119" y="434"/>
                    </a:cubicBezTo>
                    <a:cubicBezTo>
                      <a:pt x="80" y="434"/>
                      <a:pt x="0" y="434"/>
                      <a:pt x="119" y="355"/>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04" name="Freeform 140"/>
              <p:cNvSpPr/>
              <p:nvPr/>
            </p:nvSpPr>
            <p:spPr bwMode="auto">
              <a:xfrm>
                <a:off x="8900589" y="4540352"/>
                <a:ext cx="151877" cy="513005"/>
              </a:xfrm>
              <a:custGeom>
                <a:avLst/>
                <a:gdLst>
                  <a:gd name="T0" fmla="*/ 475 w 752"/>
                  <a:gd name="T1" fmla="*/ 237 h 2528"/>
                  <a:gd name="T2" fmla="*/ 436 w 752"/>
                  <a:gd name="T3" fmla="*/ 553 h 2528"/>
                  <a:gd name="T4" fmla="*/ 357 w 752"/>
                  <a:gd name="T5" fmla="*/ 672 h 2528"/>
                  <a:gd name="T6" fmla="*/ 278 w 752"/>
                  <a:gd name="T7" fmla="*/ 909 h 2528"/>
                  <a:gd name="T8" fmla="*/ 238 w 752"/>
                  <a:gd name="T9" fmla="*/ 1067 h 2528"/>
                  <a:gd name="T10" fmla="*/ 0 w 752"/>
                  <a:gd name="T11" fmla="*/ 2252 h 2528"/>
                  <a:gd name="T12" fmla="*/ 80 w 752"/>
                  <a:gd name="T13" fmla="*/ 2449 h 2528"/>
                  <a:gd name="T14" fmla="*/ 317 w 752"/>
                  <a:gd name="T15" fmla="*/ 2489 h 2528"/>
                  <a:gd name="T16" fmla="*/ 396 w 752"/>
                  <a:gd name="T17" fmla="*/ 2291 h 2528"/>
                  <a:gd name="T18" fmla="*/ 396 w 752"/>
                  <a:gd name="T19" fmla="*/ 1857 h 2528"/>
                  <a:gd name="T20" fmla="*/ 475 w 752"/>
                  <a:gd name="T21" fmla="*/ 1659 h 2528"/>
                  <a:gd name="T22" fmla="*/ 396 w 752"/>
                  <a:gd name="T23" fmla="*/ 1699 h 2528"/>
                  <a:gd name="T24" fmla="*/ 357 w 752"/>
                  <a:gd name="T25" fmla="*/ 1501 h 2528"/>
                  <a:gd name="T26" fmla="*/ 436 w 752"/>
                  <a:gd name="T27" fmla="*/ 1304 h 2528"/>
                  <a:gd name="T28" fmla="*/ 515 w 752"/>
                  <a:gd name="T29" fmla="*/ 1264 h 2528"/>
                  <a:gd name="T30" fmla="*/ 555 w 752"/>
                  <a:gd name="T31" fmla="*/ 1106 h 2528"/>
                  <a:gd name="T32" fmla="*/ 555 w 752"/>
                  <a:gd name="T33" fmla="*/ 1027 h 2528"/>
                  <a:gd name="T34" fmla="*/ 555 w 752"/>
                  <a:gd name="T35" fmla="*/ 909 h 2528"/>
                  <a:gd name="T36" fmla="*/ 555 w 752"/>
                  <a:gd name="T37" fmla="*/ 830 h 2528"/>
                  <a:gd name="T38" fmla="*/ 555 w 752"/>
                  <a:gd name="T39" fmla="*/ 790 h 2528"/>
                  <a:gd name="T40" fmla="*/ 634 w 752"/>
                  <a:gd name="T41" fmla="*/ 553 h 2528"/>
                  <a:gd name="T42" fmla="*/ 713 w 752"/>
                  <a:gd name="T43" fmla="*/ 435 h 2528"/>
                  <a:gd name="T44" fmla="*/ 673 w 752"/>
                  <a:gd name="T45" fmla="*/ 79 h 2528"/>
                  <a:gd name="T46" fmla="*/ 673 w 752"/>
                  <a:gd name="T47" fmla="*/ 40 h 2528"/>
                  <a:gd name="T48" fmla="*/ 673 w 752"/>
                  <a:gd name="T49" fmla="*/ 40 h 2528"/>
                  <a:gd name="T50" fmla="*/ 594 w 752"/>
                  <a:gd name="T51" fmla="*/ 40 h 2528"/>
                  <a:gd name="T52" fmla="*/ 515 w 752"/>
                  <a:gd name="T53" fmla="*/ 40 h 2528"/>
                  <a:gd name="T54" fmla="*/ 436 w 752"/>
                  <a:gd name="T55" fmla="*/ 40 h 2528"/>
                  <a:gd name="T56" fmla="*/ 396 w 752"/>
                  <a:gd name="T57" fmla="*/ 40 h 2528"/>
                  <a:gd name="T58" fmla="*/ 357 w 752"/>
                  <a:gd name="T59" fmla="*/ 40 h 2528"/>
                  <a:gd name="T60" fmla="*/ 317 w 752"/>
                  <a:gd name="T61" fmla="*/ 79 h 2528"/>
                  <a:gd name="T62" fmla="*/ 278 w 752"/>
                  <a:gd name="T63" fmla="*/ 158 h 2528"/>
                  <a:gd name="T64" fmla="*/ 436 w 752"/>
                  <a:gd name="T65" fmla="*/ 158 h 2528"/>
                  <a:gd name="T66" fmla="*/ 436 w 752"/>
                  <a:gd name="T67" fmla="*/ 119 h 2528"/>
                  <a:gd name="T68" fmla="*/ 436 w 752"/>
                  <a:gd name="T69" fmla="*/ 158 h 2528"/>
                  <a:gd name="T70" fmla="*/ 475 w 752"/>
                  <a:gd name="T71" fmla="*/ 237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2" h="2528">
                    <a:moveTo>
                      <a:pt x="475" y="237"/>
                    </a:moveTo>
                    <a:cubicBezTo>
                      <a:pt x="594" y="395"/>
                      <a:pt x="515" y="514"/>
                      <a:pt x="436" y="553"/>
                    </a:cubicBezTo>
                    <a:cubicBezTo>
                      <a:pt x="396" y="593"/>
                      <a:pt x="396" y="632"/>
                      <a:pt x="357" y="672"/>
                    </a:cubicBezTo>
                    <a:cubicBezTo>
                      <a:pt x="317" y="751"/>
                      <a:pt x="317" y="830"/>
                      <a:pt x="278" y="909"/>
                    </a:cubicBezTo>
                    <a:cubicBezTo>
                      <a:pt x="278" y="948"/>
                      <a:pt x="238" y="1027"/>
                      <a:pt x="238" y="1067"/>
                    </a:cubicBezTo>
                    <a:cubicBezTo>
                      <a:pt x="119" y="1462"/>
                      <a:pt x="0" y="1896"/>
                      <a:pt x="0" y="2252"/>
                    </a:cubicBezTo>
                    <a:cubicBezTo>
                      <a:pt x="0" y="2331"/>
                      <a:pt x="0" y="2410"/>
                      <a:pt x="80" y="2449"/>
                    </a:cubicBezTo>
                    <a:cubicBezTo>
                      <a:pt x="119" y="2489"/>
                      <a:pt x="278" y="2528"/>
                      <a:pt x="317" y="2489"/>
                    </a:cubicBezTo>
                    <a:cubicBezTo>
                      <a:pt x="357" y="2449"/>
                      <a:pt x="436" y="2370"/>
                      <a:pt x="396" y="2291"/>
                    </a:cubicBezTo>
                    <a:cubicBezTo>
                      <a:pt x="357" y="2173"/>
                      <a:pt x="357" y="2015"/>
                      <a:pt x="396" y="1857"/>
                    </a:cubicBezTo>
                    <a:cubicBezTo>
                      <a:pt x="396" y="1778"/>
                      <a:pt x="436" y="1699"/>
                      <a:pt x="475" y="1659"/>
                    </a:cubicBezTo>
                    <a:cubicBezTo>
                      <a:pt x="396" y="1699"/>
                      <a:pt x="396" y="1699"/>
                      <a:pt x="396" y="1699"/>
                    </a:cubicBezTo>
                    <a:cubicBezTo>
                      <a:pt x="357" y="1738"/>
                      <a:pt x="357" y="1659"/>
                      <a:pt x="357" y="1501"/>
                    </a:cubicBezTo>
                    <a:cubicBezTo>
                      <a:pt x="396" y="1462"/>
                      <a:pt x="396" y="1383"/>
                      <a:pt x="436" y="1304"/>
                    </a:cubicBezTo>
                    <a:cubicBezTo>
                      <a:pt x="436" y="1304"/>
                      <a:pt x="515" y="1264"/>
                      <a:pt x="515" y="1264"/>
                    </a:cubicBezTo>
                    <a:cubicBezTo>
                      <a:pt x="515" y="1185"/>
                      <a:pt x="555" y="1146"/>
                      <a:pt x="555" y="1106"/>
                    </a:cubicBezTo>
                    <a:cubicBezTo>
                      <a:pt x="555" y="1027"/>
                      <a:pt x="555" y="1027"/>
                      <a:pt x="555" y="1027"/>
                    </a:cubicBezTo>
                    <a:cubicBezTo>
                      <a:pt x="555" y="988"/>
                      <a:pt x="555" y="948"/>
                      <a:pt x="555" y="909"/>
                    </a:cubicBezTo>
                    <a:cubicBezTo>
                      <a:pt x="555" y="909"/>
                      <a:pt x="555" y="869"/>
                      <a:pt x="555" y="830"/>
                    </a:cubicBezTo>
                    <a:cubicBezTo>
                      <a:pt x="555" y="830"/>
                      <a:pt x="555" y="790"/>
                      <a:pt x="555" y="790"/>
                    </a:cubicBezTo>
                    <a:cubicBezTo>
                      <a:pt x="594" y="711"/>
                      <a:pt x="594" y="632"/>
                      <a:pt x="634" y="553"/>
                    </a:cubicBezTo>
                    <a:cubicBezTo>
                      <a:pt x="634" y="514"/>
                      <a:pt x="713" y="474"/>
                      <a:pt x="713" y="435"/>
                    </a:cubicBezTo>
                    <a:cubicBezTo>
                      <a:pt x="713" y="316"/>
                      <a:pt x="752" y="158"/>
                      <a:pt x="673" y="79"/>
                    </a:cubicBezTo>
                    <a:cubicBezTo>
                      <a:pt x="673" y="79"/>
                      <a:pt x="673" y="79"/>
                      <a:pt x="673" y="40"/>
                    </a:cubicBezTo>
                    <a:cubicBezTo>
                      <a:pt x="673" y="40"/>
                      <a:pt x="673" y="40"/>
                      <a:pt x="673" y="40"/>
                    </a:cubicBezTo>
                    <a:cubicBezTo>
                      <a:pt x="673" y="40"/>
                      <a:pt x="634" y="40"/>
                      <a:pt x="594" y="40"/>
                    </a:cubicBezTo>
                    <a:cubicBezTo>
                      <a:pt x="594" y="0"/>
                      <a:pt x="555" y="0"/>
                      <a:pt x="515" y="40"/>
                    </a:cubicBezTo>
                    <a:cubicBezTo>
                      <a:pt x="436" y="40"/>
                      <a:pt x="436" y="40"/>
                      <a:pt x="436" y="40"/>
                    </a:cubicBezTo>
                    <a:cubicBezTo>
                      <a:pt x="436" y="40"/>
                      <a:pt x="396" y="40"/>
                      <a:pt x="396" y="40"/>
                    </a:cubicBezTo>
                    <a:cubicBezTo>
                      <a:pt x="357" y="40"/>
                      <a:pt x="357" y="40"/>
                      <a:pt x="357" y="40"/>
                    </a:cubicBezTo>
                    <a:cubicBezTo>
                      <a:pt x="357" y="40"/>
                      <a:pt x="317" y="79"/>
                      <a:pt x="317" y="79"/>
                    </a:cubicBezTo>
                    <a:cubicBezTo>
                      <a:pt x="278" y="119"/>
                      <a:pt x="278" y="158"/>
                      <a:pt x="278" y="158"/>
                    </a:cubicBezTo>
                    <a:cubicBezTo>
                      <a:pt x="278" y="158"/>
                      <a:pt x="436" y="237"/>
                      <a:pt x="436" y="158"/>
                    </a:cubicBezTo>
                    <a:cubicBezTo>
                      <a:pt x="436" y="119"/>
                      <a:pt x="436" y="119"/>
                      <a:pt x="436" y="119"/>
                    </a:cubicBezTo>
                    <a:cubicBezTo>
                      <a:pt x="436" y="158"/>
                      <a:pt x="436" y="158"/>
                      <a:pt x="436" y="158"/>
                    </a:cubicBezTo>
                    <a:cubicBezTo>
                      <a:pt x="475" y="198"/>
                      <a:pt x="475" y="237"/>
                      <a:pt x="475" y="237"/>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grpSp>
        <p:pic>
          <p:nvPicPr>
            <p:cNvPr id="63" name="图片 6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10706" y="5834382"/>
              <a:ext cx="897718" cy="897718"/>
            </a:xfrm>
            <a:prstGeom prst="rect">
              <a:avLst/>
            </a:prstGeom>
          </p:spPr>
        </p:pic>
      </p:grpSp>
    </p:spTree>
    <p:extLst>
      <p:ext uri="{BB962C8B-B14F-4D97-AF65-F5344CB8AC3E}">
        <p14:creationId xmlns:p14="http://schemas.microsoft.com/office/powerpoint/2010/main" val="7011309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形状 87" descr="e7d195523061f1c02e66e4f24090f95771f2a25398b4c6a397210DEF3B34B42E7CAE3753A3E55670C5C5B393DCCD8D49F265F3A29442F2D10D421F974AABEA3384308323DA72972389F1817D14B0E600176B7640C5FE853C3CA6C13E6224FE447611467F8C59D90457759954301592D596911204481223F59600973C807E3C579893B2EE7C2E603653A703B55268CCAE"/>
          <p:cNvSpPr/>
          <p:nvPr/>
        </p:nvSpPr>
        <p:spPr bwMode="auto">
          <a:xfrm rot="16200000">
            <a:off x="5957720" y="-1453981"/>
            <a:ext cx="541661" cy="6090602"/>
          </a:xfrm>
          <a:custGeom>
            <a:avLst/>
            <a:gdLst>
              <a:gd name="connsiteX0" fmla="*/ 523210 w 523210"/>
              <a:gd name="connsiteY0" fmla="*/ 632925 h 5128622"/>
              <a:gd name="connsiteX1" fmla="*/ 523210 w 523210"/>
              <a:gd name="connsiteY1" fmla="*/ 1463604 h 5128622"/>
              <a:gd name="connsiteX2" fmla="*/ 523210 w 523210"/>
              <a:gd name="connsiteY2" fmla="*/ 2258285 h 5128622"/>
              <a:gd name="connsiteX3" fmla="*/ 523210 w 523210"/>
              <a:gd name="connsiteY3" fmla="*/ 2363155 h 5128622"/>
              <a:gd name="connsiteX4" fmla="*/ 523210 w 523210"/>
              <a:gd name="connsiteY4" fmla="*/ 2607235 h 5128622"/>
              <a:gd name="connsiteX5" fmla="*/ 523210 w 523210"/>
              <a:gd name="connsiteY5" fmla="*/ 3088964 h 5128622"/>
              <a:gd name="connsiteX6" fmla="*/ 523210 w 523210"/>
              <a:gd name="connsiteY6" fmla="*/ 3154311 h 5128622"/>
              <a:gd name="connsiteX7" fmla="*/ 523210 w 523210"/>
              <a:gd name="connsiteY7" fmla="*/ 3193834 h 5128622"/>
              <a:gd name="connsiteX8" fmla="*/ 523210 w 523210"/>
              <a:gd name="connsiteY8" fmla="*/ 3984990 h 5128622"/>
              <a:gd name="connsiteX9" fmla="*/ 523210 w 523210"/>
              <a:gd name="connsiteY9" fmla="*/ 4232595 h 5128622"/>
              <a:gd name="connsiteX10" fmla="*/ 523209 w 523210"/>
              <a:gd name="connsiteY10" fmla="*/ 4232595 h 5128622"/>
              <a:gd name="connsiteX11" fmla="*/ 523209 w 523210"/>
              <a:gd name="connsiteY11" fmla="*/ 4337465 h 5128622"/>
              <a:gd name="connsiteX12" fmla="*/ 523210 w 523210"/>
              <a:gd name="connsiteY12" fmla="*/ 4337465 h 5128622"/>
              <a:gd name="connsiteX13" fmla="*/ 523210 w 523210"/>
              <a:gd name="connsiteY13" fmla="*/ 5128622 h 5128622"/>
              <a:gd name="connsiteX14" fmla="*/ 123221 w 523210"/>
              <a:gd name="connsiteY14" fmla="*/ 5002622 h 5128622"/>
              <a:gd name="connsiteX15" fmla="*/ 1 w 523210"/>
              <a:gd name="connsiteY15" fmla="*/ 4767364 h 5128622"/>
              <a:gd name="connsiteX16" fmla="*/ 1 w 523210"/>
              <a:gd name="connsiteY16" fmla="*/ 4495696 h 5128622"/>
              <a:gd name="connsiteX17" fmla="*/ 0 w 523210"/>
              <a:gd name="connsiteY17" fmla="*/ 4495696 h 5128622"/>
              <a:gd name="connsiteX18" fmla="*/ 0 w 523210"/>
              <a:gd name="connsiteY18" fmla="*/ 3352065 h 5128622"/>
              <a:gd name="connsiteX19" fmla="*/ 0 w 523210"/>
              <a:gd name="connsiteY19" fmla="*/ 2870336 h 5128622"/>
              <a:gd name="connsiteX20" fmla="*/ 0 w 523210"/>
              <a:gd name="connsiteY20" fmla="*/ 2765466 h 5128622"/>
              <a:gd name="connsiteX21" fmla="*/ 0 w 523210"/>
              <a:gd name="connsiteY21" fmla="*/ 2521386 h 5128622"/>
              <a:gd name="connsiteX22" fmla="*/ 0 w 523210"/>
              <a:gd name="connsiteY22" fmla="*/ 1974310 h 5128622"/>
              <a:gd name="connsiteX23" fmla="*/ 0 w 523210"/>
              <a:gd name="connsiteY23" fmla="*/ 1726705 h 5128622"/>
              <a:gd name="connsiteX24" fmla="*/ 0 w 523210"/>
              <a:gd name="connsiteY24" fmla="*/ 1621835 h 5128622"/>
              <a:gd name="connsiteX25" fmla="*/ 0 w 523210"/>
              <a:gd name="connsiteY25" fmla="*/ 896026 h 5128622"/>
              <a:gd name="connsiteX26" fmla="*/ 0 w 523210"/>
              <a:gd name="connsiteY26" fmla="*/ 830679 h 5128622"/>
              <a:gd name="connsiteX27" fmla="*/ 1 w 523210"/>
              <a:gd name="connsiteY27" fmla="*/ 830680 h 5128622"/>
              <a:gd name="connsiteX28" fmla="*/ 1 w 523210"/>
              <a:gd name="connsiteY28" fmla="*/ 791156 h 5128622"/>
              <a:gd name="connsiteX29" fmla="*/ 0 w 523210"/>
              <a:gd name="connsiteY29" fmla="*/ 791156 h 5128622"/>
              <a:gd name="connsiteX30" fmla="*/ 0 w 523210"/>
              <a:gd name="connsiteY30" fmla="*/ 0 h 5128622"/>
              <a:gd name="connsiteX31" fmla="*/ 399989 w 523210"/>
              <a:gd name="connsiteY31" fmla="*/ 125999 h 5128622"/>
              <a:gd name="connsiteX32" fmla="*/ 523209 w 523210"/>
              <a:gd name="connsiteY32" fmla="*/ 361258 h 5128622"/>
              <a:gd name="connsiteX33" fmla="*/ 523209 w 523210"/>
              <a:gd name="connsiteY33" fmla="*/ 632925 h 512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3210" h="5128622">
                <a:moveTo>
                  <a:pt x="523210" y="632925"/>
                </a:moveTo>
                <a:lnTo>
                  <a:pt x="523210" y="1463604"/>
                </a:lnTo>
                <a:lnTo>
                  <a:pt x="523210" y="2258285"/>
                </a:lnTo>
                <a:lnTo>
                  <a:pt x="523210" y="2363155"/>
                </a:lnTo>
                <a:lnTo>
                  <a:pt x="523210" y="2607235"/>
                </a:lnTo>
                <a:lnTo>
                  <a:pt x="523210" y="3088964"/>
                </a:lnTo>
                <a:lnTo>
                  <a:pt x="523210" y="3154311"/>
                </a:lnTo>
                <a:lnTo>
                  <a:pt x="523210" y="3193834"/>
                </a:lnTo>
                <a:lnTo>
                  <a:pt x="523210" y="3984990"/>
                </a:lnTo>
                <a:lnTo>
                  <a:pt x="523210" y="4232595"/>
                </a:lnTo>
                <a:lnTo>
                  <a:pt x="523209" y="4232595"/>
                </a:lnTo>
                <a:lnTo>
                  <a:pt x="523209" y="4337465"/>
                </a:lnTo>
                <a:lnTo>
                  <a:pt x="523210" y="4337465"/>
                </a:lnTo>
                <a:lnTo>
                  <a:pt x="523210" y="5128622"/>
                </a:lnTo>
                <a:cubicBezTo>
                  <a:pt x="523210" y="5128622"/>
                  <a:pt x="205651" y="5029507"/>
                  <a:pt x="123221" y="5002622"/>
                </a:cubicBezTo>
                <a:cubicBezTo>
                  <a:pt x="13081" y="4966692"/>
                  <a:pt x="1" y="4886001"/>
                  <a:pt x="1" y="4767364"/>
                </a:cubicBezTo>
                <a:lnTo>
                  <a:pt x="1" y="4495696"/>
                </a:lnTo>
                <a:lnTo>
                  <a:pt x="0" y="4495696"/>
                </a:lnTo>
                <a:lnTo>
                  <a:pt x="0" y="3352065"/>
                </a:lnTo>
                <a:lnTo>
                  <a:pt x="0" y="2870336"/>
                </a:lnTo>
                <a:lnTo>
                  <a:pt x="0" y="2765466"/>
                </a:lnTo>
                <a:lnTo>
                  <a:pt x="0" y="2521386"/>
                </a:lnTo>
                <a:lnTo>
                  <a:pt x="0" y="1974310"/>
                </a:lnTo>
                <a:lnTo>
                  <a:pt x="0" y="1726705"/>
                </a:lnTo>
                <a:lnTo>
                  <a:pt x="0" y="1621835"/>
                </a:lnTo>
                <a:lnTo>
                  <a:pt x="0" y="896026"/>
                </a:lnTo>
                <a:lnTo>
                  <a:pt x="0" y="830679"/>
                </a:lnTo>
                <a:lnTo>
                  <a:pt x="1" y="830680"/>
                </a:lnTo>
                <a:lnTo>
                  <a:pt x="1" y="791156"/>
                </a:lnTo>
                <a:lnTo>
                  <a:pt x="0" y="791156"/>
                </a:lnTo>
                <a:lnTo>
                  <a:pt x="0" y="0"/>
                </a:lnTo>
                <a:cubicBezTo>
                  <a:pt x="0" y="0"/>
                  <a:pt x="317559" y="99114"/>
                  <a:pt x="399989" y="125999"/>
                </a:cubicBezTo>
                <a:cubicBezTo>
                  <a:pt x="510129" y="161931"/>
                  <a:pt x="523209" y="242621"/>
                  <a:pt x="523209" y="361258"/>
                </a:cubicBezTo>
                <a:lnTo>
                  <a:pt x="523209" y="632925"/>
                </a:lnTo>
                <a:close/>
              </a:path>
            </a:pathLst>
          </a:custGeom>
          <a:gradFill>
            <a:gsLst>
              <a:gs pos="45000">
                <a:srgbClr val="165E9A"/>
              </a:gs>
              <a:gs pos="100000">
                <a:srgbClr val="1F86DB"/>
              </a:gs>
            </a:gsLst>
            <a:lin ang="2700000" scaled="0"/>
          </a:gradFill>
          <a:ln w="28575" cap="flat" cmpd="sng" algn="ctr">
            <a:noFill/>
            <a:prstDash val="solid"/>
            <a:miter lim="800000"/>
          </a:ln>
          <a:effectLst/>
          <a:extLst>
            <a:ext uri="{91240B29-F687-4F45-9708-019B960494DF}">
              <a14:hiddenLine xmlns:a14="http://schemas.microsoft.com/office/drawing/2010/main" w="25400">
                <a:solidFill>
                  <a:schemeClr val="tx1">
                    <a:alpha val="95000"/>
                  </a:schemeClr>
                </a:solidFill>
                <a:miter lim="800000"/>
                <a:headEnd type="none" w="med" len="med"/>
                <a:tailEnd type="none" w="med" len="med"/>
              </a14:hiddenLine>
            </a:ext>
          </a:ex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mj-ea"/>
              <a:ea typeface="+mj-ea"/>
              <a:cs typeface="+mn-cs"/>
            </a:endParaRPr>
          </a:p>
        </p:txBody>
      </p:sp>
      <p:grpSp>
        <p:nvGrpSpPr>
          <p:cNvPr id="6" name="组合 5"/>
          <p:cNvGrpSpPr/>
          <p:nvPr/>
        </p:nvGrpSpPr>
        <p:grpSpPr>
          <a:xfrm>
            <a:off x="602755" y="479257"/>
            <a:ext cx="7199821" cy="648971"/>
            <a:chOff x="667273" y="506017"/>
            <a:chExt cx="4732507" cy="426575"/>
          </a:xfrm>
        </p:grpSpPr>
        <p:sp>
          <p:nvSpPr>
            <p:cNvPr id="7" name="文本框 6"/>
            <p:cNvSpPr txBox="1"/>
            <p:nvPr/>
          </p:nvSpPr>
          <p:spPr>
            <a:xfrm>
              <a:off x="667273" y="588675"/>
              <a:ext cx="121425" cy="343917"/>
            </a:xfrm>
            <a:prstGeom prst="rect">
              <a:avLst/>
            </a:prstGeom>
            <a:noFill/>
          </p:spPr>
          <p:txBody>
            <a:bodyPr wrap="none" rtlCol="0">
              <a:spAutoFit/>
            </a:bodyPr>
            <a:lstStyle/>
            <a:p>
              <a:pPr algn="ctr"/>
              <a:endParaRPr lang="zh-CN" altLang="en-US" sz="2800" b="1" spc="300" dirty="0">
                <a:solidFill>
                  <a:srgbClr val="305494"/>
                </a:solidFill>
                <a:latin typeface="+mn-ea"/>
              </a:endParaRPr>
            </a:p>
          </p:txBody>
        </p:sp>
        <p:sp>
          <p:nvSpPr>
            <p:cNvPr id="8" name="矩形 7"/>
            <p:cNvSpPr/>
            <p:nvPr/>
          </p:nvSpPr>
          <p:spPr>
            <a:xfrm>
              <a:off x="1030007" y="506017"/>
              <a:ext cx="4369773" cy="303457"/>
            </a:xfrm>
            <a:prstGeom prst="rect">
              <a:avLst/>
            </a:prstGeom>
          </p:spPr>
          <p:txBody>
            <a:bodyPr wrap="none">
              <a:spAutoFit/>
            </a:bodyPr>
            <a:lstStyle/>
            <a:p>
              <a:r>
                <a:rPr lang="zh-CN" altLang="en-US" sz="2400" b="1" dirty="0">
                  <a:solidFill>
                    <a:schemeClr val="tx1">
                      <a:lumMod val="65000"/>
                      <a:lumOff val="35000"/>
                    </a:schemeClr>
                  </a:solidFill>
                  <a:latin typeface="+mj-ea"/>
                  <a:ea typeface="+mj-ea"/>
                </a:rPr>
                <a:t>四、培养爱粮节粮好习惯，实现垃圾的源头减量</a:t>
              </a:r>
            </a:p>
          </p:txBody>
        </p:sp>
      </p:grpSp>
      <p:grpSp>
        <p:nvGrpSpPr>
          <p:cNvPr id="9" name="组合 8"/>
          <p:cNvGrpSpPr/>
          <p:nvPr/>
        </p:nvGrpSpPr>
        <p:grpSpPr>
          <a:xfrm>
            <a:off x="344526" y="294139"/>
            <a:ext cx="1049495" cy="834089"/>
            <a:chOff x="344526" y="294139"/>
            <a:chExt cx="1049495" cy="834089"/>
          </a:xfrm>
        </p:grpSpPr>
        <p:sp>
          <p:nvSpPr>
            <p:cNvPr id="11" name="矩形 10"/>
            <p:cNvSpPr/>
            <p:nvPr/>
          </p:nvSpPr>
          <p:spPr>
            <a:xfrm>
              <a:off x="390819" y="341506"/>
              <a:ext cx="709699" cy="707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ea typeface="微软雅黑" panose="020B0503020204020204" pitchFamily="34" charset="-122"/>
              </a:endParaRPr>
            </a:p>
          </p:txBody>
        </p:sp>
        <p:sp>
          <p:nvSpPr>
            <p:cNvPr id="12" name="矩形 11"/>
            <p:cNvSpPr/>
            <p:nvPr/>
          </p:nvSpPr>
          <p:spPr>
            <a:xfrm>
              <a:off x="1209290" y="758896"/>
              <a:ext cx="184731" cy="369332"/>
            </a:xfrm>
            <a:prstGeom prst="rect">
              <a:avLst/>
            </a:prstGeom>
          </p:spPr>
          <p:txBody>
            <a:bodyPr wrap="none">
              <a:spAutoFit/>
            </a:bodyPr>
            <a:lstStyle/>
            <a:p>
              <a:endParaRPr lang="zh-CN" altLang="en-US" dirty="0">
                <a:solidFill>
                  <a:srgbClr val="B4120A"/>
                </a:solidFill>
                <a:ea typeface="微软雅黑" panose="020B0503020204020204" pitchFamily="34" charset="-122"/>
              </a:endParaRPr>
            </a:p>
          </p:txBody>
        </p:sp>
        <p:pic>
          <p:nvPicPr>
            <p:cNvPr id="13" name="图片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526" y="294139"/>
              <a:ext cx="802284" cy="802284"/>
            </a:xfrm>
            <a:prstGeom prst="rect">
              <a:avLst/>
            </a:prstGeom>
            <a:solidFill>
              <a:srgbClr val="315597"/>
            </a:solidFill>
          </p:spPr>
        </p:pic>
      </p:grpSp>
      <p:sp>
        <p:nvSpPr>
          <p:cNvPr id="2" name="矩形 1">
            <a:extLst>
              <a:ext uri="{FF2B5EF4-FFF2-40B4-BE49-F238E27FC236}">
                <a16:creationId xmlns:a16="http://schemas.microsoft.com/office/drawing/2014/main" xmlns="" id="{BE96987A-CC34-404C-8B80-16D5C4FC673A}"/>
              </a:ext>
            </a:extLst>
          </p:cNvPr>
          <p:cNvSpPr/>
          <p:nvPr/>
        </p:nvSpPr>
        <p:spPr>
          <a:xfrm>
            <a:off x="4725575" y="1391265"/>
            <a:ext cx="3005952" cy="400110"/>
          </a:xfrm>
          <a:prstGeom prst="rect">
            <a:avLst/>
          </a:prstGeom>
        </p:spPr>
        <p:txBody>
          <a:bodyPr wrap="none">
            <a:spAutoFit/>
          </a:bodyPr>
          <a:lstStyle/>
          <a:p>
            <a:r>
              <a:rPr lang="zh-CN" altLang="en-US" sz="2000" b="1" dirty="0">
                <a:solidFill>
                  <a:schemeClr val="bg1"/>
                </a:solidFill>
                <a:latin typeface="+mj-ea"/>
                <a:ea typeface="+mj-ea"/>
              </a:rPr>
              <a:t>营造爱粮节粮的浓厚氛围</a:t>
            </a:r>
          </a:p>
        </p:txBody>
      </p:sp>
      <p:sp>
        <p:nvSpPr>
          <p:cNvPr id="18" name="文本框 17">
            <a:extLst>
              <a:ext uri="{FF2B5EF4-FFF2-40B4-BE49-F238E27FC236}">
                <a16:creationId xmlns:a16="http://schemas.microsoft.com/office/drawing/2014/main" xmlns="" id="{5D567192-FFBE-41CD-BEA2-038DF52EFC52}"/>
              </a:ext>
            </a:extLst>
          </p:cNvPr>
          <p:cNvSpPr txBox="1"/>
          <p:nvPr/>
        </p:nvSpPr>
        <p:spPr>
          <a:xfrm>
            <a:off x="6457950" y="2509216"/>
            <a:ext cx="5183415" cy="2400657"/>
          </a:xfrm>
          <a:prstGeom prst="rect">
            <a:avLst/>
          </a:prstGeom>
          <a:noFill/>
        </p:spPr>
        <p:txBody>
          <a:bodyPr wrap="square">
            <a:spAutoFit/>
          </a:bodyPr>
          <a:lstStyle/>
          <a:p>
            <a:pPr indent="457200">
              <a:lnSpc>
                <a:spcPct val="150000"/>
              </a:lnSpc>
            </a:pPr>
            <a:r>
              <a:rPr lang="zh-CN" altLang="zh-CN" sz="2000" dirty="0">
                <a:solidFill>
                  <a:srgbClr val="000000"/>
                </a:solidFill>
                <a:effectLst/>
                <a:latin typeface="+mn-ea"/>
                <a:cs typeface="宋体" panose="02010600030101010101" pitchFamily="2" charset="-122"/>
              </a:rPr>
              <a:t>充分利用学校各种新闻媒介、</a:t>
            </a:r>
            <a:r>
              <a:rPr lang="zh-CN" altLang="zh-CN" sz="2000" dirty="0">
                <a:solidFill>
                  <a:srgbClr val="000000"/>
                </a:solidFill>
                <a:latin typeface="+mn-ea"/>
                <a:cs typeface="宋体" panose="02010600030101010101" pitchFamily="2" charset="-122"/>
              </a:rPr>
              <a:t>海报及条幅等方式，宣传普及“节俭用餐”“拒绝剩宴”“光盘行动”的健康饮食习惯，将倡导绿色生活、节约粮食，反对餐饮浪费的理念深入每一个同学的脑海中。</a:t>
            </a:r>
            <a:endParaRPr lang="zh-CN" altLang="en-US" sz="2000" dirty="0">
              <a:solidFill>
                <a:srgbClr val="000000"/>
              </a:solidFill>
              <a:latin typeface="+mn-ea"/>
              <a:cs typeface="宋体" panose="02010600030101010101" pitchFamily="2" charset="-122"/>
            </a:endParaRPr>
          </a:p>
        </p:txBody>
      </p:sp>
      <p:pic>
        <p:nvPicPr>
          <p:cNvPr id="4" name="图片 3">
            <a:extLst>
              <a:ext uri="{FF2B5EF4-FFF2-40B4-BE49-F238E27FC236}">
                <a16:creationId xmlns:a16="http://schemas.microsoft.com/office/drawing/2014/main" xmlns="" id="{60063F7C-D99F-49ED-8E84-2032B422EC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2241718"/>
            <a:ext cx="6132513" cy="2935655"/>
          </a:xfrm>
          <a:prstGeom prst="rect">
            <a:avLst/>
          </a:prstGeom>
        </p:spPr>
      </p:pic>
    </p:spTree>
    <p:extLst>
      <p:ext uri="{BB962C8B-B14F-4D97-AF65-F5344CB8AC3E}">
        <p14:creationId xmlns:p14="http://schemas.microsoft.com/office/powerpoint/2010/main" val="4024757565"/>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602755" y="605009"/>
            <a:ext cx="184730" cy="523219"/>
          </a:xfrm>
          <a:prstGeom prst="rect">
            <a:avLst/>
          </a:prstGeom>
          <a:noFill/>
        </p:spPr>
        <p:txBody>
          <a:bodyPr wrap="none" rtlCol="0">
            <a:spAutoFit/>
          </a:bodyPr>
          <a:lstStyle/>
          <a:p>
            <a:pPr algn="ctr"/>
            <a:endParaRPr lang="zh-CN" altLang="en-US" sz="2800" b="1" spc="300" dirty="0">
              <a:solidFill>
                <a:srgbClr val="305494"/>
              </a:solidFill>
              <a:latin typeface="+mn-ea"/>
            </a:endParaRPr>
          </a:p>
        </p:txBody>
      </p:sp>
      <p:sp>
        <p:nvSpPr>
          <p:cNvPr id="8" name="矩形 7"/>
          <p:cNvSpPr/>
          <p:nvPr/>
        </p:nvSpPr>
        <p:spPr>
          <a:xfrm>
            <a:off x="1154602" y="479257"/>
            <a:ext cx="6647974" cy="461665"/>
          </a:xfrm>
          <a:prstGeom prst="rect">
            <a:avLst/>
          </a:prstGeom>
        </p:spPr>
        <p:txBody>
          <a:bodyPr wrap="none">
            <a:spAutoFit/>
          </a:bodyPr>
          <a:lstStyle/>
          <a:p>
            <a:r>
              <a:rPr lang="zh-CN" altLang="en-US" sz="2400" b="1" dirty="0">
                <a:solidFill>
                  <a:schemeClr val="tx1">
                    <a:lumMod val="65000"/>
                    <a:lumOff val="35000"/>
                  </a:schemeClr>
                </a:solidFill>
                <a:latin typeface="+mj-ea"/>
                <a:ea typeface="+mj-ea"/>
              </a:rPr>
              <a:t>四、培养爱粮节粮好习惯，实现垃圾的源头减量</a:t>
            </a:r>
          </a:p>
        </p:txBody>
      </p:sp>
      <p:sp>
        <p:nvSpPr>
          <p:cNvPr id="18" name="文本框 17">
            <a:extLst>
              <a:ext uri="{FF2B5EF4-FFF2-40B4-BE49-F238E27FC236}">
                <a16:creationId xmlns:a16="http://schemas.microsoft.com/office/drawing/2014/main" xmlns="" id="{5D567192-FFBE-41CD-BEA2-038DF52EFC52}"/>
              </a:ext>
            </a:extLst>
          </p:cNvPr>
          <p:cNvSpPr txBox="1"/>
          <p:nvPr/>
        </p:nvSpPr>
        <p:spPr>
          <a:xfrm>
            <a:off x="1604516" y="2147399"/>
            <a:ext cx="9371184" cy="923330"/>
          </a:xfrm>
          <a:prstGeom prst="rect">
            <a:avLst/>
          </a:prstGeom>
          <a:noFill/>
        </p:spPr>
        <p:txBody>
          <a:bodyPr wrap="square">
            <a:spAutoFit/>
          </a:bodyPr>
          <a:lstStyle>
            <a:defPPr>
              <a:defRPr lang="zh-CN"/>
            </a:defPPr>
            <a:lvl1pPr indent="457200">
              <a:lnSpc>
                <a:spcPct val="150000"/>
              </a:lnSpc>
              <a:defRPr>
                <a:solidFill>
                  <a:srgbClr val="000000"/>
                </a:solidFill>
                <a:effectLst/>
                <a:latin typeface="+mn-ea"/>
                <a:cs typeface="宋体" panose="02010600030101010101" pitchFamily="2" charset="-122"/>
              </a:defRPr>
            </a:lvl1pPr>
          </a:lstStyle>
          <a:p>
            <a:r>
              <a:rPr lang="zh-CN" altLang="en-US" dirty="0"/>
              <a:t>学校要求学生食堂在菜单标明食材分量，可根据师生需求提供不同规格</a:t>
            </a:r>
            <a:r>
              <a:rPr lang="zh-CN" altLang="en-US" b="1" dirty="0">
                <a:solidFill>
                  <a:srgbClr val="0D509E"/>
                </a:solidFill>
              </a:rPr>
              <a:t>大、中、小分量</a:t>
            </a:r>
            <a:r>
              <a:rPr lang="zh-CN" altLang="en-US" dirty="0"/>
              <a:t>的餐品。同时，学校组织开展各种各样的节俭节约校园行活动。</a:t>
            </a:r>
          </a:p>
        </p:txBody>
      </p:sp>
      <p:sp>
        <p:nvSpPr>
          <p:cNvPr id="14" name="文本框 13">
            <a:extLst>
              <a:ext uri="{FF2B5EF4-FFF2-40B4-BE49-F238E27FC236}">
                <a16:creationId xmlns:a16="http://schemas.microsoft.com/office/drawing/2014/main" xmlns="" id="{0B561B96-7AC8-471A-828B-F87CDA7B6554}"/>
              </a:ext>
            </a:extLst>
          </p:cNvPr>
          <p:cNvSpPr txBox="1"/>
          <p:nvPr/>
        </p:nvSpPr>
        <p:spPr>
          <a:xfrm>
            <a:off x="6733029" y="3429000"/>
            <a:ext cx="4635370" cy="1754326"/>
          </a:xfrm>
          <a:prstGeom prst="rect">
            <a:avLst/>
          </a:prstGeom>
          <a:noFill/>
        </p:spPr>
        <p:txBody>
          <a:bodyPr wrap="square">
            <a:spAutoFit/>
          </a:bodyPr>
          <a:lstStyle/>
          <a:p>
            <a:pPr marL="285750" indent="-285750">
              <a:lnSpc>
                <a:spcPct val="150000"/>
              </a:lnSpc>
              <a:buFont typeface="Arial" panose="020B0604020202020204" pitchFamily="34" charset="0"/>
              <a:buChar char="•"/>
            </a:pPr>
            <a:r>
              <a:rPr lang="zh-CN" altLang="zh-CN" sz="1800" dirty="0">
                <a:solidFill>
                  <a:srgbClr val="000000"/>
                </a:solidFill>
                <a:effectLst/>
                <a:latin typeface="+mn-ea"/>
                <a:cs typeface="宋体" panose="02010600030101010101" pitchFamily="2" charset="-122"/>
              </a:rPr>
              <a:t>组织学生开展“光盘行动”宣誓仪式</a:t>
            </a:r>
            <a:r>
              <a:rPr lang="zh-CN" altLang="zh-CN" sz="1800" dirty="0" smtClean="0">
                <a:solidFill>
                  <a:srgbClr val="000000"/>
                </a:solidFill>
                <a:effectLst/>
                <a:latin typeface="+mn-ea"/>
                <a:cs typeface="宋体" panose="02010600030101010101" pitchFamily="2" charset="-122"/>
              </a:rPr>
              <a:t>，</a:t>
            </a:r>
            <a:endParaRPr lang="en-US" altLang="zh-CN" sz="1800" dirty="0" smtClean="0">
              <a:solidFill>
                <a:srgbClr val="000000"/>
              </a:solidFill>
              <a:effectLst/>
              <a:latin typeface="+mn-ea"/>
              <a:cs typeface="宋体" panose="02010600030101010101" pitchFamily="2" charset="-122"/>
            </a:endParaRPr>
          </a:p>
          <a:p>
            <a:pPr marL="261938">
              <a:lnSpc>
                <a:spcPct val="150000"/>
              </a:lnSpc>
            </a:pPr>
            <a:r>
              <a:rPr lang="zh-CN" altLang="zh-CN" sz="1800" dirty="0" smtClean="0">
                <a:solidFill>
                  <a:srgbClr val="000000"/>
                </a:solidFill>
                <a:effectLst/>
                <a:latin typeface="+mn-ea"/>
                <a:cs typeface="宋体" panose="02010600030101010101" pitchFamily="2" charset="-122"/>
              </a:rPr>
              <a:t>并签署</a:t>
            </a:r>
            <a:r>
              <a:rPr lang="zh-CN" altLang="zh-CN" sz="1800" dirty="0">
                <a:solidFill>
                  <a:srgbClr val="000000"/>
                </a:solidFill>
                <a:effectLst/>
                <a:latin typeface="+mn-ea"/>
                <a:cs typeface="宋体" panose="02010600030101010101" pitchFamily="2" charset="-122"/>
              </a:rPr>
              <a:t>《光盘行动“承诺书”》</a:t>
            </a:r>
            <a:r>
              <a:rPr lang="zh-CN" altLang="zh-CN" sz="1800" dirty="0" smtClean="0">
                <a:solidFill>
                  <a:srgbClr val="000000"/>
                </a:solidFill>
                <a:effectLst/>
                <a:latin typeface="+mn-ea"/>
                <a:cs typeface="宋体" panose="02010600030101010101" pitchFamily="2" charset="-122"/>
              </a:rPr>
              <a:t>；</a:t>
            </a:r>
            <a:endParaRPr lang="en-US" altLang="zh-CN" sz="1800" dirty="0" smtClean="0">
              <a:solidFill>
                <a:srgbClr val="000000"/>
              </a:solidFill>
              <a:effectLst/>
              <a:latin typeface="+mn-ea"/>
              <a:cs typeface="宋体" panose="02010600030101010101" pitchFamily="2" charset="-122"/>
            </a:endParaRPr>
          </a:p>
          <a:p>
            <a:pPr marL="285750" indent="-285750">
              <a:lnSpc>
                <a:spcPct val="150000"/>
              </a:lnSpc>
              <a:buFont typeface="Arial" panose="020B0604020202020204" pitchFamily="34" charset="0"/>
              <a:buChar char="•"/>
            </a:pPr>
            <a:r>
              <a:rPr lang="zh-CN" altLang="zh-CN" sz="1800" dirty="0" smtClean="0">
                <a:solidFill>
                  <a:srgbClr val="000000"/>
                </a:solidFill>
                <a:effectLst/>
                <a:latin typeface="+mn-ea"/>
                <a:cs typeface="宋体" panose="02010600030101010101" pitchFamily="2" charset="-122"/>
              </a:rPr>
              <a:t>在</a:t>
            </a:r>
            <a:r>
              <a:rPr lang="zh-CN" altLang="zh-CN" sz="1800" dirty="0">
                <a:solidFill>
                  <a:srgbClr val="000000"/>
                </a:solidFill>
                <a:effectLst/>
                <a:latin typeface="+mn-ea"/>
                <a:cs typeface="宋体" panose="02010600030101010101" pitchFamily="2" charset="-122"/>
              </a:rPr>
              <a:t>食堂开展了“光盘有礼”，对光盘行动的同学通过积分形式兑换各种小礼品等</a:t>
            </a:r>
            <a:endParaRPr lang="zh-CN" altLang="en-US" dirty="0">
              <a:latin typeface="+mn-ea"/>
            </a:endParaRPr>
          </a:p>
        </p:txBody>
      </p:sp>
      <p:sp>
        <p:nvSpPr>
          <p:cNvPr id="15" name="任意多边形: 形状 87" descr="e7d195523061f1c02e66e4f24090f95771f2a25398b4c6a397210DEF3B34B42E7CAE3753A3E55670C5C5B393DCCD8D49F265F3A29442F2D10D421F974AABEA3384308323DA72972389F1817D14B0E600176B7640C5FE853C3CA6C13E6224FE447611467F8C59D90457759954301592D596911204481223F59600973C807E3C579893B2EE7C2E603653A703B55268CCAE"/>
          <p:cNvSpPr/>
          <p:nvPr/>
        </p:nvSpPr>
        <p:spPr bwMode="auto">
          <a:xfrm rot="16200000">
            <a:off x="5957720" y="-1453981"/>
            <a:ext cx="541661" cy="6090602"/>
          </a:xfrm>
          <a:custGeom>
            <a:avLst/>
            <a:gdLst>
              <a:gd name="connsiteX0" fmla="*/ 523210 w 523210"/>
              <a:gd name="connsiteY0" fmla="*/ 632925 h 5128622"/>
              <a:gd name="connsiteX1" fmla="*/ 523210 w 523210"/>
              <a:gd name="connsiteY1" fmla="*/ 1463604 h 5128622"/>
              <a:gd name="connsiteX2" fmla="*/ 523210 w 523210"/>
              <a:gd name="connsiteY2" fmla="*/ 2258285 h 5128622"/>
              <a:gd name="connsiteX3" fmla="*/ 523210 w 523210"/>
              <a:gd name="connsiteY3" fmla="*/ 2363155 h 5128622"/>
              <a:gd name="connsiteX4" fmla="*/ 523210 w 523210"/>
              <a:gd name="connsiteY4" fmla="*/ 2607235 h 5128622"/>
              <a:gd name="connsiteX5" fmla="*/ 523210 w 523210"/>
              <a:gd name="connsiteY5" fmla="*/ 3088964 h 5128622"/>
              <a:gd name="connsiteX6" fmla="*/ 523210 w 523210"/>
              <a:gd name="connsiteY6" fmla="*/ 3154311 h 5128622"/>
              <a:gd name="connsiteX7" fmla="*/ 523210 w 523210"/>
              <a:gd name="connsiteY7" fmla="*/ 3193834 h 5128622"/>
              <a:gd name="connsiteX8" fmla="*/ 523210 w 523210"/>
              <a:gd name="connsiteY8" fmla="*/ 3984990 h 5128622"/>
              <a:gd name="connsiteX9" fmla="*/ 523210 w 523210"/>
              <a:gd name="connsiteY9" fmla="*/ 4232595 h 5128622"/>
              <a:gd name="connsiteX10" fmla="*/ 523209 w 523210"/>
              <a:gd name="connsiteY10" fmla="*/ 4232595 h 5128622"/>
              <a:gd name="connsiteX11" fmla="*/ 523209 w 523210"/>
              <a:gd name="connsiteY11" fmla="*/ 4337465 h 5128622"/>
              <a:gd name="connsiteX12" fmla="*/ 523210 w 523210"/>
              <a:gd name="connsiteY12" fmla="*/ 4337465 h 5128622"/>
              <a:gd name="connsiteX13" fmla="*/ 523210 w 523210"/>
              <a:gd name="connsiteY13" fmla="*/ 5128622 h 5128622"/>
              <a:gd name="connsiteX14" fmla="*/ 123221 w 523210"/>
              <a:gd name="connsiteY14" fmla="*/ 5002622 h 5128622"/>
              <a:gd name="connsiteX15" fmla="*/ 1 w 523210"/>
              <a:gd name="connsiteY15" fmla="*/ 4767364 h 5128622"/>
              <a:gd name="connsiteX16" fmla="*/ 1 w 523210"/>
              <a:gd name="connsiteY16" fmla="*/ 4495696 h 5128622"/>
              <a:gd name="connsiteX17" fmla="*/ 0 w 523210"/>
              <a:gd name="connsiteY17" fmla="*/ 4495696 h 5128622"/>
              <a:gd name="connsiteX18" fmla="*/ 0 w 523210"/>
              <a:gd name="connsiteY18" fmla="*/ 3352065 h 5128622"/>
              <a:gd name="connsiteX19" fmla="*/ 0 w 523210"/>
              <a:gd name="connsiteY19" fmla="*/ 2870336 h 5128622"/>
              <a:gd name="connsiteX20" fmla="*/ 0 w 523210"/>
              <a:gd name="connsiteY20" fmla="*/ 2765466 h 5128622"/>
              <a:gd name="connsiteX21" fmla="*/ 0 w 523210"/>
              <a:gd name="connsiteY21" fmla="*/ 2521386 h 5128622"/>
              <a:gd name="connsiteX22" fmla="*/ 0 w 523210"/>
              <a:gd name="connsiteY22" fmla="*/ 1974310 h 5128622"/>
              <a:gd name="connsiteX23" fmla="*/ 0 w 523210"/>
              <a:gd name="connsiteY23" fmla="*/ 1726705 h 5128622"/>
              <a:gd name="connsiteX24" fmla="*/ 0 w 523210"/>
              <a:gd name="connsiteY24" fmla="*/ 1621835 h 5128622"/>
              <a:gd name="connsiteX25" fmla="*/ 0 w 523210"/>
              <a:gd name="connsiteY25" fmla="*/ 896026 h 5128622"/>
              <a:gd name="connsiteX26" fmla="*/ 0 w 523210"/>
              <a:gd name="connsiteY26" fmla="*/ 830679 h 5128622"/>
              <a:gd name="connsiteX27" fmla="*/ 1 w 523210"/>
              <a:gd name="connsiteY27" fmla="*/ 830680 h 5128622"/>
              <a:gd name="connsiteX28" fmla="*/ 1 w 523210"/>
              <a:gd name="connsiteY28" fmla="*/ 791156 h 5128622"/>
              <a:gd name="connsiteX29" fmla="*/ 0 w 523210"/>
              <a:gd name="connsiteY29" fmla="*/ 791156 h 5128622"/>
              <a:gd name="connsiteX30" fmla="*/ 0 w 523210"/>
              <a:gd name="connsiteY30" fmla="*/ 0 h 5128622"/>
              <a:gd name="connsiteX31" fmla="*/ 399989 w 523210"/>
              <a:gd name="connsiteY31" fmla="*/ 125999 h 5128622"/>
              <a:gd name="connsiteX32" fmla="*/ 523209 w 523210"/>
              <a:gd name="connsiteY32" fmla="*/ 361258 h 5128622"/>
              <a:gd name="connsiteX33" fmla="*/ 523209 w 523210"/>
              <a:gd name="connsiteY33" fmla="*/ 632925 h 512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23210" h="5128622">
                <a:moveTo>
                  <a:pt x="523210" y="632925"/>
                </a:moveTo>
                <a:lnTo>
                  <a:pt x="523210" y="1463604"/>
                </a:lnTo>
                <a:lnTo>
                  <a:pt x="523210" y="2258285"/>
                </a:lnTo>
                <a:lnTo>
                  <a:pt x="523210" y="2363155"/>
                </a:lnTo>
                <a:lnTo>
                  <a:pt x="523210" y="2607235"/>
                </a:lnTo>
                <a:lnTo>
                  <a:pt x="523210" y="3088964"/>
                </a:lnTo>
                <a:lnTo>
                  <a:pt x="523210" y="3154311"/>
                </a:lnTo>
                <a:lnTo>
                  <a:pt x="523210" y="3193834"/>
                </a:lnTo>
                <a:lnTo>
                  <a:pt x="523210" y="3984990"/>
                </a:lnTo>
                <a:lnTo>
                  <a:pt x="523210" y="4232595"/>
                </a:lnTo>
                <a:lnTo>
                  <a:pt x="523209" y="4232595"/>
                </a:lnTo>
                <a:lnTo>
                  <a:pt x="523209" y="4337465"/>
                </a:lnTo>
                <a:lnTo>
                  <a:pt x="523210" y="4337465"/>
                </a:lnTo>
                <a:lnTo>
                  <a:pt x="523210" y="5128622"/>
                </a:lnTo>
                <a:cubicBezTo>
                  <a:pt x="523210" y="5128622"/>
                  <a:pt x="205651" y="5029507"/>
                  <a:pt x="123221" y="5002622"/>
                </a:cubicBezTo>
                <a:cubicBezTo>
                  <a:pt x="13081" y="4966692"/>
                  <a:pt x="1" y="4886001"/>
                  <a:pt x="1" y="4767364"/>
                </a:cubicBezTo>
                <a:lnTo>
                  <a:pt x="1" y="4495696"/>
                </a:lnTo>
                <a:lnTo>
                  <a:pt x="0" y="4495696"/>
                </a:lnTo>
                <a:lnTo>
                  <a:pt x="0" y="3352065"/>
                </a:lnTo>
                <a:lnTo>
                  <a:pt x="0" y="2870336"/>
                </a:lnTo>
                <a:lnTo>
                  <a:pt x="0" y="2765466"/>
                </a:lnTo>
                <a:lnTo>
                  <a:pt x="0" y="2521386"/>
                </a:lnTo>
                <a:lnTo>
                  <a:pt x="0" y="1974310"/>
                </a:lnTo>
                <a:lnTo>
                  <a:pt x="0" y="1726705"/>
                </a:lnTo>
                <a:lnTo>
                  <a:pt x="0" y="1621835"/>
                </a:lnTo>
                <a:lnTo>
                  <a:pt x="0" y="896026"/>
                </a:lnTo>
                <a:lnTo>
                  <a:pt x="0" y="830679"/>
                </a:lnTo>
                <a:lnTo>
                  <a:pt x="1" y="830680"/>
                </a:lnTo>
                <a:lnTo>
                  <a:pt x="1" y="791156"/>
                </a:lnTo>
                <a:lnTo>
                  <a:pt x="0" y="791156"/>
                </a:lnTo>
                <a:lnTo>
                  <a:pt x="0" y="0"/>
                </a:lnTo>
                <a:cubicBezTo>
                  <a:pt x="0" y="0"/>
                  <a:pt x="317559" y="99114"/>
                  <a:pt x="399989" y="125999"/>
                </a:cubicBezTo>
                <a:cubicBezTo>
                  <a:pt x="510129" y="161931"/>
                  <a:pt x="523209" y="242621"/>
                  <a:pt x="523209" y="361258"/>
                </a:cubicBezTo>
                <a:lnTo>
                  <a:pt x="523209" y="632925"/>
                </a:lnTo>
                <a:close/>
              </a:path>
            </a:pathLst>
          </a:custGeom>
          <a:gradFill>
            <a:gsLst>
              <a:gs pos="45000">
                <a:srgbClr val="165E9A"/>
              </a:gs>
              <a:gs pos="100000">
                <a:srgbClr val="1F86DB"/>
              </a:gs>
            </a:gsLst>
            <a:lin ang="2700000" scaled="0"/>
          </a:gradFill>
          <a:ln w="28575" cap="flat" cmpd="sng" algn="ctr">
            <a:noFill/>
            <a:prstDash val="solid"/>
            <a:miter lim="800000"/>
          </a:ln>
          <a:effectLst/>
          <a:extLst>
            <a:ext uri="{91240B29-F687-4F45-9708-019B960494DF}">
              <a14:hiddenLine xmlns:a14="http://schemas.microsoft.com/office/drawing/2010/main" w="25400">
                <a:solidFill>
                  <a:schemeClr val="tx1">
                    <a:alpha val="95000"/>
                  </a:schemeClr>
                </a:solidFill>
                <a:miter lim="800000"/>
                <a:headEnd type="none" w="med" len="med"/>
                <a:tailEnd type="none" w="med" len="med"/>
              </a14:hiddenLine>
            </a:ext>
          </a:ex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prstClr val="white"/>
              </a:solidFill>
              <a:effectLst/>
              <a:uLnTx/>
              <a:uFillTx/>
              <a:latin typeface="+mj-ea"/>
              <a:ea typeface="+mj-ea"/>
              <a:cs typeface="+mn-cs"/>
            </a:endParaRPr>
          </a:p>
        </p:txBody>
      </p:sp>
      <p:sp>
        <p:nvSpPr>
          <p:cNvPr id="16" name="矩形 15">
            <a:extLst>
              <a:ext uri="{FF2B5EF4-FFF2-40B4-BE49-F238E27FC236}">
                <a16:creationId xmlns:a16="http://schemas.microsoft.com/office/drawing/2014/main" xmlns="" id="{BE96987A-CC34-404C-8B80-16D5C4FC673A}"/>
              </a:ext>
            </a:extLst>
          </p:cNvPr>
          <p:cNvSpPr/>
          <p:nvPr/>
        </p:nvSpPr>
        <p:spPr>
          <a:xfrm>
            <a:off x="5171853" y="1391265"/>
            <a:ext cx="2236510" cy="400110"/>
          </a:xfrm>
          <a:prstGeom prst="rect">
            <a:avLst/>
          </a:prstGeom>
        </p:spPr>
        <p:txBody>
          <a:bodyPr wrap="none">
            <a:spAutoFit/>
          </a:bodyPr>
          <a:lstStyle/>
          <a:p>
            <a:r>
              <a:rPr lang="zh-CN" altLang="en-US" sz="2000" b="1" dirty="0">
                <a:solidFill>
                  <a:schemeClr val="bg1"/>
                </a:solidFill>
                <a:latin typeface="+mj-ea"/>
                <a:ea typeface="+mj-ea"/>
              </a:rPr>
              <a:t>推进师生光盘行动</a:t>
            </a:r>
          </a:p>
        </p:txBody>
      </p:sp>
      <p:grpSp>
        <p:nvGrpSpPr>
          <p:cNvPr id="3" name="组合 2"/>
          <p:cNvGrpSpPr/>
          <p:nvPr/>
        </p:nvGrpSpPr>
        <p:grpSpPr>
          <a:xfrm>
            <a:off x="695120" y="3392488"/>
            <a:ext cx="5926797" cy="1977798"/>
            <a:chOff x="342852" y="3392488"/>
            <a:chExt cx="5377991" cy="1794659"/>
          </a:xfrm>
        </p:grpSpPr>
        <p:pic>
          <p:nvPicPr>
            <p:cNvPr id="17" name="图片 16">
              <a:extLst>
                <a:ext uri="{FF2B5EF4-FFF2-40B4-BE49-F238E27FC236}">
                  <a16:creationId xmlns:a16="http://schemas.microsoft.com/office/drawing/2014/main" xmlns="" id="{2A63B09C-0690-4968-A737-EA4324A540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28855" y="3392489"/>
              <a:ext cx="2691988" cy="1794658"/>
            </a:xfrm>
            <a:prstGeom prst="rect">
              <a:avLst/>
            </a:prstGeom>
          </p:spPr>
        </p:pic>
        <p:pic>
          <p:nvPicPr>
            <p:cNvPr id="20" name="图片占位符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342852" y="3392488"/>
              <a:ext cx="2585180" cy="1794659"/>
            </a:xfrm>
            <a:prstGeom prst="rect">
              <a:avLst/>
            </a:prstGeom>
          </p:spPr>
        </p:pic>
      </p:grpSp>
    </p:spTree>
    <p:extLst>
      <p:ext uri="{BB962C8B-B14F-4D97-AF65-F5344CB8AC3E}">
        <p14:creationId xmlns:p14="http://schemas.microsoft.com/office/powerpoint/2010/main" val="2009597596"/>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 空心 1"/>
          <p:cNvSpPr/>
          <p:nvPr/>
        </p:nvSpPr>
        <p:spPr>
          <a:xfrm>
            <a:off x="1360063" y="649752"/>
            <a:ext cx="5602144" cy="5602144"/>
          </a:xfrm>
          <a:prstGeom prst="donut">
            <a:avLst>
              <a:gd name="adj" fmla="val 18374"/>
            </a:avLst>
          </a:prstGeom>
          <a:gradFill>
            <a:gsLst>
              <a:gs pos="0">
                <a:schemeClr val="bg1">
                  <a:alpha val="60000"/>
                </a:schemeClr>
              </a:gs>
              <a:gs pos="46000">
                <a:srgbClr val="FFFFFF">
                  <a:alpha val="20000"/>
                </a:srgb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black"/>
              </a:solidFill>
            </a:endParaRPr>
          </a:p>
        </p:txBody>
      </p:sp>
      <p:sp>
        <p:nvSpPr>
          <p:cNvPr id="3" name="箭头: V 形 2"/>
          <p:cNvSpPr/>
          <p:nvPr/>
        </p:nvSpPr>
        <p:spPr>
          <a:xfrm>
            <a:off x="1727922" y="-16076"/>
            <a:ext cx="5117217" cy="6858000"/>
          </a:xfrm>
          <a:prstGeom prst="chevron">
            <a:avLst>
              <a:gd name="adj" fmla="val 38278"/>
            </a:avLst>
          </a:prstGeom>
          <a:gradFill>
            <a:gsLst>
              <a:gs pos="0">
                <a:srgbClr val="0070C0"/>
              </a:gs>
              <a:gs pos="100000">
                <a:srgbClr val="005392">
                  <a:alpha val="80000"/>
                </a:srgbClr>
              </a:gs>
            </a:gsLst>
            <a:lin ang="10800000" scaled="0"/>
          </a:gradFill>
          <a:ln>
            <a:noFill/>
          </a:ln>
          <a:effectLst>
            <a:outerShdw blurRad="596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4" name="MH_Others_1"/>
          <p:cNvSpPr txBox="1"/>
          <p:nvPr>
            <p:custDataLst>
              <p:tags r:id="rId1"/>
            </p:custDataLst>
          </p:nvPr>
        </p:nvSpPr>
        <p:spPr>
          <a:xfrm>
            <a:off x="3024298" y="2500734"/>
            <a:ext cx="3116380" cy="668062"/>
          </a:xfrm>
          <a:prstGeom prst="rect">
            <a:avLst/>
          </a:prstGeom>
          <a:noFill/>
        </p:spPr>
        <p:txBody>
          <a:bodyPr wrap="square" rtlCol="0">
            <a:noAutofit/>
          </a:bodyPr>
          <a:lstStyle/>
          <a:p>
            <a:pPr algn="ctr"/>
            <a:endParaRPr lang="zh-CN" altLang="en-US" sz="3200" dirty="0">
              <a:solidFill>
                <a:schemeClr val="bg1"/>
              </a:solidFill>
              <a:effectLst>
                <a:outerShdw blurRad="38100" dist="38100" dir="2700000" algn="tl">
                  <a:srgbClr val="000000">
                    <a:alpha val="43137"/>
                  </a:srgbClr>
                </a:outerShdw>
              </a:effectLst>
              <a:latin typeface="汉仪细等线简" panose="02010609000101010101" pitchFamily="49" charset="-122"/>
              <a:ea typeface="汉仪细等线简" panose="02010609000101010101" pitchFamily="49" charset="-122"/>
              <a:cs typeface="Arial" panose="020B0604020202020204" pitchFamily="34" charset="0"/>
            </a:endParaRPr>
          </a:p>
        </p:txBody>
      </p:sp>
      <p:sp>
        <p:nvSpPr>
          <p:cNvPr id="5" name="矩形 4"/>
          <p:cNvSpPr/>
          <p:nvPr/>
        </p:nvSpPr>
        <p:spPr>
          <a:xfrm>
            <a:off x="4161135" y="2223627"/>
            <a:ext cx="8927184" cy="2004010"/>
          </a:xfrm>
          <a:prstGeom prst="rect">
            <a:avLst/>
          </a:prstGeom>
        </p:spPr>
        <p:txBody>
          <a:bodyPr wrap="square">
            <a:spAutoFit/>
          </a:bodyPr>
          <a:lstStyle/>
          <a:p>
            <a:pPr>
              <a:lnSpc>
                <a:spcPct val="150000"/>
              </a:lnSpc>
            </a:pPr>
            <a:r>
              <a:rPr lang="zh-CN" altLang="en-US" sz="4400" b="1" spc="600" dirty="0">
                <a:solidFill>
                  <a:schemeClr val="bg1"/>
                </a:solidFill>
                <a:latin typeface="微软雅黑" panose="020B0503020204020204" pitchFamily="34" charset="-122"/>
                <a:ea typeface="微软雅黑" panose="020B0503020204020204" pitchFamily="34" charset="-122"/>
              </a:rPr>
              <a:t>立足志愿服务，</a:t>
            </a:r>
            <a:endParaRPr lang="en-US" altLang="zh-CN" sz="4400" b="1" spc="6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4400" b="1" spc="600" dirty="0">
                <a:solidFill>
                  <a:schemeClr val="bg1"/>
                </a:solidFill>
                <a:latin typeface="微软雅黑" panose="020B0503020204020204" pitchFamily="34" charset="-122"/>
                <a:ea typeface="微软雅黑" panose="020B0503020204020204" pitchFamily="34" charset="-122"/>
              </a:rPr>
              <a:t>做新时尚的坚定引领者</a:t>
            </a:r>
          </a:p>
        </p:txBody>
      </p:sp>
      <p:grpSp>
        <p:nvGrpSpPr>
          <p:cNvPr id="61" name="组合 60"/>
          <p:cNvGrpSpPr/>
          <p:nvPr/>
        </p:nvGrpSpPr>
        <p:grpSpPr>
          <a:xfrm>
            <a:off x="5206000" y="6144748"/>
            <a:ext cx="1755324" cy="607408"/>
            <a:chOff x="4910706" y="5834382"/>
            <a:chExt cx="2594278" cy="897718"/>
          </a:xfrm>
        </p:grpSpPr>
        <p:grpSp>
          <p:nvGrpSpPr>
            <p:cNvPr id="62" name="组合 61"/>
            <p:cNvGrpSpPr/>
            <p:nvPr/>
          </p:nvGrpSpPr>
          <p:grpSpPr>
            <a:xfrm>
              <a:off x="5853044" y="6108032"/>
              <a:ext cx="1651940" cy="405740"/>
              <a:chOff x="5660559" y="4462727"/>
              <a:chExt cx="3847536" cy="945010"/>
            </a:xfrm>
            <a:effectLst/>
          </p:grpSpPr>
          <p:sp>
            <p:nvSpPr>
              <p:cNvPr id="64" name="Freeform 100"/>
              <p:cNvSpPr/>
              <p:nvPr/>
            </p:nvSpPr>
            <p:spPr bwMode="auto">
              <a:xfrm>
                <a:off x="5694309" y="5245735"/>
                <a:ext cx="118127" cy="148501"/>
              </a:xfrm>
              <a:custGeom>
                <a:avLst/>
                <a:gdLst>
                  <a:gd name="T0" fmla="*/ 158 w 592"/>
                  <a:gd name="T1" fmla="*/ 465 h 736"/>
                  <a:gd name="T2" fmla="*/ 316 w 592"/>
                  <a:gd name="T3" fmla="*/ 620 h 736"/>
                  <a:gd name="T4" fmla="*/ 435 w 592"/>
                  <a:gd name="T5" fmla="*/ 504 h 736"/>
                  <a:gd name="T6" fmla="*/ 277 w 592"/>
                  <a:gd name="T7" fmla="*/ 427 h 736"/>
                  <a:gd name="T8" fmla="*/ 40 w 592"/>
                  <a:gd name="T9" fmla="*/ 194 h 736"/>
                  <a:gd name="T10" fmla="*/ 316 w 592"/>
                  <a:gd name="T11" fmla="*/ 0 h 736"/>
                  <a:gd name="T12" fmla="*/ 592 w 592"/>
                  <a:gd name="T13" fmla="*/ 233 h 736"/>
                  <a:gd name="T14" fmla="*/ 435 w 592"/>
                  <a:gd name="T15" fmla="*/ 233 h 736"/>
                  <a:gd name="T16" fmla="*/ 316 w 592"/>
                  <a:gd name="T17" fmla="*/ 117 h 736"/>
                  <a:gd name="T18" fmla="*/ 198 w 592"/>
                  <a:gd name="T19" fmla="*/ 194 h 736"/>
                  <a:gd name="T20" fmla="*/ 356 w 592"/>
                  <a:gd name="T21" fmla="*/ 272 h 736"/>
                  <a:gd name="T22" fmla="*/ 592 w 592"/>
                  <a:gd name="T23" fmla="*/ 504 h 736"/>
                  <a:gd name="T24" fmla="*/ 474 w 592"/>
                  <a:gd name="T25" fmla="*/ 698 h 736"/>
                  <a:gd name="T26" fmla="*/ 316 w 592"/>
                  <a:gd name="T27" fmla="*/ 736 h 736"/>
                  <a:gd name="T28" fmla="*/ 0 w 592"/>
                  <a:gd name="T29" fmla="*/ 504 h 736"/>
                  <a:gd name="T30" fmla="*/ 158 w 592"/>
                  <a:gd name="T31" fmla="*/ 465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2" h="736">
                    <a:moveTo>
                      <a:pt x="158" y="465"/>
                    </a:moveTo>
                    <a:cubicBezTo>
                      <a:pt x="158" y="504"/>
                      <a:pt x="198" y="620"/>
                      <a:pt x="316" y="620"/>
                    </a:cubicBezTo>
                    <a:cubicBezTo>
                      <a:pt x="395" y="620"/>
                      <a:pt x="435" y="582"/>
                      <a:pt x="435" y="504"/>
                    </a:cubicBezTo>
                    <a:cubicBezTo>
                      <a:pt x="435" y="465"/>
                      <a:pt x="395" y="465"/>
                      <a:pt x="277" y="427"/>
                    </a:cubicBezTo>
                    <a:cubicBezTo>
                      <a:pt x="198" y="388"/>
                      <a:pt x="40" y="349"/>
                      <a:pt x="40" y="194"/>
                    </a:cubicBezTo>
                    <a:cubicBezTo>
                      <a:pt x="40" y="117"/>
                      <a:pt x="79" y="0"/>
                      <a:pt x="316" y="0"/>
                    </a:cubicBezTo>
                    <a:cubicBezTo>
                      <a:pt x="435" y="0"/>
                      <a:pt x="553" y="78"/>
                      <a:pt x="592" y="233"/>
                    </a:cubicBezTo>
                    <a:cubicBezTo>
                      <a:pt x="435" y="233"/>
                      <a:pt x="435" y="233"/>
                      <a:pt x="435" y="233"/>
                    </a:cubicBezTo>
                    <a:cubicBezTo>
                      <a:pt x="435" y="194"/>
                      <a:pt x="435" y="117"/>
                      <a:pt x="316" y="117"/>
                    </a:cubicBezTo>
                    <a:cubicBezTo>
                      <a:pt x="277" y="117"/>
                      <a:pt x="198" y="155"/>
                      <a:pt x="198" y="194"/>
                    </a:cubicBezTo>
                    <a:cubicBezTo>
                      <a:pt x="198" y="233"/>
                      <a:pt x="237" y="272"/>
                      <a:pt x="356" y="272"/>
                    </a:cubicBezTo>
                    <a:cubicBezTo>
                      <a:pt x="435" y="310"/>
                      <a:pt x="592" y="349"/>
                      <a:pt x="592" y="504"/>
                    </a:cubicBezTo>
                    <a:cubicBezTo>
                      <a:pt x="592" y="620"/>
                      <a:pt x="553" y="659"/>
                      <a:pt x="474" y="698"/>
                    </a:cubicBezTo>
                    <a:cubicBezTo>
                      <a:pt x="435" y="736"/>
                      <a:pt x="356" y="736"/>
                      <a:pt x="316" y="736"/>
                    </a:cubicBezTo>
                    <a:cubicBezTo>
                      <a:pt x="237" y="736"/>
                      <a:pt x="40" y="736"/>
                      <a:pt x="0" y="504"/>
                    </a:cubicBezTo>
                    <a:lnTo>
                      <a:pt x="158" y="465"/>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65" name="Freeform 101"/>
              <p:cNvSpPr/>
              <p:nvPr/>
            </p:nvSpPr>
            <p:spPr bwMode="auto">
              <a:xfrm>
                <a:off x="5846184" y="5252485"/>
                <a:ext cx="118127" cy="141751"/>
              </a:xfrm>
              <a:custGeom>
                <a:avLst/>
                <a:gdLst>
                  <a:gd name="T0" fmla="*/ 0 w 35"/>
                  <a:gd name="T1" fmla="*/ 0 h 42"/>
                  <a:gd name="T2" fmla="*/ 10 w 35"/>
                  <a:gd name="T3" fmla="*/ 0 h 42"/>
                  <a:gd name="T4" fmla="*/ 10 w 35"/>
                  <a:gd name="T5" fmla="*/ 16 h 42"/>
                  <a:gd name="T6" fmla="*/ 25 w 35"/>
                  <a:gd name="T7" fmla="*/ 16 h 42"/>
                  <a:gd name="T8" fmla="*/ 25 w 35"/>
                  <a:gd name="T9" fmla="*/ 0 h 42"/>
                  <a:gd name="T10" fmla="*/ 35 w 35"/>
                  <a:gd name="T11" fmla="*/ 0 h 42"/>
                  <a:gd name="T12" fmla="*/ 35 w 35"/>
                  <a:gd name="T13" fmla="*/ 42 h 42"/>
                  <a:gd name="T14" fmla="*/ 25 w 35"/>
                  <a:gd name="T15" fmla="*/ 42 h 42"/>
                  <a:gd name="T16" fmla="*/ 25 w 35"/>
                  <a:gd name="T17" fmla="*/ 23 h 42"/>
                  <a:gd name="T18" fmla="*/ 10 w 35"/>
                  <a:gd name="T19" fmla="*/ 23 h 42"/>
                  <a:gd name="T20" fmla="*/ 10 w 35"/>
                  <a:gd name="T21" fmla="*/ 42 h 42"/>
                  <a:gd name="T22" fmla="*/ 0 w 35"/>
                  <a:gd name="T23" fmla="*/ 42 h 42"/>
                  <a:gd name="T24" fmla="*/ 0 w 35"/>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42">
                    <a:moveTo>
                      <a:pt x="0" y="0"/>
                    </a:moveTo>
                    <a:lnTo>
                      <a:pt x="10" y="0"/>
                    </a:lnTo>
                    <a:lnTo>
                      <a:pt x="10" y="16"/>
                    </a:lnTo>
                    <a:lnTo>
                      <a:pt x="25" y="16"/>
                    </a:lnTo>
                    <a:lnTo>
                      <a:pt x="25" y="0"/>
                    </a:lnTo>
                    <a:lnTo>
                      <a:pt x="35" y="0"/>
                    </a:lnTo>
                    <a:lnTo>
                      <a:pt x="35" y="42"/>
                    </a:lnTo>
                    <a:lnTo>
                      <a:pt x="25" y="42"/>
                    </a:lnTo>
                    <a:lnTo>
                      <a:pt x="25" y="23"/>
                    </a:lnTo>
                    <a:lnTo>
                      <a:pt x="10" y="23"/>
                    </a:lnTo>
                    <a:lnTo>
                      <a:pt x="10" y="42"/>
                    </a:lnTo>
                    <a:lnTo>
                      <a:pt x="0"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66" name="Freeform 102"/>
              <p:cNvSpPr>
                <a:spLocks noEditPoints="1"/>
              </p:cNvSpPr>
              <p:nvPr/>
            </p:nvSpPr>
            <p:spPr bwMode="auto">
              <a:xfrm>
                <a:off x="5991312" y="5252485"/>
                <a:ext cx="138377" cy="141751"/>
              </a:xfrm>
              <a:custGeom>
                <a:avLst/>
                <a:gdLst>
                  <a:gd name="T0" fmla="*/ 32 w 41"/>
                  <a:gd name="T1" fmla="*/ 42 h 42"/>
                  <a:gd name="T2" fmla="*/ 29 w 41"/>
                  <a:gd name="T3" fmla="*/ 33 h 42"/>
                  <a:gd name="T4" fmla="*/ 12 w 41"/>
                  <a:gd name="T5" fmla="*/ 33 h 42"/>
                  <a:gd name="T6" fmla="*/ 9 w 41"/>
                  <a:gd name="T7" fmla="*/ 42 h 42"/>
                  <a:gd name="T8" fmla="*/ 0 w 41"/>
                  <a:gd name="T9" fmla="*/ 42 h 42"/>
                  <a:gd name="T10" fmla="*/ 16 w 41"/>
                  <a:gd name="T11" fmla="*/ 0 h 42"/>
                  <a:gd name="T12" fmla="*/ 26 w 41"/>
                  <a:gd name="T13" fmla="*/ 0 h 42"/>
                  <a:gd name="T14" fmla="*/ 41 w 41"/>
                  <a:gd name="T15" fmla="*/ 42 h 42"/>
                  <a:gd name="T16" fmla="*/ 32 w 41"/>
                  <a:gd name="T17" fmla="*/ 42 h 42"/>
                  <a:gd name="T18" fmla="*/ 28 w 41"/>
                  <a:gd name="T19" fmla="*/ 23 h 42"/>
                  <a:gd name="T20" fmla="*/ 21 w 41"/>
                  <a:gd name="T21" fmla="*/ 9 h 42"/>
                  <a:gd name="T22" fmla="*/ 16 w 41"/>
                  <a:gd name="T23" fmla="*/ 23 h 42"/>
                  <a:gd name="T24" fmla="*/ 28 w 41"/>
                  <a:gd name="T25"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2">
                    <a:moveTo>
                      <a:pt x="32" y="42"/>
                    </a:moveTo>
                    <a:lnTo>
                      <a:pt x="29" y="33"/>
                    </a:lnTo>
                    <a:lnTo>
                      <a:pt x="12" y="33"/>
                    </a:lnTo>
                    <a:lnTo>
                      <a:pt x="9" y="42"/>
                    </a:lnTo>
                    <a:lnTo>
                      <a:pt x="0" y="42"/>
                    </a:lnTo>
                    <a:lnTo>
                      <a:pt x="16" y="0"/>
                    </a:lnTo>
                    <a:lnTo>
                      <a:pt x="26" y="0"/>
                    </a:lnTo>
                    <a:lnTo>
                      <a:pt x="41" y="42"/>
                    </a:lnTo>
                    <a:lnTo>
                      <a:pt x="32" y="42"/>
                    </a:lnTo>
                    <a:close/>
                    <a:moveTo>
                      <a:pt x="28" y="23"/>
                    </a:moveTo>
                    <a:lnTo>
                      <a:pt x="21" y="9"/>
                    </a:lnTo>
                    <a:lnTo>
                      <a:pt x="16" y="23"/>
                    </a:lnTo>
                    <a:lnTo>
                      <a:pt x="28" y="23"/>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67" name="Freeform 103"/>
              <p:cNvSpPr/>
              <p:nvPr/>
            </p:nvSpPr>
            <p:spPr bwMode="auto">
              <a:xfrm>
                <a:off x="6166813" y="5252485"/>
                <a:ext cx="108001" cy="141751"/>
              </a:xfrm>
              <a:custGeom>
                <a:avLst/>
                <a:gdLst>
                  <a:gd name="T0" fmla="*/ 0 w 32"/>
                  <a:gd name="T1" fmla="*/ 0 h 42"/>
                  <a:gd name="T2" fmla="*/ 7 w 32"/>
                  <a:gd name="T3" fmla="*/ 0 h 42"/>
                  <a:gd name="T4" fmla="*/ 23 w 32"/>
                  <a:gd name="T5" fmla="*/ 28 h 42"/>
                  <a:gd name="T6" fmla="*/ 23 w 32"/>
                  <a:gd name="T7" fmla="*/ 28 h 42"/>
                  <a:gd name="T8" fmla="*/ 23 w 32"/>
                  <a:gd name="T9" fmla="*/ 0 h 42"/>
                  <a:gd name="T10" fmla="*/ 32 w 32"/>
                  <a:gd name="T11" fmla="*/ 0 h 42"/>
                  <a:gd name="T12" fmla="*/ 32 w 32"/>
                  <a:gd name="T13" fmla="*/ 42 h 42"/>
                  <a:gd name="T14" fmla="*/ 23 w 32"/>
                  <a:gd name="T15" fmla="*/ 42 h 42"/>
                  <a:gd name="T16" fmla="*/ 7 w 32"/>
                  <a:gd name="T17" fmla="*/ 14 h 42"/>
                  <a:gd name="T18" fmla="*/ 7 w 32"/>
                  <a:gd name="T19" fmla="*/ 14 h 42"/>
                  <a:gd name="T20" fmla="*/ 7 w 32"/>
                  <a:gd name="T21" fmla="*/ 42 h 42"/>
                  <a:gd name="T22" fmla="*/ 0 w 32"/>
                  <a:gd name="T23" fmla="*/ 42 h 42"/>
                  <a:gd name="T24" fmla="*/ 0 w 32"/>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2">
                    <a:moveTo>
                      <a:pt x="0" y="0"/>
                    </a:moveTo>
                    <a:lnTo>
                      <a:pt x="7" y="0"/>
                    </a:lnTo>
                    <a:lnTo>
                      <a:pt x="23" y="28"/>
                    </a:lnTo>
                    <a:lnTo>
                      <a:pt x="23" y="28"/>
                    </a:lnTo>
                    <a:lnTo>
                      <a:pt x="23" y="0"/>
                    </a:lnTo>
                    <a:lnTo>
                      <a:pt x="32" y="0"/>
                    </a:lnTo>
                    <a:lnTo>
                      <a:pt x="32" y="42"/>
                    </a:lnTo>
                    <a:lnTo>
                      <a:pt x="23" y="42"/>
                    </a:lnTo>
                    <a:lnTo>
                      <a:pt x="7" y="14"/>
                    </a:lnTo>
                    <a:lnTo>
                      <a:pt x="7" y="14"/>
                    </a:lnTo>
                    <a:lnTo>
                      <a:pt x="7" y="42"/>
                    </a:lnTo>
                    <a:lnTo>
                      <a:pt x="0"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68" name="Freeform 104"/>
              <p:cNvSpPr/>
              <p:nvPr/>
            </p:nvSpPr>
            <p:spPr bwMode="auto">
              <a:xfrm>
                <a:off x="6305189" y="5245735"/>
                <a:ext cx="138377" cy="148501"/>
              </a:xfrm>
              <a:custGeom>
                <a:avLst/>
                <a:gdLst>
                  <a:gd name="T0" fmla="*/ 356 w 672"/>
                  <a:gd name="T1" fmla="*/ 349 h 736"/>
                  <a:gd name="T2" fmla="*/ 672 w 672"/>
                  <a:gd name="T3" fmla="*/ 349 h 736"/>
                  <a:gd name="T4" fmla="*/ 672 w 672"/>
                  <a:gd name="T5" fmla="*/ 620 h 736"/>
                  <a:gd name="T6" fmla="*/ 356 w 672"/>
                  <a:gd name="T7" fmla="*/ 736 h 736"/>
                  <a:gd name="T8" fmla="*/ 0 w 672"/>
                  <a:gd name="T9" fmla="*/ 388 h 736"/>
                  <a:gd name="T10" fmla="*/ 356 w 672"/>
                  <a:gd name="T11" fmla="*/ 0 h 736"/>
                  <a:gd name="T12" fmla="*/ 672 w 672"/>
                  <a:gd name="T13" fmla="*/ 233 h 736"/>
                  <a:gd name="T14" fmla="*/ 514 w 672"/>
                  <a:gd name="T15" fmla="*/ 233 h 736"/>
                  <a:gd name="T16" fmla="*/ 356 w 672"/>
                  <a:gd name="T17" fmla="*/ 117 h 736"/>
                  <a:gd name="T18" fmla="*/ 198 w 672"/>
                  <a:gd name="T19" fmla="*/ 194 h 736"/>
                  <a:gd name="T20" fmla="*/ 159 w 672"/>
                  <a:gd name="T21" fmla="*/ 349 h 736"/>
                  <a:gd name="T22" fmla="*/ 356 w 672"/>
                  <a:gd name="T23" fmla="*/ 620 h 736"/>
                  <a:gd name="T24" fmla="*/ 514 w 672"/>
                  <a:gd name="T25" fmla="*/ 543 h 736"/>
                  <a:gd name="T26" fmla="*/ 514 w 672"/>
                  <a:gd name="T27" fmla="*/ 465 h 736"/>
                  <a:gd name="T28" fmla="*/ 356 w 672"/>
                  <a:gd name="T29" fmla="*/ 465 h 736"/>
                  <a:gd name="T30" fmla="*/ 356 w 672"/>
                  <a:gd name="T31" fmla="*/ 349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2" h="736">
                    <a:moveTo>
                      <a:pt x="356" y="349"/>
                    </a:moveTo>
                    <a:cubicBezTo>
                      <a:pt x="672" y="349"/>
                      <a:pt x="672" y="349"/>
                      <a:pt x="672" y="349"/>
                    </a:cubicBezTo>
                    <a:cubicBezTo>
                      <a:pt x="672" y="620"/>
                      <a:pt x="672" y="620"/>
                      <a:pt x="672" y="620"/>
                    </a:cubicBezTo>
                    <a:cubicBezTo>
                      <a:pt x="633" y="659"/>
                      <a:pt x="514" y="736"/>
                      <a:pt x="356" y="736"/>
                    </a:cubicBezTo>
                    <a:cubicBezTo>
                      <a:pt x="119" y="736"/>
                      <a:pt x="0" y="543"/>
                      <a:pt x="0" y="388"/>
                    </a:cubicBezTo>
                    <a:cubicBezTo>
                      <a:pt x="0" y="194"/>
                      <a:pt x="119" y="0"/>
                      <a:pt x="356" y="0"/>
                    </a:cubicBezTo>
                    <a:cubicBezTo>
                      <a:pt x="475" y="0"/>
                      <a:pt x="633" y="39"/>
                      <a:pt x="672" y="233"/>
                    </a:cubicBezTo>
                    <a:cubicBezTo>
                      <a:pt x="514" y="233"/>
                      <a:pt x="514" y="233"/>
                      <a:pt x="514" y="233"/>
                    </a:cubicBezTo>
                    <a:cubicBezTo>
                      <a:pt x="475" y="155"/>
                      <a:pt x="396" y="117"/>
                      <a:pt x="356" y="117"/>
                    </a:cubicBezTo>
                    <a:cubicBezTo>
                      <a:pt x="317" y="117"/>
                      <a:pt x="238" y="155"/>
                      <a:pt x="198" y="194"/>
                    </a:cubicBezTo>
                    <a:cubicBezTo>
                      <a:pt x="159" y="272"/>
                      <a:pt x="159" y="310"/>
                      <a:pt x="159" y="349"/>
                    </a:cubicBezTo>
                    <a:cubicBezTo>
                      <a:pt x="159" y="465"/>
                      <a:pt x="198" y="620"/>
                      <a:pt x="356" y="620"/>
                    </a:cubicBezTo>
                    <a:cubicBezTo>
                      <a:pt x="435" y="620"/>
                      <a:pt x="514" y="582"/>
                      <a:pt x="514" y="543"/>
                    </a:cubicBezTo>
                    <a:cubicBezTo>
                      <a:pt x="514" y="465"/>
                      <a:pt x="514" y="465"/>
                      <a:pt x="514" y="465"/>
                    </a:cubicBezTo>
                    <a:cubicBezTo>
                      <a:pt x="356" y="465"/>
                      <a:pt x="356" y="465"/>
                      <a:pt x="356" y="465"/>
                    </a:cubicBezTo>
                    <a:lnTo>
                      <a:pt x="356" y="349"/>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69" name="Freeform 105"/>
              <p:cNvSpPr/>
              <p:nvPr/>
            </p:nvSpPr>
            <p:spPr bwMode="auto">
              <a:xfrm>
                <a:off x="6484066" y="5252485"/>
                <a:ext cx="111377" cy="141751"/>
              </a:xfrm>
              <a:custGeom>
                <a:avLst/>
                <a:gdLst>
                  <a:gd name="T0" fmla="*/ 0 w 33"/>
                  <a:gd name="T1" fmla="*/ 0 h 42"/>
                  <a:gd name="T2" fmla="*/ 10 w 33"/>
                  <a:gd name="T3" fmla="*/ 0 h 42"/>
                  <a:gd name="T4" fmla="*/ 10 w 33"/>
                  <a:gd name="T5" fmla="*/ 16 h 42"/>
                  <a:gd name="T6" fmla="*/ 26 w 33"/>
                  <a:gd name="T7" fmla="*/ 16 h 42"/>
                  <a:gd name="T8" fmla="*/ 26 w 33"/>
                  <a:gd name="T9" fmla="*/ 0 h 42"/>
                  <a:gd name="T10" fmla="*/ 33 w 33"/>
                  <a:gd name="T11" fmla="*/ 0 h 42"/>
                  <a:gd name="T12" fmla="*/ 33 w 33"/>
                  <a:gd name="T13" fmla="*/ 42 h 42"/>
                  <a:gd name="T14" fmla="*/ 26 w 33"/>
                  <a:gd name="T15" fmla="*/ 42 h 42"/>
                  <a:gd name="T16" fmla="*/ 26 w 33"/>
                  <a:gd name="T17" fmla="*/ 23 h 42"/>
                  <a:gd name="T18" fmla="*/ 10 w 33"/>
                  <a:gd name="T19" fmla="*/ 23 h 42"/>
                  <a:gd name="T20" fmla="*/ 10 w 33"/>
                  <a:gd name="T21" fmla="*/ 42 h 42"/>
                  <a:gd name="T22" fmla="*/ 0 w 33"/>
                  <a:gd name="T23" fmla="*/ 42 h 42"/>
                  <a:gd name="T24" fmla="*/ 0 w 33"/>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42">
                    <a:moveTo>
                      <a:pt x="0" y="0"/>
                    </a:moveTo>
                    <a:lnTo>
                      <a:pt x="10" y="0"/>
                    </a:lnTo>
                    <a:lnTo>
                      <a:pt x="10" y="16"/>
                    </a:lnTo>
                    <a:lnTo>
                      <a:pt x="26" y="16"/>
                    </a:lnTo>
                    <a:lnTo>
                      <a:pt x="26" y="0"/>
                    </a:lnTo>
                    <a:lnTo>
                      <a:pt x="33" y="0"/>
                    </a:lnTo>
                    <a:lnTo>
                      <a:pt x="33" y="42"/>
                    </a:lnTo>
                    <a:lnTo>
                      <a:pt x="26" y="42"/>
                    </a:lnTo>
                    <a:lnTo>
                      <a:pt x="26" y="23"/>
                    </a:lnTo>
                    <a:lnTo>
                      <a:pt x="10" y="23"/>
                    </a:lnTo>
                    <a:lnTo>
                      <a:pt x="10" y="42"/>
                    </a:lnTo>
                    <a:lnTo>
                      <a:pt x="0"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70" name="Freeform 106"/>
              <p:cNvSpPr>
                <a:spLocks noEditPoints="1"/>
              </p:cNvSpPr>
              <p:nvPr/>
            </p:nvSpPr>
            <p:spPr bwMode="auto">
              <a:xfrm>
                <a:off x="6625818" y="5252485"/>
                <a:ext cx="145127" cy="141751"/>
              </a:xfrm>
              <a:custGeom>
                <a:avLst/>
                <a:gdLst>
                  <a:gd name="T0" fmla="*/ 34 w 43"/>
                  <a:gd name="T1" fmla="*/ 42 h 42"/>
                  <a:gd name="T2" fmla="*/ 28 w 43"/>
                  <a:gd name="T3" fmla="*/ 33 h 42"/>
                  <a:gd name="T4" fmla="*/ 12 w 43"/>
                  <a:gd name="T5" fmla="*/ 33 h 42"/>
                  <a:gd name="T6" fmla="*/ 9 w 43"/>
                  <a:gd name="T7" fmla="*/ 42 h 42"/>
                  <a:gd name="T8" fmla="*/ 0 w 43"/>
                  <a:gd name="T9" fmla="*/ 42 h 42"/>
                  <a:gd name="T10" fmla="*/ 16 w 43"/>
                  <a:gd name="T11" fmla="*/ 0 h 42"/>
                  <a:gd name="T12" fmla="*/ 26 w 43"/>
                  <a:gd name="T13" fmla="*/ 0 h 42"/>
                  <a:gd name="T14" fmla="*/ 43 w 43"/>
                  <a:gd name="T15" fmla="*/ 42 h 42"/>
                  <a:gd name="T16" fmla="*/ 34 w 43"/>
                  <a:gd name="T17" fmla="*/ 42 h 42"/>
                  <a:gd name="T18" fmla="*/ 26 w 43"/>
                  <a:gd name="T19" fmla="*/ 23 h 42"/>
                  <a:gd name="T20" fmla="*/ 21 w 43"/>
                  <a:gd name="T21" fmla="*/ 9 h 42"/>
                  <a:gd name="T22" fmla="*/ 14 w 43"/>
                  <a:gd name="T23" fmla="*/ 23 h 42"/>
                  <a:gd name="T24" fmla="*/ 26 w 43"/>
                  <a:gd name="T25"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2">
                    <a:moveTo>
                      <a:pt x="34" y="42"/>
                    </a:moveTo>
                    <a:lnTo>
                      <a:pt x="28" y="33"/>
                    </a:lnTo>
                    <a:lnTo>
                      <a:pt x="12" y="33"/>
                    </a:lnTo>
                    <a:lnTo>
                      <a:pt x="9" y="42"/>
                    </a:lnTo>
                    <a:lnTo>
                      <a:pt x="0" y="42"/>
                    </a:lnTo>
                    <a:lnTo>
                      <a:pt x="16" y="0"/>
                    </a:lnTo>
                    <a:lnTo>
                      <a:pt x="26" y="0"/>
                    </a:lnTo>
                    <a:lnTo>
                      <a:pt x="43" y="42"/>
                    </a:lnTo>
                    <a:lnTo>
                      <a:pt x="34" y="42"/>
                    </a:lnTo>
                    <a:close/>
                    <a:moveTo>
                      <a:pt x="26" y="23"/>
                    </a:moveTo>
                    <a:lnTo>
                      <a:pt x="21" y="9"/>
                    </a:lnTo>
                    <a:lnTo>
                      <a:pt x="14" y="23"/>
                    </a:lnTo>
                    <a:lnTo>
                      <a:pt x="26" y="23"/>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71" name="Rectangle 107"/>
              <p:cNvSpPr>
                <a:spLocks noChangeArrowheads="1"/>
              </p:cNvSpPr>
              <p:nvPr/>
            </p:nvSpPr>
            <p:spPr bwMode="auto">
              <a:xfrm>
                <a:off x="6791193" y="5252485"/>
                <a:ext cx="30376" cy="141751"/>
              </a:xfrm>
              <a:prstGeom prst="rect">
                <a:avLst/>
              </a:prstGeom>
              <a:solidFill>
                <a:schemeClr val="bg1"/>
              </a:solidFill>
              <a:ln w="9525">
                <a:noFill/>
                <a:miter lim="800000"/>
              </a:ln>
            </p:spPr>
            <p:txBody>
              <a:bodyPr vert="horz" wrap="square" lIns="91440" tIns="45720" rIns="91440" bIns="45720" numCol="1" anchor="t" anchorCtr="0" compatLnSpc="1"/>
              <a:lstStyle/>
              <a:p>
                <a:endParaRPr lang="zh-CN" altLang="en-US"/>
              </a:p>
            </p:txBody>
          </p:sp>
          <p:sp>
            <p:nvSpPr>
              <p:cNvPr id="72" name="Freeform 108"/>
              <p:cNvSpPr/>
              <p:nvPr/>
            </p:nvSpPr>
            <p:spPr bwMode="auto">
              <a:xfrm>
                <a:off x="6932945" y="5252485"/>
                <a:ext cx="91127" cy="141751"/>
              </a:xfrm>
              <a:custGeom>
                <a:avLst/>
                <a:gdLst>
                  <a:gd name="T0" fmla="*/ 464 w 464"/>
                  <a:gd name="T1" fmla="*/ 0 h 688"/>
                  <a:gd name="T2" fmla="*/ 464 w 464"/>
                  <a:gd name="T3" fmla="*/ 421 h 688"/>
                  <a:gd name="T4" fmla="*/ 426 w 464"/>
                  <a:gd name="T5" fmla="*/ 612 h 688"/>
                  <a:gd name="T6" fmla="*/ 232 w 464"/>
                  <a:gd name="T7" fmla="*/ 688 h 688"/>
                  <a:gd name="T8" fmla="*/ 0 w 464"/>
                  <a:gd name="T9" fmla="*/ 459 h 688"/>
                  <a:gd name="T10" fmla="*/ 155 w 464"/>
                  <a:gd name="T11" fmla="*/ 459 h 688"/>
                  <a:gd name="T12" fmla="*/ 232 w 464"/>
                  <a:gd name="T13" fmla="*/ 574 h 688"/>
                  <a:gd name="T14" fmla="*/ 310 w 464"/>
                  <a:gd name="T15" fmla="*/ 421 h 688"/>
                  <a:gd name="T16" fmla="*/ 310 w 464"/>
                  <a:gd name="T17" fmla="*/ 0 h 688"/>
                  <a:gd name="T18" fmla="*/ 464 w 464"/>
                  <a:gd name="T19"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4" h="688">
                    <a:moveTo>
                      <a:pt x="464" y="0"/>
                    </a:moveTo>
                    <a:cubicBezTo>
                      <a:pt x="464" y="421"/>
                      <a:pt x="464" y="421"/>
                      <a:pt x="464" y="421"/>
                    </a:cubicBezTo>
                    <a:cubicBezTo>
                      <a:pt x="464" y="459"/>
                      <a:pt x="464" y="536"/>
                      <a:pt x="426" y="612"/>
                    </a:cubicBezTo>
                    <a:cubicBezTo>
                      <a:pt x="387" y="650"/>
                      <a:pt x="310" y="688"/>
                      <a:pt x="232" y="688"/>
                    </a:cubicBezTo>
                    <a:cubicBezTo>
                      <a:pt x="78" y="688"/>
                      <a:pt x="39" y="612"/>
                      <a:pt x="0" y="459"/>
                    </a:cubicBezTo>
                    <a:cubicBezTo>
                      <a:pt x="155" y="459"/>
                      <a:pt x="155" y="459"/>
                      <a:pt x="155" y="459"/>
                    </a:cubicBezTo>
                    <a:cubicBezTo>
                      <a:pt x="155" y="497"/>
                      <a:pt x="155" y="574"/>
                      <a:pt x="232" y="574"/>
                    </a:cubicBezTo>
                    <a:cubicBezTo>
                      <a:pt x="310" y="574"/>
                      <a:pt x="310" y="497"/>
                      <a:pt x="310" y="421"/>
                    </a:cubicBezTo>
                    <a:cubicBezTo>
                      <a:pt x="310" y="0"/>
                      <a:pt x="310" y="0"/>
                      <a:pt x="310" y="0"/>
                    </a:cubicBezTo>
                    <a:lnTo>
                      <a:pt x="464"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73" name="Rectangle 109"/>
              <p:cNvSpPr>
                <a:spLocks noChangeArrowheads="1"/>
              </p:cNvSpPr>
              <p:nvPr/>
            </p:nvSpPr>
            <p:spPr bwMode="auto">
              <a:xfrm>
                <a:off x="7067946" y="5252485"/>
                <a:ext cx="30376" cy="141751"/>
              </a:xfrm>
              <a:prstGeom prst="rect">
                <a:avLst/>
              </a:prstGeom>
              <a:solidFill>
                <a:schemeClr val="bg1"/>
              </a:solidFill>
              <a:ln w="9525">
                <a:noFill/>
                <a:miter lim="800000"/>
              </a:ln>
            </p:spPr>
            <p:txBody>
              <a:bodyPr vert="horz" wrap="square" lIns="91440" tIns="45720" rIns="91440" bIns="45720" numCol="1" anchor="t" anchorCtr="0" compatLnSpc="1"/>
              <a:lstStyle/>
              <a:p>
                <a:endParaRPr lang="zh-CN" altLang="en-US"/>
              </a:p>
            </p:txBody>
          </p:sp>
          <p:sp>
            <p:nvSpPr>
              <p:cNvPr id="74" name="Freeform 110"/>
              <p:cNvSpPr>
                <a:spLocks noEditPoints="1"/>
              </p:cNvSpPr>
              <p:nvPr/>
            </p:nvSpPr>
            <p:spPr bwMode="auto">
              <a:xfrm>
                <a:off x="7118572" y="5252485"/>
                <a:ext cx="148501" cy="141751"/>
              </a:xfrm>
              <a:custGeom>
                <a:avLst/>
                <a:gdLst>
                  <a:gd name="T0" fmla="*/ 33 w 44"/>
                  <a:gd name="T1" fmla="*/ 42 h 42"/>
                  <a:gd name="T2" fmla="*/ 29 w 44"/>
                  <a:gd name="T3" fmla="*/ 33 h 42"/>
                  <a:gd name="T4" fmla="*/ 12 w 44"/>
                  <a:gd name="T5" fmla="*/ 33 h 42"/>
                  <a:gd name="T6" fmla="*/ 10 w 44"/>
                  <a:gd name="T7" fmla="*/ 42 h 42"/>
                  <a:gd name="T8" fmla="*/ 0 w 44"/>
                  <a:gd name="T9" fmla="*/ 42 h 42"/>
                  <a:gd name="T10" fmla="*/ 17 w 44"/>
                  <a:gd name="T11" fmla="*/ 0 h 42"/>
                  <a:gd name="T12" fmla="*/ 26 w 44"/>
                  <a:gd name="T13" fmla="*/ 0 h 42"/>
                  <a:gd name="T14" fmla="*/ 44 w 44"/>
                  <a:gd name="T15" fmla="*/ 42 h 42"/>
                  <a:gd name="T16" fmla="*/ 33 w 44"/>
                  <a:gd name="T17" fmla="*/ 42 h 42"/>
                  <a:gd name="T18" fmla="*/ 26 w 44"/>
                  <a:gd name="T19" fmla="*/ 23 h 42"/>
                  <a:gd name="T20" fmla="*/ 22 w 44"/>
                  <a:gd name="T21" fmla="*/ 9 h 42"/>
                  <a:gd name="T22" fmla="*/ 15 w 44"/>
                  <a:gd name="T23" fmla="*/ 23 h 42"/>
                  <a:gd name="T24" fmla="*/ 26 w 44"/>
                  <a:gd name="T25"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42">
                    <a:moveTo>
                      <a:pt x="33" y="42"/>
                    </a:moveTo>
                    <a:lnTo>
                      <a:pt x="29" y="33"/>
                    </a:lnTo>
                    <a:lnTo>
                      <a:pt x="12" y="33"/>
                    </a:lnTo>
                    <a:lnTo>
                      <a:pt x="10" y="42"/>
                    </a:lnTo>
                    <a:lnTo>
                      <a:pt x="0" y="42"/>
                    </a:lnTo>
                    <a:lnTo>
                      <a:pt x="17" y="0"/>
                    </a:lnTo>
                    <a:lnTo>
                      <a:pt x="26" y="0"/>
                    </a:lnTo>
                    <a:lnTo>
                      <a:pt x="44" y="42"/>
                    </a:lnTo>
                    <a:lnTo>
                      <a:pt x="33" y="42"/>
                    </a:lnTo>
                    <a:close/>
                    <a:moveTo>
                      <a:pt x="26" y="23"/>
                    </a:moveTo>
                    <a:lnTo>
                      <a:pt x="22" y="9"/>
                    </a:lnTo>
                    <a:lnTo>
                      <a:pt x="15" y="23"/>
                    </a:lnTo>
                    <a:lnTo>
                      <a:pt x="26" y="23"/>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75" name="Freeform 111"/>
              <p:cNvSpPr/>
              <p:nvPr/>
            </p:nvSpPr>
            <p:spPr bwMode="auto">
              <a:xfrm>
                <a:off x="7290698" y="5252485"/>
                <a:ext cx="111377" cy="141751"/>
              </a:xfrm>
              <a:custGeom>
                <a:avLst/>
                <a:gdLst>
                  <a:gd name="T0" fmla="*/ 0 w 33"/>
                  <a:gd name="T1" fmla="*/ 0 h 42"/>
                  <a:gd name="T2" fmla="*/ 9 w 33"/>
                  <a:gd name="T3" fmla="*/ 0 h 42"/>
                  <a:gd name="T4" fmla="*/ 26 w 33"/>
                  <a:gd name="T5" fmla="*/ 28 h 42"/>
                  <a:gd name="T6" fmla="*/ 26 w 33"/>
                  <a:gd name="T7" fmla="*/ 28 h 42"/>
                  <a:gd name="T8" fmla="*/ 26 w 33"/>
                  <a:gd name="T9" fmla="*/ 0 h 42"/>
                  <a:gd name="T10" fmla="*/ 33 w 33"/>
                  <a:gd name="T11" fmla="*/ 0 h 42"/>
                  <a:gd name="T12" fmla="*/ 33 w 33"/>
                  <a:gd name="T13" fmla="*/ 42 h 42"/>
                  <a:gd name="T14" fmla="*/ 26 w 33"/>
                  <a:gd name="T15" fmla="*/ 42 h 42"/>
                  <a:gd name="T16" fmla="*/ 9 w 33"/>
                  <a:gd name="T17" fmla="*/ 14 h 42"/>
                  <a:gd name="T18" fmla="*/ 9 w 33"/>
                  <a:gd name="T19" fmla="*/ 14 h 42"/>
                  <a:gd name="T20" fmla="*/ 9 w 33"/>
                  <a:gd name="T21" fmla="*/ 42 h 42"/>
                  <a:gd name="T22" fmla="*/ 0 w 33"/>
                  <a:gd name="T23" fmla="*/ 42 h 42"/>
                  <a:gd name="T24" fmla="*/ 0 w 33"/>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42">
                    <a:moveTo>
                      <a:pt x="0" y="0"/>
                    </a:moveTo>
                    <a:lnTo>
                      <a:pt x="9" y="0"/>
                    </a:lnTo>
                    <a:lnTo>
                      <a:pt x="26" y="28"/>
                    </a:lnTo>
                    <a:lnTo>
                      <a:pt x="26" y="28"/>
                    </a:lnTo>
                    <a:lnTo>
                      <a:pt x="26" y="0"/>
                    </a:lnTo>
                    <a:lnTo>
                      <a:pt x="33" y="0"/>
                    </a:lnTo>
                    <a:lnTo>
                      <a:pt x="33" y="42"/>
                    </a:lnTo>
                    <a:lnTo>
                      <a:pt x="26" y="42"/>
                    </a:lnTo>
                    <a:lnTo>
                      <a:pt x="9" y="14"/>
                    </a:lnTo>
                    <a:lnTo>
                      <a:pt x="9" y="14"/>
                    </a:lnTo>
                    <a:lnTo>
                      <a:pt x="9" y="42"/>
                    </a:lnTo>
                    <a:lnTo>
                      <a:pt x="0"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76" name="Freeform 112"/>
              <p:cNvSpPr>
                <a:spLocks noEditPoints="1"/>
              </p:cNvSpPr>
              <p:nvPr/>
            </p:nvSpPr>
            <p:spPr bwMode="auto">
              <a:xfrm>
                <a:off x="7520200" y="5245735"/>
                <a:ext cx="151877" cy="162002"/>
              </a:xfrm>
              <a:custGeom>
                <a:avLst/>
                <a:gdLst>
                  <a:gd name="T0" fmla="*/ 659 w 736"/>
                  <a:gd name="T1" fmla="*/ 800 h 800"/>
                  <a:gd name="T2" fmla="*/ 543 w 736"/>
                  <a:gd name="T3" fmla="*/ 760 h 800"/>
                  <a:gd name="T4" fmla="*/ 504 w 736"/>
                  <a:gd name="T5" fmla="*/ 720 h 800"/>
                  <a:gd name="T6" fmla="*/ 349 w 736"/>
                  <a:gd name="T7" fmla="*/ 760 h 800"/>
                  <a:gd name="T8" fmla="*/ 0 w 736"/>
                  <a:gd name="T9" fmla="*/ 400 h 800"/>
                  <a:gd name="T10" fmla="*/ 349 w 736"/>
                  <a:gd name="T11" fmla="*/ 0 h 800"/>
                  <a:gd name="T12" fmla="*/ 698 w 736"/>
                  <a:gd name="T13" fmla="*/ 400 h 800"/>
                  <a:gd name="T14" fmla="*/ 620 w 736"/>
                  <a:gd name="T15" fmla="*/ 640 h 800"/>
                  <a:gd name="T16" fmla="*/ 736 w 736"/>
                  <a:gd name="T17" fmla="*/ 720 h 800"/>
                  <a:gd name="T18" fmla="*/ 659 w 736"/>
                  <a:gd name="T19" fmla="*/ 800 h 800"/>
                  <a:gd name="T20" fmla="*/ 349 w 736"/>
                  <a:gd name="T21" fmla="*/ 480 h 800"/>
                  <a:gd name="T22" fmla="*/ 504 w 736"/>
                  <a:gd name="T23" fmla="*/ 560 h 800"/>
                  <a:gd name="T24" fmla="*/ 543 w 736"/>
                  <a:gd name="T25" fmla="*/ 400 h 800"/>
                  <a:gd name="T26" fmla="*/ 349 w 736"/>
                  <a:gd name="T27" fmla="*/ 120 h 800"/>
                  <a:gd name="T28" fmla="*/ 155 w 736"/>
                  <a:gd name="T29" fmla="*/ 400 h 800"/>
                  <a:gd name="T30" fmla="*/ 349 w 736"/>
                  <a:gd name="T31" fmla="*/ 640 h 800"/>
                  <a:gd name="T32" fmla="*/ 427 w 736"/>
                  <a:gd name="T33" fmla="*/ 640 h 800"/>
                  <a:gd name="T34" fmla="*/ 310 w 736"/>
                  <a:gd name="T35" fmla="*/ 600 h 800"/>
                  <a:gd name="T36" fmla="*/ 349 w 736"/>
                  <a:gd name="T37" fmla="*/ 48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6" h="800">
                    <a:moveTo>
                      <a:pt x="659" y="800"/>
                    </a:moveTo>
                    <a:cubicBezTo>
                      <a:pt x="620" y="800"/>
                      <a:pt x="582" y="800"/>
                      <a:pt x="543" y="760"/>
                    </a:cubicBezTo>
                    <a:cubicBezTo>
                      <a:pt x="543" y="720"/>
                      <a:pt x="504" y="720"/>
                      <a:pt x="504" y="720"/>
                    </a:cubicBezTo>
                    <a:cubicBezTo>
                      <a:pt x="504" y="720"/>
                      <a:pt x="427" y="760"/>
                      <a:pt x="349" y="760"/>
                    </a:cubicBezTo>
                    <a:cubicBezTo>
                      <a:pt x="117" y="760"/>
                      <a:pt x="0" y="560"/>
                      <a:pt x="0" y="400"/>
                    </a:cubicBezTo>
                    <a:cubicBezTo>
                      <a:pt x="0" y="160"/>
                      <a:pt x="155" y="0"/>
                      <a:pt x="349" y="0"/>
                    </a:cubicBezTo>
                    <a:cubicBezTo>
                      <a:pt x="582" y="0"/>
                      <a:pt x="698" y="160"/>
                      <a:pt x="698" y="400"/>
                    </a:cubicBezTo>
                    <a:cubicBezTo>
                      <a:pt x="698" y="560"/>
                      <a:pt x="620" y="640"/>
                      <a:pt x="620" y="640"/>
                    </a:cubicBezTo>
                    <a:cubicBezTo>
                      <a:pt x="620" y="680"/>
                      <a:pt x="659" y="680"/>
                      <a:pt x="736" y="720"/>
                    </a:cubicBezTo>
                    <a:lnTo>
                      <a:pt x="659" y="800"/>
                    </a:lnTo>
                    <a:close/>
                    <a:moveTo>
                      <a:pt x="349" y="480"/>
                    </a:moveTo>
                    <a:cubicBezTo>
                      <a:pt x="427" y="520"/>
                      <a:pt x="465" y="560"/>
                      <a:pt x="504" y="560"/>
                    </a:cubicBezTo>
                    <a:cubicBezTo>
                      <a:pt x="504" y="560"/>
                      <a:pt x="543" y="520"/>
                      <a:pt x="543" y="400"/>
                    </a:cubicBezTo>
                    <a:cubicBezTo>
                      <a:pt x="543" y="280"/>
                      <a:pt x="504" y="120"/>
                      <a:pt x="349" y="120"/>
                    </a:cubicBezTo>
                    <a:cubicBezTo>
                      <a:pt x="155" y="120"/>
                      <a:pt x="155" y="320"/>
                      <a:pt x="155" y="400"/>
                    </a:cubicBezTo>
                    <a:cubicBezTo>
                      <a:pt x="155" y="600"/>
                      <a:pt x="272" y="640"/>
                      <a:pt x="349" y="640"/>
                    </a:cubicBezTo>
                    <a:cubicBezTo>
                      <a:pt x="388" y="640"/>
                      <a:pt x="388" y="640"/>
                      <a:pt x="427" y="640"/>
                    </a:cubicBezTo>
                    <a:cubicBezTo>
                      <a:pt x="388" y="600"/>
                      <a:pt x="349" y="600"/>
                      <a:pt x="310" y="600"/>
                    </a:cubicBezTo>
                    <a:lnTo>
                      <a:pt x="349" y="48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77" name="Rectangle 113"/>
              <p:cNvSpPr>
                <a:spLocks noChangeArrowheads="1"/>
              </p:cNvSpPr>
              <p:nvPr/>
            </p:nvSpPr>
            <p:spPr bwMode="auto">
              <a:xfrm>
                <a:off x="7699078" y="5252485"/>
                <a:ext cx="30376" cy="141751"/>
              </a:xfrm>
              <a:prstGeom prst="rect">
                <a:avLst/>
              </a:prstGeom>
              <a:solidFill>
                <a:schemeClr val="bg1"/>
              </a:solidFill>
              <a:ln w="9525">
                <a:noFill/>
                <a:miter lim="800000"/>
              </a:ln>
            </p:spPr>
            <p:txBody>
              <a:bodyPr vert="horz" wrap="square" lIns="91440" tIns="45720" rIns="91440" bIns="45720" numCol="1" anchor="t" anchorCtr="0" compatLnSpc="1"/>
              <a:lstStyle/>
              <a:p>
                <a:endParaRPr lang="zh-CN" altLang="en-US"/>
              </a:p>
            </p:txBody>
          </p:sp>
          <p:sp>
            <p:nvSpPr>
              <p:cNvPr id="78" name="Freeform 114"/>
              <p:cNvSpPr>
                <a:spLocks noEditPoints="1"/>
              </p:cNvSpPr>
              <p:nvPr/>
            </p:nvSpPr>
            <p:spPr bwMode="auto">
              <a:xfrm>
                <a:off x="7753078" y="5252485"/>
                <a:ext cx="145127" cy="141751"/>
              </a:xfrm>
              <a:custGeom>
                <a:avLst/>
                <a:gdLst>
                  <a:gd name="T0" fmla="*/ 33 w 43"/>
                  <a:gd name="T1" fmla="*/ 42 h 42"/>
                  <a:gd name="T2" fmla="*/ 28 w 43"/>
                  <a:gd name="T3" fmla="*/ 33 h 42"/>
                  <a:gd name="T4" fmla="*/ 12 w 43"/>
                  <a:gd name="T5" fmla="*/ 33 h 42"/>
                  <a:gd name="T6" fmla="*/ 7 w 43"/>
                  <a:gd name="T7" fmla="*/ 42 h 42"/>
                  <a:gd name="T8" fmla="*/ 0 w 43"/>
                  <a:gd name="T9" fmla="*/ 42 h 42"/>
                  <a:gd name="T10" fmla="*/ 17 w 43"/>
                  <a:gd name="T11" fmla="*/ 0 h 42"/>
                  <a:gd name="T12" fmla="*/ 24 w 43"/>
                  <a:gd name="T13" fmla="*/ 0 h 42"/>
                  <a:gd name="T14" fmla="*/ 43 w 43"/>
                  <a:gd name="T15" fmla="*/ 42 h 42"/>
                  <a:gd name="T16" fmla="*/ 33 w 43"/>
                  <a:gd name="T17" fmla="*/ 42 h 42"/>
                  <a:gd name="T18" fmla="*/ 26 w 43"/>
                  <a:gd name="T19" fmla="*/ 23 h 42"/>
                  <a:gd name="T20" fmla="*/ 21 w 43"/>
                  <a:gd name="T21" fmla="*/ 9 h 42"/>
                  <a:gd name="T22" fmla="*/ 14 w 43"/>
                  <a:gd name="T23" fmla="*/ 23 h 42"/>
                  <a:gd name="T24" fmla="*/ 26 w 43"/>
                  <a:gd name="T25"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2">
                    <a:moveTo>
                      <a:pt x="33" y="42"/>
                    </a:moveTo>
                    <a:lnTo>
                      <a:pt x="28" y="33"/>
                    </a:lnTo>
                    <a:lnTo>
                      <a:pt x="12" y="33"/>
                    </a:lnTo>
                    <a:lnTo>
                      <a:pt x="7" y="42"/>
                    </a:lnTo>
                    <a:lnTo>
                      <a:pt x="0" y="42"/>
                    </a:lnTo>
                    <a:lnTo>
                      <a:pt x="17" y="0"/>
                    </a:lnTo>
                    <a:lnTo>
                      <a:pt x="24" y="0"/>
                    </a:lnTo>
                    <a:lnTo>
                      <a:pt x="43" y="42"/>
                    </a:lnTo>
                    <a:lnTo>
                      <a:pt x="33" y="42"/>
                    </a:lnTo>
                    <a:close/>
                    <a:moveTo>
                      <a:pt x="26" y="23"/>
                    </a:moveTo>
                    <a:lnTo>
                      <a:pt x="21" y="9"/>
                    </a:lnTo>
                    <a:lnTo>
                      <a:pt x="14" y="23"/>
                    </a:lnTo>
                    <a:lnTo>
                      <a:pt x="26" y="23"/>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79" name="Freeform 115"/>
              <p:cNvSpPr>
                <a:spLocks noEditPoints="1"/>
              </p:cNvSpPr>
              <p:nvPr/>
            </p:nvSpPr>
            <p:spPr bwMode="auto">
              <a:xfrm>
                <a:off x="7904954" y="5245735"/>
                <a:ext cx="145127" cy="148501"/>
              </a:xfrm>
              <a:custGeom>
                <a:avLst/>
                <a:gdLst>
                  <a:gd name="T0" fmla="*/ 360 w 720"/>
                  <a:gd name="T1" fmla="*/ 0 h 736"/>
                  <a:gd name="T2" fmla="*/ 720 w 720"/>
                  <a:gd name="T3" fmla="*/ 388 h 736"/>
                  <a:gd name="T4" fmla="*/ 360 w 720"/>
                  <a:gd name="T5" fmla="*/ 736 h 736"/>
                  <a:gd name="T6" fmla="*/ 0 w 720"/>
                  <a:gd name="T7" fmla="*/ 388 h 736"/>
                  <a:gd name="T8" fmla="*/ 360 w 720"/>
                  <a:gd name="T9" fmla="*/ 0 h 736"/>
                  <a:gd name="T10" fmla="*/ 200 w 720"/>
                  <a:gd name="T11" fmla="*/ 543 h 736"/>
                  <a:gd name="T12" fmla="*/ 360 w 720"/>
                  <a:gd name="T13" fmla="*/ 620 h 736"/>
                  <a:gd name="T14" fmla="*/ 560 w 720"/>
                  <a:gd name="T15" fmla="*/ 388 h 736"/>
                  <a:gd name="T16" fmla="*/ 360 w 720"/>
                  <a:gd name="T17" fmla="*/ 117 h 736"/>
                  <a:gd name="T18" fmla="*/ 160 w 720"/>
                  <a:gd name="T19" fmla="*/ 388 h 736"/>
                  <a:gd name="T20" fmla="*/ 200 w 720"/>
                  <a:gd name="T21" fmla="*/ 543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0" h="736">
                    <a:moveTo>
                      <a:pt x="360" y="0"/>
                    </a:moveTo>
                    <a:cubicBezTo>
                      <a:pt x="600" y="0"/>
                      <a:pt x="720" y="155"/>
                      <a:pt x="720" y="388"/>
                    </a:cubicBezTo>
                    <a:cubicBezTo>
                      <a:pt x="720" y="543"/>
                      <a:pt x="600" y="736"/>
                      <a:pt x="360" y="736"/>
                    </a:cubicBezTo>
                    <a:cubicBezTo>
                      <a:pt x="80" y="736"/>
                      <a:pt x="0" y="543"/>
                      <a:pt x="0" y="388"/>
                    </a:cubicBezTo>
                    <a:cubicBezTo>
                      <a:pt x="0" y="155"/>
                      <a:pt x="120" y="0"/>
                      <a:pt x="360" y="0"/>
                    </a:cubicBezTo>
                    <a:moveTo>
                      <a:pt x="200" y="543"/>
                    </a:moveTo>
                    <a:cubicBezTo>
                      <a:pt x="200" y="582"/>
                      <a:pt x="280" y="620"/>
                      <a:pt x="360" y="620"/>
                    </a:cubicBezTo>
                    <a:cubicBezTo>
                      <a:pt x="440" y="620"/>
                      <a:pt x="560" y="582"/>
                      <a:pt x="560" y="388"/>
                    </a:cubicBezTo>
                    <a:cubicBezTo>
                      <a:pt x="560" y="272"/>
                      <a:pt x="520" y="117"/>
                      <a:pt x="360" y="117"/>
                    </a:cubicBezTo>
                    <a:cubicBezTo>
                      <a:pt x="200" y="117"/>
                      <a:pt x="160" y="272"/>
                      <a:pt x="160" y="388"/>
                    </a:cubicBezTo>
                    <a:cubicBezTo>
                      <a:pt x="160" y="465"/>
                      <a:pt x="160" y="504"/>
                      <a:pt x="200" y="543"/>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80" name="Freeform 116"/>
              <p:cNvSpPr/>
              <p:nvPr/>
            </p:nvSpPr>
            <p:spPr bwMode="auto">
              <a:xfrm>
                <a:off x="8161456" y="5252485"/>
                <a:ext cx="118127" cy="141751"/>
              </a:xfrm>
              <a:custGeom>
                <a:avLst/>
                <a:gdLst>
                  <a:gd name="T0" fmla="*/ 158 w 592"/>
                  <a:gd name="T1" fmla="*/ 0 h 688"/>
                  <a:gd name="T2" fmla="*/ 158 w 592"/>
                  <a:gd name="T3" fmla="*/ 344 h 688"/>
                  <a:gd name="T4" fmla="*/ 198 w 592"/>
                  <a:gd name="T5" fmla="*/ 497 h 688"/>
                  <a:gd name="T6" fmla="*/ 316 w 592"/>
                  <a:gd name="T7" fmla="*/ 574 h 688"/>
                  <a:gd name="T8" fmla="*/ 435 w 592"/>
                  <a:gd name="T9" fmla="*/ 383 h 688"/>
                  <a:gd name="T10" fmla="*/ 435 w 592"/>
                  <a:gd name="T11" fmla="*/ 0 h 688"/>
                  <a:gd name="T12" fmla="*/ 592 w 592"/>
                  <a:gd name="T13" fmla="*/ 0 h 688"/>
                  <a:gd name="T14" fmla="*/ 592 w 592"/>
                  <a:gd name="T15" fmla="*/ 344 h 688"/>
                  <a:gd name="T16" fmla="*/ 553 w 592"/>
                  <a:gd name="T17" fmla="*/ 574 h 688"/>
                  <a:gd name="T18" fmla="*/ 316 w 592"/>
                  <a:gd name="T19" fmla="*/ 688 h 688"/>
                  <a:gd name="T20" fmla="*/ 0 w 592"/>
                  <a:gd name="T21" fmla="*/ 344 h 688"/>
                  <a:gd name="T22" fmla="*/ 0 w 592"/>
                  <a:gd name="T23" fmla="*/ 0 h 688"/>
                  <a:gd name="T24" fmla="*/ 158 w 592"/>
                  <a:gd name="T25"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8">
                    <a:moveTo>
                      <a:pt x="158" y="0"/>
                    </a:moveTo>
                    <a:cubicBezTo>
                      <a:pt x="158" y="344"/>
                      <a:pt x="158" y="344"/>
                      <a:pt x="158" y="344"/>
                    </a:cubicBezTo>
                    <a:cubicBezTo>
                      <a:pt x="158" y="421"/>
                      <a:pt x="158" y="459"/>
                      <a:pt x="198" y="497"/>
                    </a:cubicBezTo>
                    <a:cubicBezTo>
                      <a:pt x="198" y="574"/>
                      <a:pt x="277" y="574"/>
                      <a:pt x="316" y="574"/>
                    </a:cubicBezTo>
                    <a:cubicBezTo>
                      <a:pt x="435" y="574"/>
                      <a:pt x="435" y="497"/>
                      <a:pt x="435" y="383"/>
                    </a:cubicBezTo>
                    <a:cubicBezTo>
                      <a:pt x="435" y="0"/>
                      <a:pt x="435" y="0"/>
                      <a:pt x="435" y="0"/>
                    </a:cubicBezTo>
                    <a:cubicBezTo>
                      <a:pt x="592" y="0"/>
                      <a:pt x="592" y="0"/>
                      <a:pt x="592" y="0"/>
                    </a:cubicBezTo>
                    <a:cubicBezTo>
                      <a:pt x="592" y="344"/>
                      <a:pt x="592" y="344"/>
                      <a:pt x="592" y="344"/>
                    </a:cubicBezTo>
                    <a:cubicBezTo>
                      <a:pt x="592" y="459"/>
                      <a:pt x="592" y="536"/>
                      <a:pt x="553" y="574"/>
                    </a:cubicBezTo>
                    <a:cubicBezTo>
                      <a:pt x="514" y="688"/>
                      <a:pt x="395" y="688"/>
                      <a:pt x="316" y="688"/>
                    </a:cubicBezTo>
                    <a:cubicBezTo>
                      <a:pt x="0" y="688"/>
                      <a:pt x="0" y="497"/>
                      <a:pt x="0" y="344"/>
                    </a:cubicBezTo>
                    <a:cubicBezTo>
                      <a:pt x="0" y="0"/>
                      <a:pt x="0" y="0"/>
                      <a:pt x="0" y="0"/>
                    </a:cubicBezTo>
                    <a:lnTo>
                      <a:pt x="158"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81" name="Freeform 117"/>
              <p:cNvSpPr/>
              <p:nvPr/>
            </p:nvSpPr>
            <p:spPr bwMode="auto">
              <a:xfrm>
                <a:off x="8320084" y="5252485"/>
                <a:ext cx="111377" cy="141751"/>
              </a:xfrm>
              <a:custGeom>
                <a:avLst/>
                <a:gdLst>
                  <a:gd name="T0" fmla="*/ 0 w 33"/>
                  <a:gd name="T1" fmla="*/ 0 h 42"/>
                  <a:gd name="T2" fmla="*/ 9 w 33"/>
                  <a:gd name="T3" fmla="*/ 0 h 42"/>
                  <a:gd name="T4" fmla="*/ 26 w 33"/>
                  <a:gd name="T5" fmla="*/ 28 h 42"/>
                  <a:gd name="T6" fmla="*/ 26 w 33"/>
                  <a:gd name="T7" fmla="*/ 28 h 42"/>
                  <a:gd name="T8" fmla="*/ 26 w 33"/>
                  <a:gd name="T9" fmla="*/ 0 h 42"/>
                  <a:gd name="T10" fmla="*/ 33 w 33"/>
                  <a:gd name="T11" fmla="*/ 0 h 42"/>
                  <a:gd name="T12" fmla="*/ 33 w 33"/>
                  <a:gd name="T13" fmla="*/ 42 h 42"/>
                  <a:gd name="T14" fmla="*/ 26 w 33"/>
                  <a:gd name="T15" fmla="*/ 42 h 42"/>
                  <a:gd name="T16" fmla="*/ 9 w 33"/>
                  <a:gd name="T17" fmla="*/ 14 h 42"/>
                  <a:gd name="T18" fmla="*/ 7 w 33"/>
                  <a:gd name="T19" fmla="*/ 14 h 42"/>
                  <a:gd name="T20" fmla="*/ 7 w 33"/>
                  <a:gd name="T21" fmla="*/ 42 h 42"/>
                  <a:gd name="T22" fmla="*/ 0 w 33"/>
                  <a:gd name="T23" fmla="*/ 42 h 42"/>
                  <a:gd name="T24" fmla="*/ 0 w 33"/>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42">
                    <a:moveTo>
                      <a:pt x="0" y="0"/>
                    </a:moveTo>
                    <a:lnTo>
                      <a:pt x="9" y="0"/>
                    </a:lnTo>
                    <a:lnTo>
                      <a:pt x="26" y="28"/>
                    </a:lnTo>
                    <a:lnTo>
                      <a:pt x="26" y="28"/>
                    </a:lnTo>
                    <a:lnTo>
                      <a:pt x="26" y="0"/>
                    </a:lnTo>
                    <a:lnTo>
                      <a:pt x="33" y="0"/>
                    </a:lnTo>
                    <a:lnTo>
                      <a:pt x="33" y="42"/>
                    </a:lnTo>
                    <a:lnTo>
                      <a:pt x="26" y="42"/>
                    </a:lnTo>
                    <a:lnTo>
                      <a:pt x="9" y="14"/>
                    </a:lnTo>
                    <a:lnTo>
                      <a:pt x="7" y="14"/>
                    </a:lnTo>
                    <a:lnTo>
                      <a:pt x="7" y="42"/>
                    </a:lnTo>
                    <a:lnTo>
                      <a:pt x="0"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82" name="Rectangle 118"/>
              <p:cNvSpPr>
                <a:spLocks noChangeArrowheads="1"/>
              </p:cNvSpPr>
              <p:nvPr/>
            </p:nvSpPr>
            <p:spPr bwMode="auto">
              <a:xfrm>
                <a:off x="8471959" y="5252485"/>
                <a:ext cx="33750" cy="141751"/>
              </a:xfrm>
              <a:prstGeom prst="rect">
                <a:avLst/>
              </a:prstGeom>
              <a:solidFill>
                <a:schemeClr val="bg1"/>
              </a:solidFill>
              <a:ln w="9525">
                <a:noFill/>
                <a:miter lim="800000"/>
              </a:ln>
            </p:spPr>
            <p:txBody>
              <a:bodyPr vert="horz" wrap="square" lIns="91440" tIns="45720" rIns="91440" bIns="45720" numCol="1" anchor="t" anchorCtr="0" compatLnSpc="1"/>
              <a:lstStyle/>
              <a:p>
                <a:endParaRPr lang="zh-CN" altLang="en-US"/>
              </a:p>
            </p:txBody>
          </p:sp>
          <p:sp>
            <p:nvSpPr>
              <p:cNvPr id="83" name="Freeform 119"/>
              <p:cNvSpPr/>
              <p:nvPr/>
            </p:nvSpPr>
            <p:spPr bwMode="auto">
              <a:xfrm>
                <a:off x="8525960" y="5252485"/>
                <a:ext cx="141751" cy="141751"/>
              </a:xfrm>
              <a:custGeom>
                <a:avLst/>
                <a:gdLst>
                  <a:gd name="T0" fmla="*/ 0 w 42"/>
                  <a:gd name="T1" fmla="*/ 0 h 42"/>
                  <a:gd name="T2" fmla="*/ 10 w 42"/>
                  <a:gd name="T3" fmla="*/ 0 h 42"/>
                  <a:gd name="T4" fmla="*/ 19 w 42"/>
                  <a:gd name="T5" fmla="*/ 30 h 42"/>
                  <a:gd name="T6" fmla="*/ 22 w 42"/>
                  <a:gd name="T7" fmla="*/ 30 h 42"/>
                  <a:gd name="T8" fmla="*/ 32 w 42"/>
                  <a:gd name="T9" fmla="*/ 0 h 42"/>
                  <a:gd name="T10" fmla="*/ 42 w 42"/>
                  <a:gd name="T11" fmla="*/ 0 h 42"/>
                  <a:gd name="T12" fmla="*/ 24 w 42"/>
                  <a:gd name="T13" fmla="*/ 42 h 42"/>
                  <a:gd name="T14" fmla="*/ 15 w 42"/>
                  <a:gd name="T15" fmla="*/ 42 h 42"/>
                  <a:gd name="T16" fmla="*/ 0 w 42"/>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2">
                    <a:moveTo>
                      <a:pt x="0" y="0"/>
                    </a:moveTo>
                    <a:lnTo>
                      <a:pt x="10" y="0"/>
                    </a:lnTo>
                    <a:lnTo>
                      <a:pt x="19" y="30"/>
                    </a:lnTo>
                    <a:lnTo>
                      <a:pt x="22" y="30"/>
                    </a:lnTo>
                    <a:lnTo>
                      <a:pt x="32" y="0"/>
                    </a:lnTo>
                    <a:lnTo>
                      <a:pt x="42" y="0"/>
                    </a:lnTo>
                    <a:lnTo>
                      <a:pt x="24" y="42"/>
                    </a:lnTo>
                    <a:lnTo>
                      <a:pt x="15"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84" name="Freeform 120"/>
              <p:cNvSpPr/>
              <p:nvPr/>
            </p:nvSpPr>
            <p:spPr bwMode="auto">
              <a:xfrm>
                <a:off x="8687961" y="5252485"/>
                <a:ext cx="111377" cy="141751"/>
              </a:xfrm>
              <a:custGeom>
                <a:avLst/>
                <a:gdLst>
                  <a:gd name="T0" fmla="*/ 0 w 33"/>
                  <a:gd name="T1" fmla="*/ 0 h 42"/>
                  <a:gd name="T2" fmla="*/ 30 w 33"/>
                  <a:gd name="T3" fmla="*/ 0 h 42"/>
                  <a:gd name="T4" fmla="*/ 30 w 33"/>
                  <a:gd name="T5" fmla="*/ 7 h 42"/>
                  <a:gd name="T6" fmla="*/ 9 w 33"/>
                  <a:gd name="T7" fmla="*/ 7 h 42"/>
                  <a:gd name="T8" fmla="*/ 9 w 33"/>
                  <a:gd name="T9" fmla="*/ 16 h 42"/>
                  <a:gd name="T10" fmla="*/ 30 w 33"/>
                  <a:gd name="T11" fmla="*/ 16 h 42"/>
                  <a:gd name="T12" fmla="*/ 30 w 33"/>
                  <a:gd name="T13" fmla="*/ 23 h 42"/>
                  <a:gd name="T14" fmla="*/ 9 w 33"/>
                  <a:gd name="T15" fmla="*/ 23 h 42"/>
                  <a:gd name="T16" fmla="*/ 9 w 33"/>
                  <a:gd name="T17" fmla="*/ 35 h 42"/>
                  <a:gd name="T18" fmla="*/ 33 w 33"/>
                  <a:gd name="T19" fmla="*/ 35 h 42"/>
                  <a:gd name="T20" fmla="*/ 33 w 33"/>
                  <a:gd name="T21" fmla="*/ 42 h 42"/>
                  <a:gd name="T22" fmla="*/ 0 w 33"/>
                  <a:gd name="T23" fmla="*/ 42 h 42"/>
                  <a:gd name="T24" fmla="*/ 0 w 33"/>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42">
                    <a:moveTo>
                      <a:pt x="0" y="0"/>
                    </a:moveTo>
                    <a:lnTo>
                      <a:pt x="30" y="0"/>
                    </a:lnTo>
                    <a:lnTo>
                      <a:pt x="30" y="7"/>
                    </a:lnTo>
                    <a:lnTo>
                      <a:pt x="9" y="7"/>
                    </a:lnTo>
                    <a:lnTo>
                      <a:pt x="9" y="16"/>
                    </a:lnTo>
                    <a:lnTo>
                      <a:pt x="30" y="16"/>
                    </a:lnTo>
                    <a:lnTo>
                      <a:pt x="30" y="23"/>
                    </a:lnTo>
                    <a:lnTo>
                      <a:pt x="9" y="23"/>
                    </a:lnTo>
                    <a:lnTo>
                      <a:pt x="9" y="35"/>
                    </a:lnTo>
                    <a:lnTo>
                      <a:pt x="33" y="35"/>
                    </a:lnTo>
                    <a:lnTo>
                      <a:pt x="33" y="42"/>
                    </a:lnTo>
                    <a:lnTo>
                      <a:pt x="0"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85" name="Freeform 121"/>
              <p:cNvSpPr>
                <a:spLocks noEditPoints="1"/>
              </p:cNvSpPr>
              <p:nvPr/>
            </p:nvSpPr>
            <p:spPr bwMode="auto">
              <a:xfrm>
                <a:off x="8833089" y="5252485"/>
                <a:ext cx="124877" cy="141751"/>
              </a:xfrm>
              <a:custGeom>
                <a:avLst/>
                <a:gdLst>
                  <a:gd name="T0" fmla="*/ 0 w 624"/>
                  <a:gd name="T1" fmla="*/ 0 h 688"/>
                  <a:gd name="T2" fmla="*/ 312 w 624"/>
                  <a:gd name="T3" fmla="*/ 0 h 688"/>
                  <a:gd name="T4" fmla="*/ 468 w 624"/>
                  <a:gd name="T5" fmla="*/ 0 h 688"/>
                  <a:gd name="T6" fmla="*/ 585 w 624"/>
                  <a:gd name="T7" fmla="*/ 192 h 688"/>
                  <a:gd name="T8" fmla="*/ 468 w 624"/>
                  <a:gd name="T9" fmla="*/ 344 h 688"/>
                  <a:gd name="T10" fmla="*/ 390 w 624"/>
                  <a:gd name="T11" fmla="*/ 383 h 688"/>
                  <a:gd name="T12" fmla="*/ 390 w 624"/>
                  <a:gd name="T13" fmla="*/ 383 h 688"/>
                  <a:gd name="T14" fmla="*/ 546 w 624"/>
                  <a:gd name="T15" fmla="*/ 536 h 688"/>
                  <a:gd name="T16" fmla="*/ 624 w 624"/>
                  <a:gd name="T17" fmla="*/ 688 h 688"/>
                  <a:gd name="T18" fmla="*/ 468 w 624"/>
                  <a:gd name="T19" fmla="*/ 688 h 688"/>
                  <a:gd name="T20" fmla="*/ 351 w 624"/>
                  <a:gd name="T21" fmla="*/ 536 h 688"/>
                  <a:gd name="T22" fmla="*/ 195 w 624"/>
                  <a:gd name="T23" fmla="*/ 383 h 688"/>
                  <a:gd name="T24" fmla="*/ 156 w 624"/>
                  <a:gd name="T25" fmla="*/ 383 h 688"/>
                  <a:gd name="T26" fmla="*/ 156 w 624"/>
                  <a:gd name="T27" fmla="*/ 688 h 688"/>
                  <a:gd name="T28" fmla="*/ 0 w 624"/>
                  <a:gd name="T29" fmla="*/ 688 h 688"/>
                  <a:gd name="T30" fmla="*/ 0 w 624"/>
                  <a:gd name="T31" fmla="*/ 0 h 688"/>
                  <a:gd name="T32" fmla="*/ 156 w 624"/>
                  <a:gd name="T33" fmla="*/ 268 h 688"/>
                  <a:gd name="T34" fmla="*/ 273 w 624"/>
                  <a:gd name="T35" fmla="*/ 268 h 688"/>
                  <a:gd name="T36" fmla="*/ 390 w 624"/>
                  <a:gd name="T37" fmla="*/ 268 h 688"/>
                  <a:gd name="T38" fmla="*/ 429 w 624"/>
                  <a:gd name="T39" fmla="*/ 192 h 688"/>
                  <a:gd name="T40" fmla="*/ 390 w 624"/>
                  <a:gd name="T41" fmla="*/ 115 h 688"/>
                  <a:gd name="T42" fmla="*/ 273 w 624"/>
                  <a:gd name="T43" fmla="*/ 115 h 688"/>
                  <a:gd name="T44" fmla="*/ 156 w 624"/>
                  <a:gd name="T45" fmla="*/ 115 h 688"/>
                  <a:gd name="T46" fmla="*/ 156 w 624"/>
                  <a:gd name="T47" fmla="*/ 268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4" h="688">
                    <a:moveTo>
                      <a:pt x="0" y="0"/>
                    </a:moveTo>
                    <a:cubicBezTo>
                      <a:pt x="312" y="0"/>
                      <a:pt x="312" y="0"/>
                      <a:pt x="312" y="0"/>
                    </a:cubicBezTo>
                    <a:cubicBezTo>
                      <a:pt x="429" y="0"/>
                      <a:pt x="429" y="0"/>
                      <a:pt x="468" y="0"/>
                    </a:cubicBezTo>
                    <a:cubicBezTo>
                      <a:pt x="546" y="39"/>
                      <a:pt x="585" y="115"/>
                      <a:pt x="585" y="192"/>
                    </a:cubicBezTo>
                    <a:cubicBezTo>
                      <a:pt x="585" y="268"/>
                      <a:pt x="546" y="306"/>
                      <a:pt x="468" y="344"/>
                    </a:cubicBezTo>
                    <a:cubicBezTo>
                      <a:pt x="468" y="344"/>
                      <a:pt x="429" y="383"/>
                      <a:pt x="390" y="383"/>
                    </a:cubicBezTo>
                    <a:cubicBezTo>
                      <a:pt x="390" y="383"/>
                      <a:pt x="390" y="383"/>
                      <a:pt x="390" y="383"/>
                    </a:cubicBezTo>
                    <a:cubicBezTo>
                      <a:pt x="468" y="421"/>
                      <a:pt x="468" y="421"/>
                      <a:pt x="546" y="536"/>
                    </a:cubicBezTo>
                    <a:cubicBezTo>
                      <a:pt x="624" y="688"/>
                      <a:pt x="624" y="688"/>
                      <a:pt x="624" y="688"/>
                    </a:cubicBezTo>
                    <a:cubicBezTo>
                      <a:pt x="468" y="688"/>
                      <a:pt x="468" y="688"/>
                      <a:pt x="468" y="688"/>
                    </a:cubicBezTo>
                    <a:cubicBezTo>
                      <a:pt x="351" y="536"/>
                      <a:pt x="351" y="536"/>
                      <a:pt x="351" y="536"/>
                    </a:cubicBezTo>
                    <a:cubicBezTo>
                      <a:pt x="273" y="383"/>
                      <a:pt x="273" y="383"/>
                      <a:pt x="195" y="383"/>
                    </a:cubicBezTo>
                    <a:cubicBezTo>
                      <a:pt x="156" y="383"/>
                      <a:pt x="156" y="383"/>
                      <a:pt x="156" y="383"/>
                    </a:cubicBezTo>
                    <a:cubicBezTo>
                      <a:pt x="156" y="688"/>
                      <a:pt x="156" y="688"/>
                      <a:pt x="156" y="688"/>
                    </a:cubicBezTo>
                    <a:cubicBezTo>
                      <a:pt x="0" y="688"/>
                      <a:pt x="0" y="688"/>
                      <a:pt x="0" y="688"/>
                    </a:cubicBezTo>
                    <a:lnTo>
                      <a:pt x="0" y="0"/>
                    </a:lnTo>
                    <a:close/>
                    <a:moveTo>
                      <a:pt x="156" y="268"/>
                    </a:moveTo>
                    <a:cubicBezTo>
                      <a:pt x="273" y="268"/>
                      <a:pt x="273" y="268"/>
                      <a:pt x="273" y="268"/>
                    </a:cubicBezTo>
                    <a:cubicBezTo>
                      <a:pt x="312" y="268"/>
                      <a:pt x="351" y="268"/>
                      <a:pt x="390" y="268"/>
                    </a:cubicBezTo>
                    <a:cubicBezTo>
                      <a:pt x="429" y="268"/>
                      <a:pt x="429" y="192"/>
                      <a:pt x="429" y="192"/>
                    </a:cubicBezTo>
                    <a:cubicBezTo>
                      <a:pt x="429" y="153"/>
                      <a:pt x="429" y="115"/>
                      <a:pt x="390" y="115"/>
                    </a:cubicBezTo>
                    <a:cubicBezTo>
                      <a:pt x="390" y="115"/>
                      <a:pt x="351" y="115"/>
                      <a:pt x="273" y="115"/>
                    </a:cubicBezTo>
                    <a:cubicBezTo>
                      <a:pt x="156" y="115"/>
                      <a:pt x="156" y="115"/>
                      <a:pt x="156" y="115"/>
                    </a:cubicBezTo>
                    <a:lnTo>
                      <a:pt x="156" y="268"/>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86" name="Freeform 122"/>
              <p:cNvSpPr/>
              <p:nvPr/>
            </p:nvSpPr>
            <p:spPr bwMode="auto">
              <a:xfrm>
                <a:off x="8981590" y="5245735"/>
                <a:ext cx="118127" cy="148501"/>
              </a:xfrm>
              <a:custGeom>
                <a:avLst/>
                <a:gdLst>
                  <a:gd name="T0" fmla="*/ 119 w 592"/>
                  <a:gd name="T1" fmla="*/ 465 h 736"/>
                  <a:gd name="T2" fmla="*/ 277 w 592"/>
                  <a:gd name="T3" fmla="*/ 620 h 736"/>
                  <a:gd name="T4" fmla="*/ 435 w 592"/>
                  <a:gd name="T5" fmla="*/ 504 h 736"/>
                  <a:gd name="T6" fmla="*/ 237 w 592"/>
                  <a:gd name="T7" fmla="*/ 427 h 736"/>
                  <a:gd name="T8" fmla="*/ 40 w 592"/>
                  <a:gd name="T9" fmla="*/ 194 h 736"/>
                  <a:gd name="T10" fmla="*/ 277 w 592"/>
                  <a:gd name="T11" fmla="*/ 0 h 736"/>
                  <a:gd name="T12" fmla="*/ 553 w 592"/>
                  <a:gd name="T13" fmla="*/ 233 h 736"/>
                  <a:gd name="T14" fmla="*/ 395 w 592"/>
                  <a:gd name="T15" fmla="*/ 233 h 736"/>
                  <a:gd name="T16" fmla="*/ 277 w 592"/>
                  <a:gd name="T17" fmla="*/ 117 h 736"/>
                  <a:gd name="T18" fmla="*/ 158 w 592"/>
                  <a:gd name="T19" fmla="*/ 194 h 736"/>
                  <a:gd name="T20" fmla="*/ 316 w 592"/>
                  <a:gd name="T21" fmla="*/ 272 h 736"/>
                  <a:gd name="T22" fmla="*/ 592 w 592"/>
                  <a:gd name="T23" fmla="*/ 504 h 736"/>
                  <a:gd name="T24" fmla="*/ 474 w 592"/>
                  <a:gd name="T25" fmla="*/ 698 h 736"/>
                  <a:gd name="T26" fmla="*/ 277 w 592"/>
                  <a:gd name="T27" fmla="*/ 736 h 736"/>
                  <a:gd name="T28" fmla="*/ 0 w 592"/>
                  <a:gd name="T29" fmla="*/ 504 h 736"/>
                  <a:gd name="T30" fmla="*/ 119 w 592"/>
                  <a:gd name="T31" fmla="*/ 465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2" h="736">
                    <a:moveTo>
                      <a:pt x="119" y="465"/>
                    </a:moveTo>
                    <a:cubicBezTo>
                      <a:pt x="158" y="504"/>
                      <a:pt x="158" y="620"/>
                      <a:pt x="277" y="620"/>
                    </a:cubicBezTo>
                    <a:cubicBezTo>
                      <a:pt x="395" y="620"/>
                      <a:pt x="435" y="582"/>
                      <a:pt x="435" y="504"/>
                    </a:cubicBezTo>
                    <a:cubicBezTo>
                      <a:pt x="435" y="465"/>
                      <a:pt x="395" y="465"/>
                      <a:pt x="237" y="427"/>
                    </a:cubicBezTo>
                    <a:cubicBezTo>
                      <a:pt x="198" y="388"/>
                      <a:pt x="40" y="349"/>
                      <a:pt x="40" y="194"/>
                    </a:cubicBezTo>
                    <a:cubicBezTo>
                      <a:pt x="40" y="117"/>
                      <a:pt x="79" y="0"/>
                      <a:pt x="277" y="0"/>
                    </a:cubicBezTo>
                    <a:cubicBezTo>
                      <a:pt x="435" y="0"/>
                      <a:pt x="553" y="78"/>
                      <a:pt x="553" y="233"/>
                    </a:cubicBezTo>
                    <a:cubicBezTo>
                      <a:pt x="395" y="233"/>
                      <a:pt x="395" y="233"/>
                      <a:pt x="395" y="233"/>
                    </a:cubicBezTo>
                    <a:cubicBezTo>
                      <a:pt x="395" y="194"/>
                      <a:pt x="395" y="117"/>
                      <a:pt x="277" y="117"/>
                    </a:cubicBezTo>
                    <a:cubicBezTo>
                      <a:pt x="237" y="117"/>
                      <a:pt x="158" y="155"/>
                      <a:pt x="158" y="194"/>
                    </a:cubicBezTo>
                    <a:cubicBezTo>
                      <a:pt x="158" y="233"/>
                      <a:pt x="198" y="272"/>
                      <a:pt x="316" y="272"/>
                    </a:cubicBezTo>
                    <a:cubicBezTo>
                      <a:pt x="435" y="310"/>
                      <a:pt x="592" y="349"/>
                      <a:pt x="592" y="504"/>
                    </a:cubicBezTo>
                    <a:cubicBezTo>
                      <a:pt x="592" y="620"/>
                      <a:pt x="514" y="659"/>
                      <a:pt x="474" y="698"/>
                    </a:cubicBezTo>
                    <a:cubicBezTo>
                      <a:pt x="395" y="736"/>
                      <a:pt x="316" y="736"/>
                      <a:pt x="277" y="736"/>
                    </a:cubicBezTo>
                    <a:cubicBezTo>
                      <a:pt x="198" y="736"/>
                      <a:pt x="40" y="736"/>
                      <a:pt x="0" y="504"/>
                    </a:cubicBezTo>
                    <a:lnTo>
                      <a:pt x="119" y="465"/>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87" name="Rectangle 123"/>
              <p:cNvSpPr>
                <a:spLocks noChangeArrowheads="1"/>
              </p:cNvSpPr>
              <p:nvPr/>
            </p:nvSpPr>
            <p:spPr bwMode="auto">
              <a:xfrm>
                <a:off x="9133465" y="5252485"/>
                <a:ext cx="27000" cy="141751"/>
              </a:xfrm>
              <a:prstGeom prst="rect">
                <a:avLst/>
              </a:prstGeom>
              <a:solidFill>
                <a:schemeClr val="bg1"/>
              </a:solidFill>
              <a:ln w="9525">
                <a:noFill/>
                <a:miter lim="800000"/>
              </a:ln>
            </p:spPr>
            <p:txBody>
              <a:bodyPr vert="horz" wrap="square" lIns="91440" tIns="45720" rIns="91440" bIns="45720" numCol="1" anchor="t" anchorCtr="0" compatLnSpc="1"/>
              <a:lstStyle/>
              <a:p>
                <a:endParaRPr lang="zh-CN" altLang="en-US"/>
              </a:p>
            </p:txBody>
          </p:sp>
          <p:sp>
            <p:nvSpPr>
              <p:cNvPr id="88" name="Freeform 124"/>
              <p:cNvSpPr/>
              <p:nvPr/>
            </p:nvSpPr>
            <p:spPr bwMode="auto">
              <a:xfrm>
                <a:off x="9187466" y="5252485"/>
                <a:ext cx="114751" cy="141751"/>
              </a:xfrm>
              <a:custGeom>
                <a:avLst/>
                <a:gdLst>
                  <a:gd name="T0" fmla="*/ 12 w 34"/>
                  <a:gd name="T1" fmla="*/ 7 h 42"/>
                  <a:gd name="T2" fmla="*/ 0 w 34"/>
                  <a:gd name="T3" fmla="*/ 7 h 42"/>
                  <a:gd name="T4" fmla="*/ 0 w 34"/>
                  <a:gd name="T5" fmla="*/ 0 h 42"/>
                  <a:gd name="T6" fmla="*/ 34 w 34"/>
                  <a:gd name="T7" fmla="*/ 0 h 42"/>
                  <a:gd name="T8" fmla="*/ 34 w 34"/>
                  <a:gd name="T9" fmla="*/ 7 h 42"/>
                  <a:gd name="T10" fmla="*/ 22 w 34"/>
                  <a:gd name="T11" fmla="*/ 7 h 42"/>
                  <a:gd name="T12" fmla="*/ 22 w 34"/>
                  <a:gd name="T13" fmla="*/ 42 h 42"/>
                  <a:gd name="T14" fmla="*/ 12 w 34"/>
                  <a:gd name="T15" fmla="*/ 42 h 42"/>
                  <a:gd name="T16" fmla="*/ 12 w 34"/>
                  <a:gd name="T17"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42">
                    <a:moveTo>
                      <a:pt x="12" y="7"/>
                    </a:moveTo>
                    <a:lnTo>
                      <a:pt x="0" y="7"/>
                    </a:lnTo>
                    <a:lnTo>
                      <a:pt x="0" y="0"/>
                    </a:lnTo>
                    <a:lnTo>
                      <a:pt x="34" y="0"/>
                    </a:lnTo>
                    <a:lnTo>
                      <a:pt x="34" y="7"/>
                    </a:lnTo>
                    <a:lnTo>
                      <a:pt x="22" y="7"/>
                    </a:lnTo>
                    <a:lnTo>
                      <a:pt x="22" y="42"/>
                    </a:lnTo>
                    <a:lnTo>
                      <a:pt x="12" y="42"/>
                    </a:lnTo>
                    <a:lnTo>
                      <a:pt x="12" y="7"/>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89" name="Freeform 125"/>
              <p:cNvSpPr/>
              <p:nvPr/>
            </p:nvSpPr>
            <p:spPr bwMode="auto">
              <a:xfrm>
                <a:off x="9319093" y="5252485"/>
                <a:ext cx="131627" cy="141751"/>
              </a:xfrm>
              <a:custGeom>
                <a:avLst/>
                <a:gdLst>
                  <a:gd name="T0" fmla="*/ 16 w 39"/>
                  <a:gd name="T1" fmla="*/ 23 h 42"/>
                  <a:gd name="T2" fmla="*/ 0 w 39"/>
                  <a:gd name="T3" fmla="*/ 0 h 42"/>
                  <a:gd name="T4" fmla="*/ 9 w 39"/>
                  <a:gd name="T5" fmla="*/ 0 h 42"/>
                  <a:gd name="T6" fmla="*/ 18 w 39"/>
                  <a:gd name="T7" fmla="*/ 16 h 42"/>
                  <a:gd name="T8" fmla="*/ 30 w 39"/>
                  <a:gd name="T9" fmla="*/ 0 h 42"/>
                  <a:gd name="T10" fmla="*/ 39 w 39"/>
                  <a:gd name="T11" fmla="*/ 0 h 42"/>
                  <a:gd name="T12" fmla="*/ 23 w 39"/>
                  <a:gd name="T13" fmla="*/ 23 h 42"/>
                  <a:gd name="T14" fmla="*/ 23 w 39"/>
                  <a:gd name="T15" fmla="*/ 42 h 42"/>
                  <a:gd name="T16" fmla="*/ 16 w 39"/>
                  <a:gd name="T17" fmla="*/ 42 h 42"/>
                  <a:gd name="T18" fmla="*/ 16 w 39"/>
                  <a:gd name="T19"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42">
                    <a:moveTo>
                      <a:pt x="16" y="23"/>
                    </a:moveTo>
                    <a:lnTo>
                      <a:pt x="0" y="0"/>
                    </a:lnTo>
                    <a:lnTo>
                      <a:pt x="9" y="0"/>
                    </a:lnTo>
                    <a:lnTo>
                      <a:pt x="18" y="16"/>
                    </a:lnTo>
                    <a:lnTo>
                      <a:pt x="30" y="0"/>
                    </a:lnTo>
                    <a:lnTo>
                      <a:pt x="39" y="0"/>
                    </a:lnTo>
                    <a:lnTo>
                      <a:pt x="23" y="23"/>
                    </a:lnTo>
                    <a:lnTo>
                      <a:pt x="23" y="42"/>
                    </a:lnTo>
                    <a:lnTo>
                      <a:pt x="16" y="42"/>
                    </a:lnTo>
                    <a:lnTo>
                      <a:pt x="16" y="23"/>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90" name="Freeform 126"/>
              <p:cNvSpPr/>
              <p:nvPr/>
            </p:nvSpPr>
            <p:spPr bwMode="auto">
              <a:xfrm>
                <a:off x="5660559" y="4469477"/>
                <a:ext cx="567005" cy="573755"/>
              </a:xfrm>
              <a:custGeom>
                <a:avLst/>
                <a:gdLst>
                  <a:gd name="T0" fmla="*/ 1381 w 2800"/>
                  <a:gd name="T1" fmla="*/ 79 h 2832"/>
                  <a:gd name="T2" fmla="*/ 1302 w 2800"/>
                  <a:gd name="T3" fmla="*/ 512 h 2832"/>
                  <a:gd name="T4" fmla="*/ 1262 w 2800"/>
                  <a:gd name="T5" fmla="*/ 1534 h 2832"/>
                  <a:gd name="T6" fmla="*/ 1223 w 2800"/>
                  <a:gd name="T7" fmla="*/ 2203 h 2832"/>
                  <a:gd name="T8" fmla="*/ 40 w 2800"/>
                  <a:gd name="T9" fmla="*/ 2518 h 2832"/>
                  <a:gd name="T10" fmla="*/ 434 w 2800"/>
                  <a:gd name="T11" fmla="*/ 2832 h 2832"/>
                  <a:gd name="T12" fmla="*/ 1105 w 2800"/>
                  <a:gd name="T13" fmla="*/ 2557 h 2832"/>
                  <a:gd name="T14" fmla="*/ 2130 w 2800"/>
                  <a:gd name="T15" fmla="*/ 2400 h 2832"/>
                  <a:gd name="T16" fmla="*/ 2564 w 2800"/>
                  <a:gd name="T17" fmla="*/ 2596 h 2832"/>
                  <a:gd name="T18" fmla="*/ 2761 w 2800"/>
                  <a:gd name="T19" fmla="*/ 2282 h 2832"/>
                  <a:gd name="T20" fmla="*/ 2209 w 2800"/>
                  <a:gd name="T21" fmla="*/ 2046 h 2832"/>
                  <a:gd name="T22" fmla="*/ 1736 w 2800"/>
                  <a:gd name="T23" fmla="*/ 2124 h 2832"/>
                  <a:gd name="T24" fmla="*/ 1736 w 2800"/>
                  <a:gd name="T25" fmla="*/ 1495 h 2832"/>
                  <a:gd name="T26" fmla="*/ 2091 w 2800"/>
                  <a:gd name="T27" fmla="*/ 1377 h 2832"/>
                  <a:gd name="T28" fmla="*/ 2130 w 2800"/>
                  <a:gd name="T29" fmla="*/ 984 h 2832"/>
                  <a:gd name="T30" fmla="*/ 1815 w 2800"/>
                  <a:gd name="T31" fmla="*/ 944 h 2832"/>
                  <a:gd name="T32" fmla="*/ 1854 w 2800"/>
                  <a:gd name="T33" fmla="*/ 276 h 2832"/>
                  <a:gd name="T34" fmla="*/ 1381 w 2800"/>
                  <a:gd name="T35" fmla="*/ 79 h 2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00" h="2832">
                    <a:moveTo>
                      <a:pt x="1381" y="79"/>
                    </a:moveTo>
                    <a:cubicBezTo>
                      <a:pt x="1223" y="118"/>
                      <a:pt x="1223" y="354"/>
                      <a:pt x="1302" y="512"/>
                    </a:cubicBezTo>
                    <a:cubicBezTo>
                      <a:pt x="1341" y="787"/>
                      <a:pt x="1302" y="1102"/>
                      <a:pt x="1262" y="1534"/>
                    </a:cubicBezTo>
                    <a:cubicBezTo>
                      <a:pt x="1262" y="1770"/>
                      <a:pt x="1223" y="2164"/>
                      <a:pt x="1223" y="2203"/>
                    </a:cubicBezTo>
                    <a:cubicBezTo>
                      <a:pt x="789" y="2360"/>
                      <a:pt x="119" y="2360"/>
                      <a:pt x="40" y="2518"/>
                    </a:cubicBezTo>
                    <a:cubicBezTo>
                      <a:pt x="0" y="2714"/>
                      <a:pt x="355" y="2793"/>
                      <a:pt x="434" y="2832"/>
                    </a:cubicBezTo>
                    <a:cubicBezTo>
                      <a:pt x="553" y="2832"/>
                      <a:pt x="868" y="2675"/>
                      <a:pt x="1105" y="2557"/>
                    </a:cubicBezTo>
                    <a:cubicBezTo>
                      <a:pt x="1223" y="2518"/>
                      <a:pt x="1972" y="2360"/>
                      <a:pt x="2130" y="2400"/>
                    </a:cubicBezTo>
                    <a:cubicBezTo>
                      <a:pt x="2209" y="2596"/>
                      <a:pt x="2524" y="2596"/>
                      <a:pt x="2564" y="2596"/>
                    </a:cubicBezTo>
                    <a:cubicBezTo>
                      <a:pt x="2682" y="2596"/>
                      <a:pt x="2800" y="2282"/>
                      <a:pt x="2761" y="2282"/>
                    </a:cubicBezTo>
                    <a:cubicBezTo>
                      <a:pt x="2722" y="2124"/>
                      <a:pt x="2446" y="2046"/>
                      <a:pt x="2209" y="2046"/>
                    </a:cubicBezTo>
                    <a:cubicBezTo>
                      <a:pt x="2130" y="2046"/>
                      <a:pt x="2012" y="2164"/>
                      <a:pt x="1736" y="2124"/>
                    </a:cubicBezTo>
                    <a:cubicBezTo>
                      <a:pt x="1696" y="2006"/>
                      <a:pt x="1657" y="1731"/>
                      <a:pt x="1736" y="1495"/>
                    </a:cubicBezTo>
                    <a:cubicBezTo>
                      <a:pt x="1815" y="1338"/>
                      <a:pt x="2051" y="1416"/>
                      <a:pt x="2091" y="1377"/>
                    </a:cubicBezTo>
                    <a:cubicBezTo>
                      <a:pt x="2209" y="1259"/>
                      <a:pt x="2209" y="984"/>
                      <a:pt x="2130" y="984"/>
                    </a:cubicBezTo>
                    <a:cubicBezTo>
                      <a:pt x="2051" y="944"/>
                      <a:pt x="1972" y="905"/>
                      <a:pt x="1815" y="944"/>
                    </a:cubicBezTo>
                    <a:cubicBezTo>
                      <a:pt x="1815" y="826"/>
                      <a:pt x="1933" y="512"/>
                      <a:pt x="1854" y="276"/>
                    </a:cubicBezTo>
                    <a:cubicBezTo>
                      <a:pt x="1775" y="0"/>
                      <a:pt x="1460" y="0"/>
                      <a:pt x="1381" y="79"/>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91" name="Freeform 127"/>
              <p:cNvSpPr>
                <a:spLocks noEditPoints="1"/>
              </p:cNvSpPr>
              <p:nvPr/>
            </p:nvSpPr>
            <p:spPr bwMode="auto">
              <a:xfrm>
                <a:off x="6997071" y="4476228"/>
                <a:ext cx="587256" cy="577132"/>
              </a:xfrm>
              <a:custGeom>
                <a:avLst/>
                <a:gdLst>
                  <a:gd name="T0" fmla="*/ 1683 w 2896"/>
                  <a:gd name="T1" fmla="*/ 2492 h 2848"/>
                  <a:gd name="T2" fmla="*/ 1566 w 2896"/>
                  <a:gd name="T3" fmla="*/ 2018 h 2848"/>
                  <a:gd name="T4" fmla="*/ 1957 w 2896"/>
                  <a:gd name="T5" fmla="*/ 1860 h 2848"/>
                  <a:gd name="T6" fmla="*/ 1918 w 2896"/>
                  <a:gd name="T7" fmla="*/ 1464 h 2848"/>
                  <a:gd name="T8" fmla="*/ 1879 w 2896"/>
                  <a:gd name="T9" fmla="*/ 1148 h 2848"/>
                  <a:gd name="T10" fmla="*/ 2075 w 2896"/>
                  <a:gd name="T11" fmla="*/ 712 h 2848"/>
                  <a:gd name="T12" fmla="*/ 1879 w 2896"/>
                  <a:gd name="T13" fmla="*/ 198 h 2848"/>
                  <a:gd name="T14" fmla="*/ 1527 w 2896"/>
                  <a:gd name="T15" fmla="*/ 198 h 2848"/>
                  <a:gd name="T16" fmla="*/ 1135 w 2896"/>
                  <a:gd name="T17" fmla="*/ 475 h 2848"/>
                  <a:gd name="T18" fmla="*/ 1488 w 2896"/>
                  <a:gd name="T19" fmla="*/ 594 h 2848"/>
                  <a:gd name="T20" fmla="*/ 979 w 2896"/>
                  <a:gd name="T21" fmla="*/ 989 h 2848"/>
                  <a:gd name="T22" fmla="*/ 1370 w 2896"/>
                  <a:gd name="T23" fmla="*/ 1068 h 2848"/>
                  <a:gd name="T24" fmla="*/ 1370 w 2896"/>
                  <a:gd name="T25" fmla="*/ 1108 h 2848"/>
                  <a:gd name="T26" fmla="*/ 1214 w 2896"/>
                  <a:gd name="T27" fmla="*/ 1306 h 2848"/>
                  <a:gd name="T28" fmla="*/ 1096 w 2896"/>
                  <a:gd name="T29" fmla="*/ 1543 h 2848"/>
                  <a:gd name="T30" fmla="*/ 1370 w 2896"/>
                  <a:gd name="T31" fmla="*/ 1701 h 2848"/>
                  <a:gd name="T32" fmla="*/ 1448 w 2896"/>
                  <a:gd name="T33" fmla="*/ 1820 h 2848"/>
                  <a:gd name="T34" fmla="*/ 1331 w 2896"/>
                  <a:gd name="T35" fmla="*/ 1860 h 2848"/>
                  <a:gd name="T36" fmla="*/ 1057 w 2896"/>
                  <a:gd name="T37" fmla="*/ 2097 h 2848"/>
                  <a:gd name="T38" fmla="*/ 1370 w 2896"/>
                  <a:gd name="T39" fmla="*/ 2334 h 2848"/>
                  <a:gd name="T40" fmla="*/ 1370 w 2896"/>
                  <a:gd name="T41" fmla="*/ 2413 h 2848"/>
                  <a:gd name="T42" fmla="*/ 744 w 2896"/>
                  <a:gd name="T43" fmla="*/ 1978 h 2848"/>
                  <a:gd name="T44" fmla="*/ 666 w 2896"/>
                  <a:gd name="T45" fmla="*/ 1464 h 2848"/>
                  <a:gd name="T46" fmla="*/ 587 w 2896"/>
                  <a:gd name="T47" fmla="*/ 1148 h 2848"/>
                  <a:gd name="T48" fmla="*/ 627 w 2896"/>
                  <a:gd name="T49" fmla="*/ 752 h 2848"/>
                  <a:gd name="T50" fmla="*/ 431 w 2896"/>
                  <a:gd name="T51" fmla="*/ 989 h 2848"/>
                  <a:gd name="T52" fmla="*/ 470 w 2896"/>
                  <a:gd name="T53" fmla="*/ 1543 h 2848"/>
                  <a:gd name="T54" fmla="*/ 314 w 2896"/>
                  <a:gd name="T55" fmla="*/ 2057 h 2848"/>
                  <a:gd name="T56" fmla="*/ 392 w 2896"/>
                  <a:gd name="T57" fmla="*/ 2453 h 2848"/>
                  <a:gd name="T58" fmla="*/ 861 w 2896"/>
                  <a:gd name="T59" fmla="*/ 2453 h 2848"/>
                  <a:gd name="T60" fmla="*/ 1488 w 2896"/>
                  <a:gd name="T61" fmla="*/ 2651 h 2848"/>
                  <a:gd name="T62" fmla="*/ 1840 w 2896"/>
                  <a:gd name="T63" fmla="*/ 2809 h 2848"/>
                  <a:gd name="T64" fmla="*/ 2740 w 2896"/>
                  <a:gd name="T65" fmla="*/ 2572 h 2848"/>
                  <a:gd name="T66" fmla="*/ 1448 w 2896"/>
                  <a:gd name="T67" fmla="*/ 2057 h 2848"/>
                  <a:gd name="T68" fmla="*/ 1370 w 2896"/>
                  <a:gd name="T69" fmla="*/ 2176 h 2848"/>
                  <a:gd name="T70" fmla="*/ 1370 w 2896"/>
                  <a:gd name="T71" fmla="*/ 2018 h 2848"/>
                  <a:gd name="T72" fmla="*/ 1683 w 2896"/>
                  <a:gd name="T73" fmla="*/ 554 h 2848"/>
                  <a:gd name="T74" fmla="*/ 1801 w 2896"/>
                  <a:gd name="T75" fmla="*/ 594 h 2848"/>
                  <a:gd name="T76" fmla="*/ 1644 w 2896"/>
                  <a:gd name="T77" fmla="*/ 673 h 2848"/>
                  <a:gd name="T78" fmla="*/ 1683 w 2896"/>
                  <a:gd name="T79" fmla="*/ 871 h 2848"/>
                  <a:gd name="T80" fmla="*/ 1762 w 2896"/>
                  <a:gd name="T81" fmla="*/ 910 h 2848"/>
                  <a:gd name="T82" fmla="*/ 1683 w 2896"/>
                  <a:gd name="T83" fmla="*/ 950 h 2848"/>
                  <a:gd name="T84" fmla="*/ 1605 w 2896"/>
                  <a:gd name="T85" fmla="*/ 1622 h 2848"/>
                  <a:gd name="T86" fmla="*/ 1762 w 2896"/>
                  <a:gd name="T87" fmla="*/ 1543 h 2848"/>
                  <a:gd name="T88" fmla="*/ 1683 w 2896"/>
                  <a:gd name="T89" fmla="*/ 1741 h 2848"/>
                  <a:gd name="T90" fmla="*/ 1605 w 2896"/>
                  <a:gd name="T91" fmla="*/ 1622 h 2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96" h="2848">
                    <a:moveTo>
                      <a:pt x="2662" y="2374"/>
                    </a:moveTo>
                    <a:cubicBezTo>
                      <a:pt x="2349" y="2413"/>
                      <a:pt x="2114" y="2492"/>
                      <a:pt x="1683" y="2492"/>
                    </a:cubicBezTo>
                    <a:cubicBezTo>
                      <a:pt x="1644" y="2492"/>
                      <a:pt x="1644" y="2492"/>
                      <a:pt x="1644" y="2492"/>
                    </a:cubicBezTo>
                    <a:cubicBezTo>
                      <a:pt x="1566" y="2532"/>
                      <a:pt x="1566" y="2057"/>
                      <a:pt x="1566" y="2018"/>
                    </a:cubicBezTo>
                    <a:cubicBezTo>
                      <a:pt x="1566" y="1939"/>
                      <a:pt x="1605" y="1899"/>
                      <a:pt x="1683" y="1899"/>
                    </a:cubicBezTo>
                    <a:cubicBezTo>
                      <a:pt x="1762" y="1860"/>
                      <a:pt x="1879" y="1860"/>
                      <a:pt x="1957" y="1860"/>
                    </a:cubicBezTo>
                    <a:cubicBezTo>
                      <a:pt x="2035" y="1820"/>
                      <a:pt x="2075" y="1780"/>
                      <a:pt x="2035" y="1701"/>
                    </a:cubicBezTo>
                    <a:cubicBezTo>
                      <a:pt x="1996" y="1622"/>
                      <a:pt x="1957" y="1543"/>
                      <a:pt x="1918" y="1464"/>
                    </a:cubicBezTo>
                    <a:cubicBezTo>
                      <a:pt x="1879" y="1306"/>
                      <a:pt x="1840" y="1306"/>
                      <a:pt x="1762" y="1266"/>
                    </a:cubicBezTo>
                    <a:cubicBezTo>
                      <a:pt x="1722" y="1187"/>
                      <a:pt x="1801" y="1227"/>
                      <a:pt x="1879" y="1148"/>
                    </a:cubicBezTo>
                    <a:cubicBezTo>
                      <a:pt x="1918" y="989"/>
                      <a:pt x="1879" y="1029"/>
                      <a:pt x="1840" y="950"/>
                    </a:cubicBezTo>
                    <a:cubicBezTo>
                      <a:pt x="1801" y="910"/>
                      <a:pt x="1996" y="950"/>
                      <a:pt x="2075" y="712"/>
                    </a:cubicBezTo>
                    <a:cubicBezTo>
                      <a:pt x="2075" y="594"/>
                      <a:pt x="2075" y="475"/>
                      <a:pt x="2035" y="356"/>
                    </a:cubicBezTo>
                    <a:cubicBezTo>
                      <a:pt x="1957" y="277"/>
                      <a:pt x="1918" y="238"/>
                      <a:pt x="1879" y="198"/>
                    </a:cubicBezTo>
                    <a:cubicBezTo>
                      <a:pt x="1762" y="159"/>
                      <a:pt x="1801" y="40"/>
                      <a:pt x="1683" y="0"/>
                    </a:cubicBezTo>
                    <a:cubicBezTo>
                      <a:pt x="1566" y="0"/>
                      <a:pt x="1527" y="119"/>
                      <a:pt x="1527" y="198"/>
                    </a:cubicBezTo>
                    <a:cubicBezTo>
                      <a:pt x="1488" y="277"/>
                      <a:pt x="1448" y="277"/>
                      <a:pt x="1370" y="277"/>
                    </a:cubicBezTo>
                    <a:cubicBezTo>
                      <a:pt x="1292" y="277"/>
                      <a:pt x="1135" y="277"/>
                      <a:pt x="1135" y="475"/>
                    </a:cubicBezTo>
                    <a:cubicBezTo>
                      <a:pt x="1135" y="633"/>
                      <a:pt x="1292" y="633"/>
                      <a:pt x="1370" y="594"/>
                    </a:cubicBezTo>
                    <a:cubicBezTo>
                      <a:pt x="1448" y="594"/>
                      <a:pt x="1448" y="594"/>
                      <a:pt x="1488" y="594"/>
                    </a:cubicBezTo>
                    <a:cubicBezTo>
                      <a:pt x="1527" y="633"/>
                      <a:pt x="1488" y="712"/>
                      <a:pt x="1370" y="752"/>
                    </a:cubicBezTo>
                    <a:cubicBezTo>
                      <a:pt x="1214" y="831"/>
                      <a:pt x="1135" y="871"/>
                      <a:pt x="979" y="989"/>
                    </a:cubicBezTo>
                    <a:cubicBezTo>
                      <a:pt x="901" y="1029"/>
                      <a:pt x="940" y="1108"/>
                      <a:pt x="1018" y="1148"/>
                    </a:cubicBezTo>
                    <a:cubicBezTo>
                      <a:pt x="1135" y="1187"/>
                      <a:pt x="1292" y="1108"/>
                      <a:pt x="1370" y="1068"/>
                    </a:cubicBezTo>
                    <a:cubicBezTo>
                      <a:pt x="1370" y="1068"/>
                      <a:pt x="1370" y="1068"/>
                      <a:pt x="1370" y="1068"/>
                    </a:cubicBezTo>
                    <a:cubicBezTo>
                      <a:pt x="1409" y="1068"/>
                      <a:pt x="1409" y="1068"/>
                      <a:pt x="1370" y="1108"/>
                    </a:cubicBezTo>
                    <a:cubicBezTo>
                      <a:pt x="1370" y="1108"/>
                      <a:pt x="1331" y="1148"/>
                      <a:pt x="1292" y="1148"/>
                    </a:cubicBezTo>
                    <a:cubicBezTo>
                      <a:pt x="1214" y="1187"/>
                      <a:pt x="1175" y="1266"/>
                      <a:pt x="1214" y="1306"/>
                    </a:cubicBezTo>
                    <a:cubicBezTo>
                      <a:pt x="1409" y="1385"/>
                      <a:pt x="1448" y="1424"/>
                      <a:pt x="1292" y="1464"/>
                    </a:cubicBezTo>
                    <a:cubicBezTo>
                      <a:pt x="1214" y="1504"/>
                      <a:pt x="1175" y="1504"/>
                      <a:pt x="1096" y="1543"/>
                    </a:cubicBezTo>
                    <a:cubicBezTo>
                      <a:pt x="1057" y="1543"/>
                      <a:pt x="1096" y="1622"/>
                      <a:pt x="1175" y="1701"/>
                    </a:cubicBezTo>
                    <a:cubicBezTo>
                      <a:pt x="1253" y="1741"/>
                      <a:pt x="1331" y="1701"/>
                      <a:pt x="1370" y="1701"/>
                    </a:cubicBezTo>
                    <a:cubicBezTo>
                      <a:pt x="1409" y="1701"/>
                      <a:pt x="1409" y="1701"/>
                      <a:pt x="1409" y="1701"/>
                    </a:cubicBezTo>
                    <a:cubicBezTo>
                      <a:pt x="1448" y="1662"/>
                      <a:pt x="1448" y="1741"/>
                      <a:pt x="1448" y="1820"/>
                    </a:cubicBezTo>
                    <a:cubicBezTo>
                      <a:pt x="1409" y="1820"/>
                      <a:pt x="1409" y="1820"/>
                      <a:pt x="1370" y="1820"/>
                    </a:cubicBezTo>
                    <a:cubicBezTo>
                      <a:pt x="1370" y="1820"/>
                      <a:pt x="1370" y="1820"/>
                      <a:pt x="1331" y="1860"/>
                    </a:cubicBezTo>
                    <a:cubicBezTo>
                      <a:pt x="1018" y="1939"/>
                      <a:pt x="1018" y="1939"/>
                      <a:pt x="1018" y="1939"/>
                    </a:cubicBezTo>
                    <a:cubicBezTo>
                      <a:pt x="901" y="1939"/>
                      <a:pt x="861" y="1978"/>
                      <a:pt x="1057" y="2097"/>
                    </a:cubicBezTo>
                    <a:cubicBezTo>
                      <a:pt x="1135" y="2097"/>
                      <a:pt x="1175" y="2057"/>
                      <a:pt x="1253" y="2057"/>
                    </a:cubicBezTo>
                    <a:cubicBezTo>
                      <a:pt x="1331" y="2057"/>
                      <a:pt x="1331" y="2216"/>
                      <a:pt x="1370" y="2334"/>
                    </a:cubicBezTo>
                    <a:cubicBezTo>
                      <a:pt x="1409" y="2374"/>
                      <a:pt x="1409" y="2374"/>
                      <a:pt x="1409" y="2413"/>
                    </a:cubicBezTo>
                    <a:cubicBezTo>
                      <a:pt x="1409" y="2413"/>
                      <a:pt x="1409" y="2413"/>
                      <a:pt x="1370" y="2413"/>
                    </a:cubicBezTo>
                    <a:cubicBezTo>
                      <a:pt x="1292" y="2453"/>
                      <a:pt x="940" y="2295"/>
                      <a:pt x="744" y="2216"/>
                    </a:cubicBezTo>
                    <a:cubicBezTo>
                      <a:pt x="666" y="2136"/>
                      <a:pt x="744" y="2216"/>
                      <a:pt x="744" y="1978"/>
                    </a:cubicBezTo>
                    <a:cubicBezTo>
                      <a:pt x="744" y="1899"/>
                      <a:pt x="744" y="1860"/>
                      <a:pt x="744" y="1820"/>
                    </a:cubicBezTo>
                    <a:cubicBezTo>
                      <a:pt x="705" y="1701"/>
                      <a:pt x="666" y="1504"/>
                      <a:pt x="666" y="1464"/>
                    </a:cubicBezTo>
                    <a:cubicBezTo>
                      <a:pt x="666" y="1424"/>
                      <a:pt x="627" y="1385"/>
                      <a:pt x="548" y="1306"/>
                    </a:cubicBezTo>
                    <a:cubicBezTo>
                      <a:pt x="509" y="1227"/>
                      <a:pt x="509" y="1187"/>
                      <a:pt x="587" y="1148"/>
                    </a:cubicBezTo>
                    <a:cubicBezTo>
                      <a:pt x="705" y="1108"/>
                      <a:pt x="822" y="1108"/>
                      <a:pt x="822" y="950"/>
                    </a:cubicBezTo>
                    <a:cubicBezTo>
                      <a:pt x="861" y="871"/>
                      <a:pt x="705" y="752"/>
                      <a:pt x="627" y="752"/>
                    </a:cubicBezTo>
                    <a:cubicBezTo>
                      <a:pt x="548" y="712"/>
                      <a:pt x="470" y="752"/>
                      <a:pt x="392" y="792"/>
                    </a:cubicBezTo>
                    <a:cubicBezTo>
                      <a:pt x="314" y="871"/>
                      <a:pt x="392" y="989"/>
                      <a:pt x="431" y="989"/>
                    </a:cubicBezTo>
                    <a:cubicBezTo>
                      <a:pt x="548" y="1029"/>
                      <a:pt x="431" y="1148"/>
                      <a:pt x="392" y="1227"/>
                    </a:cubicBezTo>
                    <a:cubicBezTo>
                      <a:pt x="314" y="1345"/>
                      <a:pt x="353" y="1424"/>
                      <a:pt x="470" y="1543"/>
                    </a:cubicBezTo>
                    <a:cubicBezTo>
                      <a:pt x="548" y="1780"/>
                      <a:pt x="587" y="1939"/>
                      <a:pt x="548" y="2057"/>
                    </a:cubicBezTo>
                    <a:cubicBezTo>
                      <a:pt x="548" y="2097"/>
                      <a:pt x="431" y="2097"/>
                      <a:pt x="314" y="2057"/>
                    </a:cubicBezTo>
                    <a:cubicBezTo>
                      <a:pt x="118" y="2018"/>
                      <a:pt x="0" y="2136"/>
                      <a:pt x="118" y="2255"/>
                    </a:cubicBezTo>
                    <a:cubicBezTo>
                      <a:pt x="196" y="2295"/>
                      <a:pt x="274" y="2374"/>
                      <a:pt x="392" y="2453"/>
                    </a:cubicBezTo>
                    <a:cubicBezTo>
                      <a:pt x="470" y="2492"/>
                      <a:pt x="470" y="2572"/>
                      <a:pt x="548" y="2413"/>
                    </a:cubicBezTo>
                    <a:cubicBezTo>
                      <a:pt x="705" y="2374"/>
                      <a:pt x="744" y="2413"/>
                      <a:pt x="861" y="2453"/>
                    </a:cubicBezTo>
                    <a:cubicBezTo>
                      <a:pt x="1057" y="2492"/>
                      <a:pt x="1214" y="2532"/>
                      <a:pt x="1370" y="2611"/>
                    </a:cubicBezTo>
                    <a:cubicBezTo>
                      <a:pt x="1409" y="2611"/>
                      <a:pt x="1448" y="2611"/>
                      <a:pt x="1488" y="2651"/>
                    </a:cubicBezTo>
                    <a:cubicBezTo>
                      <a:pt x="1527" y="2651"/>
                      <a:pt x="1605" y="2690"/>
                      <a:pt x="1683" y="2730"/>
                    </a:cubicBezTo>
                    <a:cubicBezTo>
                      <a:pt x="1722" y="2769"/>
                      <a:pt x="1801" y="2769"/>
                      <a:pt x="1840" y="2809"/>
                    </a:cubicBezTo>
                    <a:cubicBezTo>
                      <a:pt x="1957" y="2848"/>
                      <a:pt x="2231" y="2809"/>
                      <a:pt x="2349" y="2769"/>
                    </a:cubicBezTo>
                    <a:cubicBezTo>
                      <a:pt x="2466" y="2730"/>
                      <a:pt x="2623" y="2651"/>
                      <a:pt x="2740" y="2572"/>
                    </a:cubicBezTo>
                    <a:cubicBezTo>
                      <a:pt x="2818" y="2492"/>
                      <a:pt x="2896" y="2374"/>
                      <a:pt x="2662" y="2374"/>
                    </a:cubicBezTo>
                    <a:moveTo>
                      <a:pt x="1448" y="2057"/>
                    </a:moveTo>
                    <a:cubicBezTo>
                      <a:pt x="1448" y="2097"/>
                      <a:pt x="1448" y="2097"/>
                      <a:pt x="1448" y="2097"/>
                    </a:cubicBezTo>
                    <a:cubicBezTo>
                      <a:pt x="1448" y="2216"/>
                      <a:pt x="1409" y="2216"/>
                      <a:pt x="1370" y="2176"/>
                    </a:cubicBezTo>
                    <a:cubicBezTo>
                      <a:pt x="1370" y="2136"/>
                      <a:pt x="1331" y="2097"/>
                      <a:pt x="1331" y="2057"/>
                    </a:cubicBezTo>
                    <a:cubicBezTo>
                      <a:pt x="1331" y="2018"/>
                      <a:pt x="1370" y="2018"/>
                      <a:pt x="1370" y="2018"/>
                    </a:cubicBezTo>
                    <a:cubicBezTo>
                      <a:pt x="1409" y="1978"/>
                      <a:pt x="1448" y="2018"/>
                      <a:pt x="1448" y="2057"/>
                    </a:cubicBezTo>
                    <a:moveTo>
                      <a:pt x="1683" y="554"/>
                    </a:moveTo>
                    <a:cubicBezTo>
                      <a:pt x="1762" y="475"/>
                      <a:pt x="1879" y="436"/>
                      <a:pt x="1801" y="594"/>
                    </a:cubicBezTo>
                    <a:cubicBezTo>
                      <a:pt x="1801" y="594"/>
                      <a:pt x="1801" y="594"/>
                      <a:pt x="1801" y="594"/>
                    </a:cubicBezTo>
                    <a:cubicBezTo>
                      <a:pt x="1762" y="633"/>
                      <a:pt x="1722" y="633"/>
                      <a:pt x="1683" y="673"/>
                    </a:cubicBezTo>
                    <a:cubicBezTo>
                      <a:pt x="1683" y="673"/>
                      <a:pt x="1644" y="673"/>
                      <a:pt x="1644" y="673"/>
                    </a:cubicBezTo>
                    <a:cubicBezTo>
                      <a:pt x="1644" y="633"/>
                      <a:pt x="1644" y="594"/>
                      <a:pt x="1683" y="554"/>
                    </a:cubicBezTo>
                    <a:moveTo>
                      <a:pt x="1683" y="871"/>
                    </a:moveTo>
                    <a:cubicBezTo>
                      <a:pt x="1683" y="871"/>
                      <a:pt x="1722" y="871"/>
                      <a:pt x="1722" y="871"/>
                    </a:cubicBezTo>
                    <a:cubicBezTo>
                      <a:pt x="1762" y="871"/>
                      <a:pt x="1801" y="871"/>
                      <a:pt x="1762" y="910"/>
                    </a:cubicBezTo>
                    <a:cubicBezTo>
                      <a:pt x="1722" y="950"/>
                      <a:pt x="1722" y="950"/>
                      <a:pt x="1722" y="950"/>
                    </a:cubicBezTo>
                    <a:cubicBezTo>
                      <a:pt x="1722" y="950"/>
                      <a:pt x="1683" y="950"/>
                      <a:pt x="1683" y="950"/>
                    </a:cubicBezTo>
                    <a:cubicBezTo>
                      <a:pt x="1370" y="1108"/>
                      <a:pt x="1566" y="910"/>
                      <a:pt x="1683" y="871"/>
                    </a:cubicBezTo>
                    <a:moveTo>
                      <a:pt x="1605" y="1622"/>
                    </a:moveTo>
                    <a:cubicBezTo>
                      <a:pt x="1605" y="1622"/>
                      <a:pt x="1644" y="1583"/>
                      <a:pt x="1683" y="1583"/>
                    </a:cubicBezTo>
                    <a:cubicBezTo>
                      <a:pt x="1722" y="1583"/>
                      <a:pt x="1762" y="1543"/>
                      <a:pt x="1762" y="1543"/>
                    </a:cubicBezTo>
                    <a:cubicBezTo>
                      <a:pt x="1840" y="1543"/>
                      <a:pt x="1840" y="1662"/>
                      <a:pt x="1801" y="1701"/>
                    </a:cubicBezTo>
                    <a:cubicBezTo>
                      <a:pt x="1683" y="1741"/>
                      <a:pt x="1683" y="1741"/>
                      <a:pt x="1683" y="1741"/>
                    </a:cubicBezTo>
                    <a:cubicBezTo>
                      <a:pt x="1605" y="1741"/>
                      <a:pt x="1605" y="1741"/>
                      <a:pt x="1605" y="1741"/>
                    </a:cubicBezTo>
                    <a:cubicBezTo>
                      <a:pt x="1566" y="1780"/>
                      <a:pt x="1527" y="1701"/>
                      <a:pt x="1605" y="1622"/>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92" name="Freeform 128"/>
              <p:cNvSpPr/>
              <p:nvPr/>
            </p:nvSpPr>
            <p:spPr bwMode="auto">
              <a:xfrm>
                <a:off x="6305189" y="4675353"/>
                <a:ext cx="131627" cy="303753"/>
              </a:xfrm>
              <a:custGeom>
                <a:avLst/>
                <a:gdLst>
                  <a:gd name="T0" fmla="*/ 320 w 640"/>
                  <a:gd name="T1" fmla="*/ 40 h 1488"/>
                  <a:gd name="T2" fmla="*/ 600 w 640"/>
                  <a:gd name="T3" fmla="*/ 470 h 1488"/>
                  <a:gd name="T4" fmla="*/ 480 w 640"/>
                  <a:gd name="T5" fmla="*/ 862 h 1488"/>
                  <a:gd name="T6" fmla="*/ 640 w 640"/>
                  <a:gd name="T7" fmla="*/ 1293 h 1488"/>
                  <a:gd name="T8" fmla="*/ 160 w 640"/>
                  <a:gd name="T9" fmla="*/ 1410 h 1488"/>
                  <a:gd name="T10" fmla="*/ 160 w 640"/>
                  <a:gd name="T11" fmla="*/ 901 h 1488"/>
                  <a:gd name="T12" fmla="*/ 160 w 640"/>
                  <a:gd name="T13" fmla="*/ 666 h 1488"/>
                  <a:gd name="T14" fmla="*/ 120 w 640"/>
                  <a:gd name="T15" fmla="*/ 392 h 1488"/>
                  <a:gd name="T16" fmla="*/ 320 w 640"/>
                  <a:gd name="T17" fmla="*/ 40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1488">
                    <a:moveTo>
                      <a:pt x="320" y="40"/>
                    </a:moveTo>
                    <a:cubicBezTo>
                      <a:pt x="400" y="40"/>
                      <a:pt x="520" y="275"/>
                      <a:pt x="600" y="470"/>
                    </a:cubicBezTo>
                    <a:cubicBezTo>
                      <a:pt x="600" y="588"/>
                      <a:pt x="520" y="705"/>
                      <a:pt x="480" y="862"/>
                    </a:cubicBezTo>
                    <a:cubicBezTo>
                      <a:pt x="440" y="940"/>
                      <a:pt x="600" y="1175"/>
                      <a:pt x="640" y="1293"/>
                    </a:cubicBezTo>
                    <a:cubicBezTo>
                      <a:pt x="600" y="1371"/>
                      <a:pt x="360" y="1488"/>
                      <a:pt x="160" y="1410"/>
                    </a:cubicBezTo>
                    <a:cubicBezTo>
                      <a:pt x="80" y="1371"/>
                      <a:pt x="0" y="1136"/>
                      <a:pt x="160" y="901"/>
                    </a:cubicBezTo>
                    <a:cubicBezTo>
                      <a:pt x="160" y="823"/>
                      <a:pt x="160" y="744"/>
                      <a:pt x="160" y="666"/>
                    </a:cubicBezTo>
                    <a:cubicBezTo>
                      <a:pt x="120" y="588"/>
                      <a:pt x="120" y="431"/>
                      <a:pt x="120" y="392"/>
                    </a:cubicBezTo>
                    <a:cubicBezTo>
                      <a:pt x="160" y="196"/>
                      <a:pt x="280" y="0"/>
                      <a:pt x="320" y="40"/>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93" name="Freeform 129"/>
              <p:cNvSpPr/>
              <p:nvPr/>
            </p:nvSpPr>
            <p:spPr bwMode="auto">
              <a:xfrm>
                <a:off x="6406440" y="4509978"/>
                <a:ext cx="94501" cy="94501"/>
              </a:xfrm>
              <a:custGeom>
                <a:avLst/>
                <a:gdLst>
                  <a:gd name="T0" fmla="*/ 155 w 464"/>
                  <a:gd name="T1" fmla="*/ 39 h 464"/>
                  <a:gd name="T2" fmla="*/ 39 w 464"/>
                  <a:gd name="T3" fmla="*/ 78 h 464"/>
                  <a:gd name="T4" fmla="*/ 0 w 464"/>
                  <a:gd name="T5" fmla="*/ 348 h 464"/>
                  <a:gd name="T6" fmla="*/ 155 w 464"/>
                  <a:gd name="T7" fmla="*/ 464 h 464"/>
                  <a:gd name="T8" fmla="*/ 387 w 464"/>
                  <a:gd name="T9" fmla="*/ 426 h 464"/>
                  <a:gd name="T10" fmla="*/ 464 w 464"/>
                  <a:gd name="T11" fmla="*/ 232 h 464"/>
                  <a:gd name="T12" fmla="*/ 155 w 464"/>
                  <a:gd name="T13" fmla="*/ 39 h 464"/>
                </a:gdLst>
                <a:ahLst/>
                <a:cxnLst>
                  <a:cxn ang="0">
                    <a:pos x="T0" y="T1"/>
                  </a:cxn>
                  <a:cxn ang="0">
                    <a:pos x="T2" y="T3"/>
                  </a:cxn>
                  <a:cxn ang="0">
                    <a:pos x="T4" y="T5"/>
                  </a:cxn>
                  <a:cxn ang="0">
                    <a:pos x="T6" y="T7"/>
                  </a:cxn>
                  <a:cxn ang="0">
                    <a:pos x="T8" y="T9"/>
                  </a:cxn>
                  <a:cxn ang="0">
                    <a:pos x="T10" y="T11"/>
                  </a:cxn>
                  <a:cxn ang="0">
                    <a:pos x="T12" y="T13"/>
                  </a:cxn>
                </a:cxnLst>
                <a:rect l="0" t="0" r="r" b="b"/>
                <a:pathLst>
                  <a:path w="464" h="464">
                    <a:moveTo>
                      <a:pt x="155" y="39"/>
                    </a:moveTo>
                    <a:cubicBezTo>
                      <a:pt x="78" y="0"/>
                      <a:pt x="78" y="39"/>
                      <a:pt x="39" y="78"/>
                    </a:cubicBezTo>
                    <a:cubicBezTo>
                      <a:pt x="0" y="155"/>
                      <a:pt x="0" y="271"/>
                      <a:pt x="0" y="348"/>
                    </a:cubicBezTo>
                    <a:cubicBezTo>
                      <a:pt x="78" y="426"/>
                      <a:pt x="116" y="426"/>
                      <a:pt x="155" y="464"/>
                    </a:cubicBezTo>
                    <a:cubicBezTo>
                      <a:pt x="271" y="464"/>
                      <a:pt x="310" y="464"/>
                      <a:pt x="387" y="426"/>
                    </a:cubicBezTo>
                    <a:cubicBezTo>
                      <a:pt x="426" y="387"/>
                      <a:pt x="464" y="310"/>
                      <a:pt x="464" y="232"/>
                    </a:cubicBezTo>
                    <a:cubicBezTo>
                      <a:pt x="464" y="232"/>
                      <a:pt x="271" y="78"/>
                      <a:pt x="155" y="39"/>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94" name="Freeform 130"/>
              <p:cNvSpPr>
                <a:spLocks noEditPoints="1"/>
              </p:cNvSpPr>
              <p:nvPr/>
            </p:nvSpPr>
            <p:spPr bwMode="auto">
              <a:xfrm>
                <a:off x="6450316" y="4496478"/>
                <a:ext cx="465754" cy="506255"/>
              </a:xfrm>
              <a:custGeom>
                <a:avLst/>
                <a:gdLst>
                  <a:gd name="T0" fmla="*/ 1539 w 2288"/>
                  <a:gd name="T1" fmla="*/ 872 h 2496"/>
                  <a:gd name="T2" fmla="*/ 1539 w 2288"/>
                  <a:gd name="T3" fmla="*/ 753 h 2496"/>
                  <a:gd name="T4" fmla="*/ 1539 w 2288"/>
                  <a:gd name="T5" fmla="*/ 278 h 2496"/>
                  <a:gd name="T6" fmla="*/ 1144 w 2288"/>
                  <a:gd name="T7" fmla="*/ 436 h 2496"/>
                  <a:gd name="T8" fmla="*/ 987 w 2288"/>
                  <a:gd name="T9" fmla="*/ 476 h 2496"/>
                  <a:gd name="T10" fmla="*/ 987 w 2288"/>
                  <a:gd name="T11" fmla="*/ 199 h 2496"/>
                  <a:gd name="T12" fmla="*/ 829 w 2288"/>
                  <a:gd name="T13" fmla="*/ 0 h 2496"/>
                  <a:gd name="T14" fmla="*/ 671 w 2288"/>
                  <a:gd name="T15" fmla="*/ 516 h 2496"/>
                  <a:gd name="T16" fmla="*/ 908 w 2288"/>
                  <a:gd name="T17" fmla="*/ 714 h 2496"/>
                  <a:gd name="T18" fmla="*/ 1144 w 2288"/>
                  <a:gd name="T19" fmla="*/ 634 h 2496"/>
                  <a:gd name="T20" fmla="*/ 1144 w 2288"/>
                  <a:gd name="T21" fmla="*/ 793 h 2496"/>
                  <a:gd name="T22" fmla="*/ 829 w 2288"/>
                  <a:gd name="T23" fmla="*/ 1308 h 2496"/>
                  <a:gd name="T24" fmla="*/ 0 w 2288"/>
                  <a:gd name="T25" fmla="*/ 1744 h 2496"/>
                  <a:gd name="T26" fmla="*/ 553 w 2288"/>
                  <a:gd name="T27" fmla="*/ 2457 h 2496"/>
                  <a:gd name="T28" fmla="*/ 829 w 2288"/>
                  <a:gd name="T29" fmla="*/ 2496 h 2496"/>
                  <a:gd name="T30" fmla="*/ 987 w 2288"/>
                  <a:gd name="T31" fmla="*/ 2496 h 2496"/>
                  <a:gd name="T32" fmla="*/ 1263 w 2288"/>
                  <a:gd name="T33" fmla="*/ 2496 h 2496"/>
                  <a:gd name="T34" fmla="*/ 1815 w 2288"/>
                  <a:gd name="T35" fmla="*/ 1823 h 2496"/>
                  <a:gd name="T36" fmla="*/ 2288 w 2288"/>
                  <a:gd name="T37" fmla="*/ 1744 h 2496"/>
                  <a:gd name="T38" fmla="*/ 1973 w 2288"/>
                  <a:gd name="T39" fmla="*/ 1506 h 2496"/>
                  <a:gd name="T40" fmla="*/ 1263 w 2288"/>
                  <a:gd name="T41" fmla="*/ 1031 h 2496"/>
                  <a:gd name="T42" fmla="*/ 1105 w 2288"/>
                  <a:gd name="T43" fmla="*/ 1585 h 2496"/>
                  <a:gd name="T44" fmla="*/ 1144 w 2288"/>
                  <a:gd name="T45" fmla="*/ 1189 h 2496"/>
                  <a:gd name="T46" fmla="*/ 711 w 2288"/>
                  <a:gd name="T47" fmla="*/ 2140 h 2496"/>
                  <a:gd name="T48" fmla="*/ 829 w 2288"/>
                  <a:gd name="T49" fmla="*/ 1942 h 2496"/>
                  <a:gd name="T50" fmla="*/ 987 w 2288"/>
                  <a:gd name="T51" fmla="*/ 1902 h 2496"/>
                  <a:gd name="T52" fmla="*/ 947 w 2288"/>
                  <a:gd name="T53" fmla="*/ 1981 h 2496"/>
                  <a:gd name="T54" fmla="*/ 829 w 2288"/>
                  <a:gd name="T55" fmla="*/ 2219 h 2496"/>
                  <a:gd name="T56" fmla="*/ 1105 w 2288"/>
                  <a:gd name="T57" fmla="*/ 2378 h 2496"/>
                  <a:gd name="T58" fmla="*/ 987 w 2288"/>
                  <a:gd name="T59" fmla="*/ 2378 h 2496"/>
                  <a:gd name="T60" fmla="*/ 987 w 2288"/>
                  <a:gd name="T61" fmla="*/ 2298 h 2496"/>
                  <a:gd name="T62" fmla="*/ 1144 w 2288"/>
                  <a:gd name="T63" fmla="*/ 2298 h 2496"/>
                  <a:gd name="T64" fmla="*/ 1144 w 2288"/>
                  <a:gd name="T65" fmla="*/ 2378 h 2496"/>
                  <a:gd name="T66" fmla="*/ 1421 w 2288"/>
                  <a:gd name="T67" fmla="*/ 2259 h 2496"/>
                  <a:gd name="T68" fmla="*/ 1144 w 2288"/>
                  <a:gd name="T69" fmla="*/ 2219 h 2496"/>
                  <a:gd name="T70" fmla="*/ 1144 w 2288"/>
                  <a:gd name="T71" fmla="*/ 1981 h 2496"/>
                  <a:gd name="T72" fmla="*/ 1539 w 2288"/>
                  <a:gd name="T73" fmla="*/ 1823 h 2496"/>
                  <a:gd name="T74" fmla="*/ 1539 w 2288"/>
                  <a:gd name="T75" fmla="*/ 2061 h 2496"/>
                  <a:gd name="T76" fmla="*/ 1539 w 2288"/>
                  <a:gd name="T77" fmla="*/ 1585 h 2496"/>
                  <a:gd name="T78" fmla="*/ 1539 w 2288"/>
                  <a:gd name="T79" fmla="*/ 1149 h 2496"/>
                  <a:gd name="T80" fmla="*/ 1578 w 2288"/>
                  <a:gd name="T81" fmla="*/ 1070 h 2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88" h="2496">
                    <a:moveTo>
                      <a:pt x="1973" y="1506"/>
                    </a:moveTo>
                    <a:cubicBezTo>
                      <a:pt x="2052" y="1031"/>
                      <a:pt x="1815" y="912"/>
                      <a:pt x="1539" y="872"/>
                    </a:cubicBezTo>
                    <a:cubicBezTo>
                      <a:pt x="1500" y="832"/>
                      <a:pt x="1460" y="832"/>
                      <a:pt x="1421" y="832"/>
                    </a:cubicBezTo>
                    <a:cubicBezTo>
                      <a:pt x="1460" y="793"/>
                      <a:pt x="1500" y="753"/>
                      <a:pt x="1539" y="753"/>
                    </a:cubicBezTo>
                    <a:cubicBezTo>
                      <a:pt x="1578" y="674"/>
                      <a:pt x="1657" y="595"/>
                      <a:pt x="1736" y="476"/>
                    </a:cubicBezTo>
                    <a:cubicBezTo>
                      <a:pt x="1815" y="397"/>
                      <a:pt x="1736" y="199"/>
                      <a:pt x="1539" y="278"/>
                    </a:cubicBezTo>
                    <a:cubicBezTo>
                      <a:pt x="1500" y="278"/>
                      <a:pt x="1500" y="278"/>
                      <a:pt x="1500" y="278"/>
                    </a:cubicBezTo>
                    <a:cubicBezTo>
                      <a:pt x="1342" y="357"/>
                      <a:pt x="1263" y="397"/>
                      <a:pt x="1144" y="436"/>
                    </a:cubicBezTo>
                    <a:cubicBezTo>
                      <a:pt x="1105" y="436"/>
                      <a:pt x="1066" y="436"/>
                      <a:pt x="1026" y="436"/>
                    </a:cubicBezTo>
                    <a:cubicBezTo>
                      <a:pt x="987" y="476"/>
                      <a:pt x="987" y="476"/>
                      <a:pt x="987" y="476"/>
                    </a:cubicBezTo>
                    <a:cubicBezTo>
                      <a:pt x="829" y="476"/>
                      <a:pt x="908" y="357"/>
                      <a:pt x="987" y="238"/>
                    </a:cubicBezTo>
                    <a:cubicBezTo>
                      <a:pt x="987" y="238"/>
                      <a:pt x="987" y="199"/>
                      <a:pt x="987" y="199"/>
                    </a:cubicBezTo>
                    <a:cubicBezTo>
                      <a:pt x="987" y="159"/>
                      <a:pt x="987" y="119"/>
                      <a:pt x="987" y="80"/>
                    </a:cubicBezTo>
                    <a:cubicBezTo>
                      <a:pt x="947" y="40"/>
                      <a:pt x="908" y="0"/>
                      <a:pt x="829" y="0"/>
                    </a:cubicBezTo>
                    <a:cubicBezTo>
                      <a:pt x="829" y="0"/>
                      <a:pt x="829" y="0"/>
                      <a:pt x="829" y="0"/>
                    </a:cubicBezTo>
                    <a:cubicBezTo>
                      <a:pt x="671" y="40"/>
                      <a:pt x="789" y="80"/>
                      <a:pt x="671" y="516"/>
                    </a:cubicBezTo>
                    <a:cubicBezTo>
                      <a:pt x="671" y="595"/>
                      <a:pt x="750" y="674"/>
                      <a:pt x="829" y="714"/>
                    </a:cubicBezTo>
                    <a:cubicBezTo>
                      <a:pt x="829" y="714"/>
                      <a:pt x="868" y="714"/>
                      <a:pt x="908" y="714"/>
                    </a:cubicBezTo>
                    <a:cubicBezTo>
                      <a:pt x="987" y="674"/>
                      <a:pt x="987" y="674"/>
                      <a:pt x="987" y="674"/>
                    </a:cubicBezTo>
                    <a:cubicBezTo>
                      <a:pt x="1144" y="634"/>
                      <a:pt x="1144" y="634"/>
                      <a:pt x="1144" y="634"/>
                    </a:cubicBezTo>
                    <a:cubicBezTo>
                      <a:pt x="1302" y="555"/>
                      <a:pt x="1302" y="555"/>
                      <a:pt x="1302" y="555"/>
                    </a:cubicBezTo>
                    <a:cubicBezTo>
                      <a:pt x="1223" y="634"/>
                      <a:pt x="1184" y="714"/>
                      <a:pt x="1144" y="793"/>
                    </a:cubicBezTo>
                    <a:cubicBezTo>
                      <a:pt x="1066" y="912"/>
                      <a:pt x="1026" y="991"/>
                      <a:pt x="987" y="1070"/>
                    </a:cubicBezTo>
                    <a:cubicBezTo>
                      <a:pt x="908" y="1149"/>
                      <a:pt x="868" y="1229"/>
                      <a:pt x="829" y="1308"/>
                    </a:cubicBezTo>
                    <a:cubicBezTo>
                      <a:pt x="789" y="1387"/>
                      <a:pt x="711" y="1506"/>
                      <a:pt x="671" y="1585"/>
                    </a:cubicBezTo>
                    <a:cubicBezTo>
                      <a:pt x="474" y="1744"/>
                      <a:pt x="119" y="1585"/>
                      <a:pt x="0" y="1744"/>
                    </a:cubicBezTo>
                    <a:cubicBezTo>
                      <a:pt x="40" y="1942"/>
                      <a:pt x="316" y="1981"/>
                      <a:pt x="434" y="1981"/>
                    </a:cubicBezTo>
                    <a:cubicBezTo>
                      <a:pt x="356" y="2100"/>
                      <a:pt x="277" y="2457"/>
                      <a:pt x="553" y="2457"/>
                    </a:cubicBezTo>
                    <a:cubicBezTo>
                      <a:pt x="592" y="2457"/>
                      <a:pt x="632" y="2457"/>
                      <a:pt x="711" y="2457"/>
                    </a:cubicBezTo>
                    <a:cubicBezTo>
                      <a:pt x="750" y="2496"/>
                      <a:pt x="789" y="2496"/>
                      <a:pt x="829" y="2496"/>
                    </a:cubicBezTo>
                    <a:cubicBezTo>
                      <a:pt x="829" y="2496"/>
                      <a:pt x="868" y="2496"/>
                      <a:pt x="868" y="2496"/>
                    </a:cubicBezTo>
                    <a:cubicBezTo>
                      <a:pt x="908" y="2496"/>
                      <a:pt x="947" y="2496"/>
                      <a:pt x="987" y="2496"/>
                    </a:cubicBezTo>
                    <a:cubicBezTo>
                      <a:pt x="1026" y="2496"/>
                      <a:pt x="1066" y="2496"/>
                      <a:pt x="1144" y="2496"/>
                    </a:cubicBezTo>
                    <a:cubicBezTo>
                      <a:pt x="1184" y="2496"/>
                      <a:pt x="1223" y="2496"/>
                      <a:pt x="1263" y="2496"/>
                    </a:cubicBezTo>
                    <a:cubicBezTo>
                      <a:pt x="1381" y="2457"/>
                      <a:pt x="1460" y="2417"/>
                      <a:pt x="1539" y="2378"/>
                    </a:cubicBezTo>
                    <a:cubicBezTo>
                      <a:pt x="1657" y="2219"/>
                      <a:pt x="1736" y="2021"/>
                      <a:pt x="1815" y="1823"/>
                    </a:cubicBezTo>
                    <a:cubicBezTo>
                      <a:pt x="1894" y="1863"/>
                      <a:pt x="1973" y="1863"/>
                      <a:pt x="2052" y="1902"/>
                    </a:cubicBezTo>
                    <a:cubicBezTo>
                      <a:pt x="2210" y="1863"/>
                      <a:pt x="2288" y="1823"/>
                      <a:pt x="2288" y="1744"/>
                    </a:cubicBezTo>
                    <a:cubicBezTo>
                      <a:pt x="2288" y="1664"/>
                      <a:pt x="2288" y="1664"/>
                      <a:pt x="2288" y="1664"/>
                    </a:cubicBezTo>
                    <a:cubicBezTo>
                      <a:pt x="2249" y="1585"/>
                      <a:pt x="2170" y="1506"/>
                      <a:pt x="1973" y="1506"/>
                    </a:cubicBezTo>
                    <a:moveTo>
                      <a:pt x="1144" y="1189"/>
                    </a:moveTo>
                    <a:cubicBezTo>
                      <a:pt x="1184" y="1070"/>
                      <a:pt x="1263" y="991"/>
                      <a:pt x="1263" y="1031"/>
                    </a:cubicBezTo>
                    <a:cubicBezTo>
                      <a:pt x="1302" y="1110"/>
                      <a:pt x="1223" y="1308"/>
                      <a:pt x="1144" y="1546"/>
                    </a:cubicBezTo>
                    <a:cubicBezTo>
                      <a:pt x="1105" y="1546"/>
                      <a:pt x="1105" y="1546"/>
                      <a:pt x="1105" y="1585"/>
                    </a:cubicBezTo>
                    <a:cubicBezTo>
                      <a:pt x="1105" y="1585"/>
                      <a:pt x="1026" y="1625"/>
                      <a:pt x="987" y="1585"/>
                    </a:cubicBezTo>
                    <a:cubicBezTo>
                      <a:pt x="947" y="1546"/>
                      <a:pt x="1026" y="1348"/>
                      <a:pt x="1144" y="1189"/>
                    </a:cubicBezTo>
                    <a:moveTo>
                      <a:pt x="829" y="2219"/>
                    </a:moveTo>
                    <a:cubicBezTo>
                      <a:pt x="750" y="2259"/>
                      <a:pt x="632" y="2219"/>
                      <a:pt x="711" y="2140"/>
                    </a:cubicBezTo>
                    <a:cubicBezTo>
                      <a:pt x="711" y="2140"/>
                      <a:pt x="750" y="2061"/>
                      <a:pt x="789" y="1981"/>
                    </a:cubicBezTo>
                    <a:cubicBezTo>
                      <a:pt x="789" y="1981"/>
                      <a:pt x="829" y="1942"/>
                      <a:pt x="829" y="1942"/>
                    </a:cubicBezTo>
                    <a:cubicBezTo>
                      <a:pt x="868" y="1942"/>
                      <a:pt x="868" y="1942"/>
                      <a:pt x="908" y="1902"/>
                    </a:cubicBezTo>
                    <a:cubicBezTo>
                      <a:pt x="947" y="1902"/>
                      <a:pt x="947" y="1902"/>
                      <a:pt x="987" y="1902"/>
                    </a:cubicBezTo>
                    <a:cubicBezTo>
                      <a:pt x="987" y="1902"/>
                      <a:pt x="987" y="1942"/>
                      <a:pt x="987" y="1981"/>
                    </a:cubicBezTo>
                    <a:cubicBezTo>
                      <a:pt x="947" y="1981"/>
                      <a:pt x="947" y="1981"/>
                      <a:pt x="947" y="1981"/>
                    </a:cubicBezTo>
                    <a:cubicBezTo>
                      <a:pt x="947" y="2061"/>
                      <a:pt x="908" y="2100"/>
                      <a:pt x="868" y="2140"/>
                    </a:cubicBezTo>
                    <a:cubicBezTo>
                      <a:pt x="868" y="2180"/>
                      <a:pt x="868" y="2180"/>
                      <a:pt x="829" y="2219"/>
                    </a:cubicBezTo>
                    <a:moveTo>
                      <a:pt x="1144" y="2378"/>
                    </a:moveTo>
                    <a:cubicBezTo>
                      <a:pt x="1105" y="2378"/>
                      <a:pt x="1105" y="2378"/>
                      <a:pt x="1105" y="2378"/>
                    </a:cubicBezTo>
                    <a:cubicBezTo>
                      <a:pt x="1066" y="2378"/>
                      <a:pt x="1066" y="2378"/>
                      <a:pt x="1066" y="2378"/>
                    </a:cubicBezTo>
                    <a:cubicBezTo>
                      <a:pt x="1026" y="2378"/>
                      <a:pt x="987" y="2378"/>
                      <a:pt x="987" y="2378"/>
                    </a:cubicBezTo>
                    <a:cubicBezTo>
                      <a:pt x="947" y="2378"/>
                      <a:pt x="947" y="2338"/>
                      <a:pt x="947" y="2298"/>
                    </a:cubicBezTo>
                    <a:cubicBezTo>
                      <a:pt x="947" y="2298"/>
                      <a:pt x="947" y="2298"/>
                      <a:pt x="987" y="2298"/>
                    </a:cubicBezTo>
                    <a:cubicBezTo>
                      <a:pt x="987" y="2259"/>
                      <a:pt x="987" y="2259"/>
                      <a:pt x="987" y="2219"/>
                    </a:cubicBezTo>
                    <a:cubicBezTo>
                      <a:pt x="1026" y="2180"/>
                      <a:pt x="1105" y="2259"/>
                      <a:pt x="1144" y="2298"/>
                    </a:cubicBezTo>
                    <a:cubicBezTo>
                      <a:pt x="1144" y="2298"/>
                      <a:pt x="1144" y="2298"/>
                      <a:pt x="1144" y="2298"/>
                    </a:cubicBezTo>
                    <a:cubicBezTo>
                      <a:pt x="1184" y="2378"/>
                      <a:pt x="1184" y="2378"/>
                      <a:pt x="1144" y="2378"/>
                    </a:cubicBezTo>
                    <a:moveTo>
                      <a:pt x="1539" y="2061"/>
                    </a:moveTo>
                    <a:cubicBezTo>
                      <a:pt x="1500" y="2140"/>
                      <a:pt x="1460" y="2219"/>
                      <a:pt x="1421" y="2259"/>
                    </a:cubicBezTo>
                    <a:cubicBezTo>
                      <a:pt x="1421" y="2298"/>
                      <a:pt x="1342" y="2338"/>
                      <a:pt x="1263" y="2298"/>
                    </a:cubicBezTo>
                    <a:cubicBezTo>
                      <a:pt x="1184" y="2259"/>
                      <a:pt x="1144" y="2259"/>
                      <a:pt x="1144" y="2219"/>
                    </a:cubicBezTo>
                    <a:cubicBezTo>
                      <a:pt x="1105" y="2180"/>
                      <a:pt x="1066" y="2180"/>
                      <a:pt x="1066" y="2180"/>
                    </a:cubicBezTo>
                    <a:cubicBezTo>
                      <a:pt x="1026" y="2140"/>
                      <a:pt x="1105" y="2021"/>
                      <a:pt x="1144" y="1981"/>
                    </a:cubicBezTo>
                    <a:cubicBezTo>
                      <a:pt x="1144" y="1942"/>
                      <a:pt x="1144" y="1902"/>
                      <a:pt x="1144" y="1902"/>
                    </a:cubicBezTo>
                    <a:cubicBezTo>
                      <a:pt x="1184" y="1863"/>
                      <a:pt x="1421" y="1823"/>
                      <a:pt x="1539" y="1823"/>
                    </a:cubicBezTo>
                    <a:cubicBezTo>
                      <a:pt x="1578" y="1823"/>
                      <a:pt x="1578" y="1823"/>
                      <a:pt x="1578" y="1823"/>
                    </a:cubicBezTo>
                    <a:cubicBezTo>
                      <a:pt x="1657" y="1783"/>
                      <a:pt x="1578" y="1942"/>
                      <a:pt x="1539" y="2061"/>
                    </a:cubicBezTo>
                    <a:moveTo>
                      <a:pt x="1697" y="1546"/>
                    </a:moveTo>
                    <a:cubicBezTo>
                      <a:pt x="1618" y="1546"/>
                      <a:pt x="1578" y="1585"/>
                      <a:pt x="1539" y="1585"/>
                    </a:cubicBezTo>
                    <a:cubicBezTo>
                      <a:pt x="1460" y="1585"/>
                      <a:pt x="1342" y="1585"/>
                      <a:pt x="1302" y="1585"/>
                    </a:cubicBezTo>
                    <a:cubicBezTo>
                      <a:pt x="1223" y="1585"/>
                      <a:pt x="1460" y="1229"/>
                      <a:pt x="1539" y="1149"/>
                    </a:cubicBezTo>
                    <a:cubicBezTo>
                      <a:pt x="1539" y="1149"/>
                      <a:pt x="1539" y="1149"/>
                      <a:pt x="1539" y="1149"/>
                    </a:cubicBezTo>
                    <a:cubicBezTo>
                      <a:pt x="1578" y="1110"/>
                      <a:pt x="1539" y="1070"/>
                      <a:pt x="1578" y="1070"/>
                    </a:cubicBezTo>
                    <a:cubicBezTo>
                      <a:pt x="1815" y="1031"/>
                      <a:pt x="1776" y="1427"/>
                      <a:pt x="1697" y="1546"/>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95" name="Freeform 131"/>
              <p:cNvSpPr/>
              <p:nvPr/>
            </p:nvSpPr>
            <p:spPr bwMode="auto">
              <a:xfrm>
                <a:off x="7594451" y="4493102"/>
                <a:ext cx="543381" cy="509631"/>
              </a:xfrm>
              <a:custGeom>
                <a:avLst/>
                <a:gdLst>
                  <a:gd name="T0" fmla="*/ 396 w 2688"/>
                  <a:gd name="T1" fmla="*/ 948 h 2528"/>
                  <a:gd name="T2" fmla="*/ 752 w 2688"/>
                  <a:gd name="T3" fmla="*/ 790 h 2528"/>
                  <a:gd name="T4" fmla="*/ 752 w 2688"/>
                  <a:gd name="T5" fmla="*/ 237 h 2528"/>
                  <a:gd name="T6" fmla="*/ 1028 w 2688"/>
                  <a:gd name="T7" fmla="*/ 435 h 2528"/>
                  <a:gd name="T8" fmla="*/ 1068 w 2688"/>
                  <a:gd name="T9" fmla="*/ 632 h 2528"/>
                  <a:gd name="T10" fmla="*/ 1186 w 2688"/>
                  <a:gd name="T11" fmla="*/ 909 h 2528"/>
                  <a:gd name="T12" fmla="*/ 1107 w 2688"/>
                  <a:gd name="T13" fmla="*/ 948 h 2528"/>
                  <a:gd name="T14" fmla="*/ 1068 w 2688"/>
                  <a:gd name="T15" fmla="*/ 1225 h 2528"/>
                  <a:gd name="T16" fmla="*/ 910 w 2688"/>
                  <a:gd name="T17" fmla="*/ 1462 h 2528"/>
                  <a:gd name="T18" fmla="*/ 949 w 2688"/>
                  <a:gd name="T19" fmla="*/ 1620 h 2528"/>
                  <a:gd name="T20" fmla="*/ 1305 w 2688"/>
                  <a:gd name="T21" fmla="*/ 1541 h 2528"/>
                  <a:gd name="T22" fmla="*/ 1621 w 2688"/>
                  <a:gd name="T23" fmla="*/ 1146 h 2528"/>
                  <a:gd name="T24" fmla="*/ 1424 w 2688"/>
                  <a:gd name="T25" fmla="*/ 1146 h 2528"/>
                  <a:gd name="T26" fmla="*/ 1226 w 2688"/>
                  <a:gd name="T27" fmla="*/ 988 h 2528"/>
                  <a:gd name="T28" fmla="*/ 1265 w 2688"/>
                  <a:gd name="T29" fmla="*/ 830 h 2528"/>
                  <a:gd name="T30" fmla="*/ 1424 w 2688"/>
                  <a:gd name="T31" fmla="*/ 869 h 2528"/>
                  <a:gd name="T32" fmla="*/ 1740 w 2688"/>
                  <a:gd name="T33" fmla="*/ 751 h 2528"/>
                  <a:gd name="T34" fmla="*/ 1858 w 2688"/>
                  <a:gd name="T35" fmla="*/ 474 h 2528"/>
                  <a:gd name="T36" fmla="*/ 1582 w 2688"/>
                  <a:gd name="T37" fmla="*/ 514 h 2528"/>
                  <a:gd name="T38" fmla="*/ 1503 w 2688"/>
                  <a:gd name="T39" fmla="*/ 316 h 2528"/>
                  <a:gd name="T40" fmla="*/ 2056 w 2688"/>
                  <a:gd name="T41" fmla="*/ 40 h 2528"/>
                  <a:gd name="T42" fmla="*/ 2333 w 2688"/>
                  <a:gd name="T43" fmla="*/ 158 h 2528"/>
                  <a:gd name="T44" fmla="*/ 2214 w 2688"/>
                  <a:gd name="T45" fmla="*/ 277 h 2528"/>
                  <a:gd name="T46" fmla="*/ 1977 w 2688"/>
                  <a:gd name="T47" fmla="*/ 356 h 2528"/>
                  <a:gd name="T48" fmla="*/ 2135 w 2688"/>
                  <a:gd name="T49" fmla="*/ 553 h 2528"/>
                  <a:gd name="T50" fmla="*/ 2214 w 2688"/>
                  <a:gd name="T51" fmla="*/ 553 h 2528"/>
                  <a:gd name="T52" fmla="*/ 2293 w 2688"/>
                  <a:gd name="T53" fmla="*/ 514 h 2528"/>
                  <a:gd name="T54" fmla="*/ 2491 w 2688"/>
                  <a:gd name="T55" fmla="*/ 435 h 2528"/>
                  <a:gd name="T56" fmla="*/ 2570 w 2688"/>
                  <a:gd name="T57" fmla="*/ 632 h 2528"/>
                  <a:gd name="T58" fmla="*/ 2293 w 2688"/>
                  <a:gd name="T59" fmla="*/ 751 h 2528"/>
                  <a:gd name="T60" fmla="*/ 2135 w 2688"/>
                  <a:gd name="T61" fmla="*/ 830 h 2528"/>
                  <a:gd name="T62" fmla="*/ 1621 w 2688"/>
                  <a:gd name="T63" fmla="*/ 1501 h 2528"/>
                  <a:gd name="T64" fmla="*/ 1384 w 2688"/>
                  <a:gd name="T65" fmla="*/ 1738 h 2528"/>
                  <a:gd name="T66" fmla="*/ 1463 w 2688"/>
                  <a:gd name="T67" fmla="*/ 1936 h 2528"/>
                  <a:gd name="T68" fmla="*/ 1305 w 2688"/>
                  <a:gd name="T69" fmla="*/ 2015 h 2528"/>
                  <a:gd name="T70" fmla="*/ 910 w 2688"/>
                  <a:gd name="T71" fmla="*/ 1738 h 2528"/>
                  <a:gd name="T72" fmla="*/ 949 w 2688"/>
                  <a:gd name="T73" fmla="*/ 2291 h 2528"/>
                  <a:gd name="T74" fmla="*/ 949 w 2688"/>
                  <a:gd name="T75" fmla="*/ 2449 h 2528"/>
                  <a:gd name="T76" fmla="*/ 752 w 2688"/>
                  <a:gd name="T77" fmla="*/ 1857 h 2528"/>
                  <a:gd name="T78" fmla="*/ 672 w 2688"/>
                  <a:gd name="T79" fmla="*/ 1620 h 2528"/>
                  <a:gd name="T80" fmla="*/ 198 w 2688"/>
                  <a:gd name="T81" fmla="*/ 2212 h 2528"/>
                  <a:gd name="T82" fmla="*/ 119 w 2688"/>
                  <a:gd name="T83" fmla="*/ 2054 h 2528"/>
                  <a:gd name="T84" fmla="*/ 712 w 2688"/>
                  <a:gd name="T85" fmla="*/ 1343 h 2528"/>
                  <a:gd name="T86" fmla="*/ 514 w 2688"/>
                  <a:gd name="T87" fmla="*/ 1264 h 2528"/>
                  <a:gd name="T88" fmla="*/ 159 w 2688"/>
                  <a:gd name="T89" fmla="*/ 1106 h 2528"/>
                  <a:gd name="T90" fmla="*/ 119 w 2688"/>
                  <a:gd name="T91" fmla="*/ 948 h 2528"/>
                  <a:gd name="T92" fmla="*/ 396 w 2688"/>
                  <a:gd name="T93" fmla="*/ 948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88" h="2528">
                    <a:moveTo>
                      <a:pt x="396" y="948"/>
                    </a:moveTo>
                    <a:cubicBezTo>
                      <a:pt x="514" y="909"/>
                      <a:pt x="633" y="830"/>
                      <a:pt x="752" y="790"/>
                    </a:cubicBezTo>
                    <a:cubicBezTo>
                      <a:pt x="791" y="711"/>
                      <a:pt x="752" y="514"/>
                      <a:pt x="752" y="237"/>
                    </a:cubicBezTo>
                    <a:cubicBezTo>
                      <a:pt x="752" y="119"/>
                      <a:pt x="989" y="237"/>
                      <a:pt x="1028" y="435"/>
                    </a:cubicBezTo>
                    <a:cubicBezTo>
                      <a:pt x="949" y="751"/>
                      <a:pt x="989" y="672"/>
                      <a:pt x="1068" y="632"/>
                    </a:cubicBezTo>
                    <a:cubicBezTo>
                      <a:pt x="1226" y="553"/>
                      <a:pt x="1265" y="869"/>
                      <a:pt x="1186" y="909"/>
                    </a:cubicBezTo>
                    <a:cubicBezTo>
                      <a:pt x="1107" y="948"/>
                      <a:pt x="1107" y="948"/>
                      <a:pt x="1107" y="948"/>
                    </a:cubicBezTo>
                    <a:cubicBezTo>
                      <a:pt x="1068" y="948"/>
                      <a:pt x="1028" y="1067"/>
                      <a:pt x="1068" y="1225"/>
                    </a:cubicBezTo>
                    <a:cubicBezTo>
                      <a:pt x="1028" y="1343"/>
                      <a:pt x="989" y="1383"/>
                      <a:pt x="910" y="1462"/>
                    </a:cubicBezTo>
                    <a:cubicBezTo>
                      <a:pt x="910" y="1541"/>
                      <a:pt x="870" y="1620"/>
                      <a:pt x="949" y="1620"/>
                    </a:cubicBezTo>
                    <a:cubicBezTo>
                      <a:pt x="1265" y="1659"/>
                      <a:pt x="1226" y="1699"/>
                      <a:pt x="1305" y="1541"/>
                    </a:cubicBezTo>
                    <a:cubicBezTo>
                      <a:pt x="1621" y="1146"/>
                      <a:pt x="1621" y="1146"/>
                      <a:pt x="1621" y="1146"/>
                    </a:cubicBezTo>
                    <a:cubicBezTo>
                      <a:pt x="1700" y="988"/>
                      <a:pt x="1503" y="1146"/>
                      <a:pt x="1424" y="1146"/>
                    </a:cubicBezTo>
                    <a:cubicBezTo>
                      <a:pt x="1344" y="1106"/>
                      <a:pt x="1305" y="1067"/>
                      <a:pt x="1226" y="988"/>
                    </a:cubicBezTo>
                    <a:cubicBezTo>
                      <a:pt x="1226" y="909"/>
                      <a:pt x="1186" y="869"/>
                      <a:pt x="1265" y="830"/>
                    </a:cubicBezTo>
                    <a:cubicBezTo>
                      <a:pt x="1265" y="830"/>
                      <a:pt x="1344" y="869"/>
                      <a:pt x="1424" y="869"/>
                    </a:cubicBezTo>
                    <a:cubicBezTo>
                      <a:pt x="1503" y="830"/>
                      <a:pt x="1661" y="790"/>
                      <a:pt x="1740" y="751"/>
                    </a:cubicBezTo>
                    <a:cubicBezTo>
                      <a:pt x="1819" y="711"/>
                      <a:pt x="1858" y="632"/>
                      <a:pt x="1858" y="474"/>
                    </a:cubicBezTo>
                    <a:cubicBezTo>
                      <a:pt x="1819" y="395"/>
                      <a:pt x="1700" y="474"/>
                      <a:pt x="1582" y="514"/>
                    </a:cubicBezTo>
                    <a:cubicBezTo>
                      <a:pt x="1424" y="435"/>
                      <a:pt x="1344" y="395"/>
                      <a:pt x="1503" y="316"/>
                    </a:cubicBezTo>
                    <a:cubicBezTo>
                      <a:pt x="1740" y="237"/>
                      <a:pt x="1858" y="158"/>
                      <a:pt x="2056" y="40"/>
                    </a:cubicBezTo>
                    <a:cubicBezTo>
                      <a:pt x="2175" y="0"/>
                      <a:pt x="2254" y="79"/>
                      <a:pt x="2333" y="158"/>
                    </a:cubicBezTo>
                    <a:cubicBezTo>
                      <a:pt x="2333" y="198"/>
                      <a:pt x="2293" y="237"/>
                      <a:pt x="2214" y="277"/>
                    </a:cubicBezTo>
                    <a:cubicBezTo>
                      <a:pt x="2135" y="316"/>
                      <a:pt x="2016" y="356"/>
                      <a:pt x="1977" y="356"/>
                    </a:cubicBezTo>
                    <a:cubicBezTo>
                      <a:pt x="1858" y="356"/>
                      <a:pt x="2016" y="514"/>
                      <a:pt x="2135" y="553"/>
                    </a:cubicBezTo>
                    <a:cubicBezTo>
                      <a:pt x="2175" y="593"/>
                      <a:pt x="2214" y="553"/>
                      <a:pt x="2214" y="553"/>
                    </a:cubicBezTo>
                    <a:cubicBezTo>
                      <a:pt x="2254" y="553"/>
                      <a:pt x="2293" y="553"/>
                      <a:pt x="2293" y="514"/>
                    </a:cubicBezTo>
                    <a:cubicBezTo>
                      <a:pt x="2214" y="356"/>
                      <a:pt x="2491" y="395"/>
                      <a:pt x="2491" y="435"/>
                    </a:cubicBezTo>
                    <a:cubicBezTo>
                      <a:pt x="2530" y="395"/>
                      <a:pt x="2688" y="553"/>
                      <a:pt x="2570" y="632"/>
                    </a:cubicBezTo>
                    <a:cubicBezTo>
                      <a:pt x="2491" y="672"/>
                      <a:pt x="2372" y="711"/>
                      <a:pt x="2293" y="751"/>
                    </a:cubicBezTo>
                    <a:cubicBezTo>
                      <a:pt x="2214" y="830"/>
                      <a:pt x="2175" y="790"/>
                      <a:pt x="2135" y="830"/>
                    </a:cubicBezTo>
                    <a:cubicBezTo>
                      <a:pt x="1858" y="1027"/>
                      <a:pt x="1779" y="1383"/>
                      <a:pt x="1621" y="1501"/>
                    </a:cubicBezTo>
                    <a:cubicBezTo>
                      <a:pt x="1582" y="1541"/>
                      <a:pt x="1424" y="1659"/>
                      <a:pt x="1384" y="1738"/>
                    </a:cubicBezTo>
                    <a:cubicBezTo>
                      <a:pt x="1344" y="1817"/>
                      <a:pt x="1542" y="1778"/>
                      <a:pt x="1463" y="1936"/>
                    </a:cubicBezTo>
                    <a:cubicBezTo>
                      <a:pt x="1424" y="1975"/>
                      <a:pt x="1384" y="2015"/>
                      <a:pt x="1305" y="2015"/>
                    </a:cubicBezTo>
                    <a:cubicBezTo>
                      <a:pt x="1147" y="1896"/>
                      <a:pt x="1107" y="1817"/>
                      <a:pt x="910" y="1738"/>
                    </a:cubicBezTo>
                    <a:cubicBezTo>
                      <a:pt x="910" y="1738"/>
                      <a:pt x="870" y="1936"/>
                      <a:pt x="949" y="2291"/>
                    </a:cubicBezTo>
                    <a:cubicBezTo>
                      <a:pt x="989" y="2331"/>
                      <a:pt x="989" y="2331"/>
                      <a:pt x="949" y="2449"/>
                    </a:cubicBezTo>
                    <a:cubicBezTo>
                      <a:pt x="831" y="2528"/>
                      <a:pt x="791" y="2212"/>
                      <a:pt x="752" y="1857"/>
                    </a:cubicBezTo>
                    <a:cubicBezTo>
                      <a:pt x="712" y="1620"/>
                      <a:pt x="791" y="1462"/>
                      <a:pt x="672" y="1620"/>
                    </a:cubicBezTo>
                    <a:cubicBezTo>
                      <a:pt x="514" y="1857"/>
                      <a:pt x="356" y="2094"/>
                      <a:pt x="198" y="2212"/>
                    </a:cubicBezTo>
                    <a:cubicBezTo>
                      <a:pt x="119" y="2252"/>
                      <a:pt x="0" y="2252"/>
                      <a:pt x="119" y="2054"/>
                    </a:cubicBezTo>
                    <a:cubicBezTo>
                      <a:pt x="356" y="1857"/>
                      <a:pt x="514" y="1620"/>
                      <a:pt x="712" y="1343"/>
                    </a:cubicBezTo>
                    <a:cubicBezTo>
                      <a:pt x="752" y="1185"/>
                      <a:pt x="712" y="1185"/>
                      <a:pt x="514" y="1264"/>
                    </a:cubicBezTo>
                    <a:cubicBezTo>
                      <a:pt x="356" y="1304"/>
                      <a:pt x="238" y="1225"/>
                      <a:pt x="159" y="1106"/>
                    </a:cubicBezTo>
                    <a:cubicBezTo>
                      <a:pt x="80" y="1027"/>
                      <a:pt x="80" y="988"/>
                      <a:pt x="119" y="948"/>
                    </a:cubicBezTo>
                    <a:cubicBezTo>
                      <a:pt x="159" y="909"/>
                      <a:pt x="198" y="909"/>
                      <a:pt x="396" y="948"/>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96" name="Freeform 132"/>
              <p:cNvSpPr/>
              <p:nvPr/>
            </p:nvSpPr>
            <p:spPr bwMode="auto">
              <a:xfrm>
                <a:off x="7898204" y="4827231"/>
                <a:ext cx="47250" cy="138377"/>
              </a:xfrm>
              <a:custGeom>
                <a:avLst/>
                <a:gdLst>
                  <a:gd name="T0" fmla="*/ 80 w 240"/>
                  <a:gd name="T1" fmla="*/ 41 h 688"/>
                  <a:gd name="T2" fmla="*/ 240 w 240"/>
                  <a:gd name="T3" fmla="*/ 122 h 688"/>
                  <a:gd name="T4" fmla="*/ 160 w 240"/>
                  <a:gd name="T5" fmla="*/ 567 h 688"/>
                  <a:gd name="T6" fmla="*/ 160 w 240"/>
                  <a:gd name="T7" fmla="*/ 608 h 688"/>
                  <a:gd name="T8" fmla="*/ 80 w 240"/>
                  <a:gd name="T9" fmla="*/ 648 h 688"/>
                  <a:gd name="T10" fmla="*/ 40 w 240"/>
                  <a:gd name="T11" fmla="*/ 405 h 688"/>
                  <a:gd name="T12" fmla="*/ 80 w 240"/>
                  <a:gd name="T13" fmla="*/ 243 h 688"/>
                  <a:gd name="T14" fmla="*/ 80 w 240"/>
                  <a:gd name="T15" fmla="*/ 41 h 6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688">
                    <a:moveTo>
                      <a:pt x="80" y="41"/>
                    </a:moveTo>
                    <a:cubicBezTo>
                      <a:pt x="80" y="0"/>
                      <a:pt x="240" y="0"/>
                      <a:pt x="240" y="122"/>
                    </a:cubicBezTo>
                    <a:cubicBezTo>
                      <a:pt x="200" y="324"/>
                      <a:pt x="120" y="405"/>
                      <a:pt x="160" y="567"/>
                    </a:cubicBezTo>
                    <a:cubicBezTo>
                      <a:pt x="160" y="608"/>
                      <a:pt x="160" y="608"/>
                      <a:pt x="160" y="608"/>
                    </a:cubicBezTo>
                    <a:cubicBezTo>
                      <a:pt x="160" y="688"/>
                      <a:pt x="120" y="688"/>
                      <a:pt x="80" y="648"/>
                    </a:cubicBezTo>
                    <a:cubicBezTo>
                      <a:pt x="40" y="608"/>
                      <a:pt x="0" y="567"/>
                      <a:pt x="40" y="405"/>
                    </a:cubicBezTo>
                    <a:cubicBezTo>
                      <a:pt x="40" y="365"/>
                      <a:pt x="40" y="284"/>
                      <a:pt x="80" y="243"/>
                    </a:cubicBezTo>
                    <a:cubicBezTo>
                      <a:pt x="80" y="243"/>
                      <a:pt x="80" y="81"/>
                      <a:pt x="80" y="41"/>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97" name="Freeform 133"/>
              <p:cNvSpPr/>
              <p:nvPr/>
            </p:nvSpPr>
            <p:spPr bwMode="auto">
              <a:xfrm>
                <a:off x="7962330" y="4715854"/>
                <a:ext cx="293629" cy="128251"/>
              </a:xfrm>
              <a:custGeom>
                <a:avLst/>
                <a:gdLst>
                  <a:gd name="T0" fmla="*/ 390 w 1440"/>
                  <a:gd name="T1" fmla="*/ 40 h 640"/>
                  <a:gd name="T2" fmla="*/ 1168 w 1440"/>
                  <a:gd name="T3" fmla="*/ 280 h 640"/>
                  <a:gd name="T4" fmla="*/ 1129 w 1440"/>
                  <a:gd name="T5" fmla="*/ 640 h 640"/>
                  <a:gd name="T6" fmla="*/ 623 w 1440"/>
                  <a:gd name="T7" fmla="*/ 440 h 640"/>
                  <a:gd name="T8" fmla="*/ 234 w 1440"/>
                  <a:gd name="T9" fmla="*/ 120 h 640"/>
                  <a:gd name="T10" fmla="*/ 390 w 1440"/>
                  <a:gd name="T11" fmla="*/ 40 h 640"/>
                </a:gdLst>
                <a:ahLst/>
                <a:cxnLst>
                  <a:cxn ang="0">
                    <a:pos x="T0" y="T1"/>
                  </a:cxn>
                  <a:cxn ang="0">
                    <a:pos x="T2" y="T3"/>
                  </a:cxn>
                  <a:cxn ang="0">
                    <a:pos x="T4" y="T5"/>
                  </a:cxn>
                  <a:cxn ang="0">
                    <a:pos x="T6" y="T7"/>
                  </a:cxn>
                  <a:cxn ang="0">
                    <a:pos x="T8" y="T9"/>
                  </a:cxn>
                  <a:cxn ang="0">
                    <a:pos x="T10" y="T11"/>
                  </a:cxn>
                </a:cxnLst>
                <a:rect l="0" t="0" r="r" b="b"/>
                <a:pathLst>
                  <a:path w="1440" h="640">
                    <a:moveTo>
                      <a:pt x="390" y="40"/>
                    </a:moveTo>
                    <a:cubicBezTo>
                      <a:pt x="701" y="120"/>
                      <a:pt x="896" y="160"/>
                      <a:pt x="1168" y="280"/>
                    </a:cubicBezTo>
                    <a:cubicBezTo>
                      <a:pt x="1363" y="320"/>
                      <a:pt x="1440" y="560"/>
                      <a:pt x="1129" y="640"/>
                    </a:cubicBezTo>
                    <a:cubicBezTo>
                      <a:pt x="896" y="640"/>
                      <a:pt x="740" y="560"/>
                      <a:pt x="623" y="440"/>
                    </a:cubicBezTo>
                    <a:cubicBezTo>
                      <a:pt x="351" y="200"/>
                      <a:pt x="273" y="120"/>
                      <a:pt x="234" y="120"/>
                    </a:cubicBezTo>
                    <a:cubicBezTo>
                      <a:pt x="0" y="0"/>
                      <a:pt x="234" y="0"/>
                      <a:pt x="390" y="40"/>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98" name="Freeform 134"/>
              <p:cNvSpPr/>
              <p:nvPr/>
            </p:nvSpPr>
            <p:spPr bwMode="auto">
              <a:xfrm>
                <a:off x="7952204" y="4796854"/>
                <a:ext cx="70877" cy="351003"/>
              </a:xfrm>
              <a:custGeom>
                <a:avLst/>
                <a:gdLst>
                  <a:gd name="T0" fmla="*/ 118 w 352"/>
                  <a:gd name="T1" fmla="*/ 0 h 1728"/>
                  <a:gd name="T2" fmla="*/ 352 w 352"/>
                  <a:gd name="T3" fmla="*/ 118 h 1728"/>
                  <a:gd name="T4" fmla="*/ 313 w 352"/>
                  <a:gd name="T5" fmla="*/ 668 h 1728"/>
                  <a:gd name="T6" fmla="*/ 274 w 352"/>
                  <a:gd name="T7" fmla="*/ 904 h 1728"/>
                  <a:gd name="T8" fmla="*/ 235 w 352"/>
                  <a:gd name="T9" fmla="*/ 1454 h 1728"/>
                  <a:gd name="T10" fmla="*/ 274 w 352"/>
                  <a:gd name="T11" fmla="*/ 1532 h 1728"/>
                  <a:gd name="T12" fmla="*/ 274 w 352"/>
                  <a:gd name="T13" fmla="*/ 1650 h 1728"/>
                  <a:gd name="T14" fmla="*/ 157 w 352"/>
                  <a:gd name="T15" fmla="*/ 1532 h 1728"/>
                  <a:gd name="T16" fmla="*/ 157 w 352"/>
                  <a:gd name="T17" fmla="*/ 786 h 1728"/>
                  <a:gd name="T18" fmla="*/ 79 w 352"/>
                  <a:gd name="T19" fmla="*/ 118 h 1728"/>
                  <a:gd name="T20" fmla="*/ 118 w 352"/>
                  <a:gd name="T21" fmla="*/ 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2" h="1728">
                    <a:moveTo>
                      <a:pt x="118" y="0"/>
                    </a:moveTo>
                    <a:cubicBezTo>
                      <a:pt x="274" y="0"/>
                      <a:pt x="313" y="0"/>
                      <a:pt x="352" y="118"/>
                    </a:cubicBezTo>
                    <a:cubicBezTo>
                      <a:pt x="352" y="354"/>
                      <a:pt x="352" y="590"/>
                      <a:pt x="313" y="668"/>
                    </a:cubicBezTo>
                    <a:cubicBezTo>
                      <a:pt x="313" y="747"/>
                      <a:pt x="274" y="786"/>
                      <a:pt x="274" y="904"/>
                    </a:cubicBezTo>
                    <a:cubicBezTo>
                      <a:pt x="274" y="904"/>
                      <a:pt x="274" y="1296"/>
                      <a:pt x="235" y="1454"/>
                    </a:cubicBezTo>
                    <a:cubicBezTo>
                      <a:pt x="235" y="1493"/>
                      <a:pt x="235" y="1493"/>
                      <a:pt x="274" y="1532"/>
                    </a:cubicBezTo>
                    <a:cubicBezTo>
                      <a:pt x="313" y="1571"/>
                      <a:pt x="274" y="1611"/>
                      <a:pt x="274" y="1650"/>
                    </a:cubicBezTo>
                    <a:cubicBezTo>
                      <a:pt x="274" y="1689"/>
                      <a:pt x="196" y="1728"/>
                      <a:pt x="157" y="1532"/>
                    </a:cubicBezTo>
                    <a:cubicBezTo>
                      <a:pt x="157" y="1257"/>
                      <a:pt x="157" y="1022"/>
                      <a:pt x="157" y="786"/>
                    </a:cubicBezTo>
                    <a:cubicBezTo>
                      <a:pt x="118" y="629"/>
                      <a:pt x="235" y="315"/>
                      <a:pt x="79" y="118"/>
                    </a:cubicBezTo>
                    <a:cubicBezTo>
                      <a:pt x="0" y="79"/>
                      <a:pt x="40" y="40"/>
                      <a:pt x="118" y="0"/>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99" name="Freeform 135"/>
              <p:cNvSpPr/>
              <p:nvPr/>
            </p:nvSpPr>
            <p:spPr bwMode="auto">
              <a:xfrm>
                <a:off x="8303208" y="4496478"/>
                <a:ext cx="610882" cy="340879"/>
              </a:xfrm>
              <a:custGeom>
                <a:avLst/>
                <a:gdLst>
                  <a:gd name="T0" fmla="*/ 1900 w 3008"/>
                  <a:gd name="T1" fmla="*/ 800 h 1680"/>
                  <a:gd name="T2" fmla="*/ 1584 w 3008"/>
                  <a:gd name="T3" fmla="*/ 840 h 1680"/>
                  <a:gd name="T4" fmla="*/ 1742 w 3008"/>
                  <a:gd name="T5" fmla="*/ 720 h 1680"/>
                  <a:gd name="T6" fmla="*/ 1861 w 3008"/>
                  <a:gd name="T7" fmla="*/ 640 h 1680"/>
                  <a:gd name="T8" fmla="*/ 1861 w 3008"/>
                  <a:gd name="T9" fmla="*/ 640 h 1680"/>
                  <a:gd name="T10" fmla="*/ 2059 w 3008"/>
                  <a:gd name="T11" fmla="*/ 520 h 1680"/>
                  <a:gd name="T12" fmla="*/ 2256 w 3008"/>
                  <a:gd name="T13" fmla="*/ 440 h 1680"/>
                  <a:gd name="T14" fmla="*/ 2296 w 3008"/>
                  <a:gd name="T15" fmla="*/ 200 h 1680"/>
                  <a:gd name="T16" fmla="*/ 1663 w 3008"/>
                  <a:gd name="T17" fmla="*/ 80 h 1680"/>
                  <a:gd name="T18" fmla="*/ 1504 w 3008"/>
                  <a:gd name="T19" fmla="*/ 120 h 1680"/>
                  <a:gd name="T20" fmla="*/ 1544 w 3008"/>
                  <a:gd name="T21" fmla="*/ 160 h 1680"/>
                  <a:gd name="T22" fmla="*/ 1544 w 3008"/>
                  <a:gd name="T23" fmla="*/ 280 h 1680"/>
                  <a:gd name="T24" fmla="*/ 1584 w 3008"/>
                  <a:gd name="T25" fmla="*/ 320 h 1680"/>
                  <a:gd name="T26" fmla="*/ 1623 w 3008"/>
                  <a:gd name="T27" fmla="*/ 360 h 1680"/>
                  <a:gd name="T28" fmla="*/ 1544 w 3008"/>
                  <a:gd name="T29" fmla="*/ 400 h 1680"/>
                  <a:gd name="T30" fmla="*/ 1504 w 3008"/>
                  <a:gd name="T31" fmla="*/ 360 h 1680"/>
                  <a:gd name="T32" fmla="*/ 1544 w 3008"/>
                  <a:gd name="T33" fmla="*/ 320 h 1680"/>
                  <a:gd name="T34" fmla="*/ 1504 w 3008"/>
                  <a:gd name="T35" fmla="*/ 200 h 1680"/>
                  <a:gd name="T36" fmla="*/ 1425 w 3008"/>
                  <a:gd name="T37" fmla="*/ 40 h 1680"/>
                  <a:gd name="T38" fmla="*/ 1267 w 3008"/>
                  <a:gd name="T39" fmla="*/ 40 h 1680"/>
                  <a:gd name="T40" fmla="*/ 1188 w 3008"/>
                  <a:gd name="T41" fmla="*/ 120 h 1680"/>
                  <a:gd name="T42" fmla="*/ 1227 w 3008"/>
                  <a:gd name="T43" fmla="*/ 480 h 1680"/>
                  <a:gd name="T44" fmla="*/ 1188 w 3008"/>
                  <a:gd name="T45" fmla="*/ 520 h 1680"/>
                  <a:gd name="T46" fmla="*/ 1109 w 3008"/>
                  <a:gd name="T47" fmla="*/ 480 h 1680"/>
                  <a:gd name="T48" fmla="*/ 950 w 3008"/>
                  <a:gd name="T49" fmla="*/ 280 h 1680"/>
                  <a:gd name="T50" fmla="*/ 594 w 3008"/>
                  <a:gd name="T51" fmla="*/ 120 h 1680"/>
                  <a:gd name="T52" fmla="*/ 515 w 3008"/>
                  <a:gd name="T53" fmla="*/ 360 h 1680"/>
                  <a:gd name="T54" fmla="*/ 911 w 3008"/>
                  <a:gd name="T55" fmla="*/ 920 h 1680"/>
                  <a:gd name="T56" fmla="*/ 1109 w 3008"/>
                  <a:gd name="T57" fmla="*/ 760 h 1680"/>
                  <a:gd name="T58" fmla="*/ 1188 w 3008"/>
                  <a:gd name="T59" fmla="*/ 640 h 1680"/>
                  <a:gd name="T60" fmla="*/ 1307 w 3008"/>
                  <a:gd name="T61" fmla="*/ 680 h 1680"/>
                  <a:gd name="T62" fmla="*/ 1386 w 3008"/>
                  <a:gd name="T63" fmla="*/ 720 h 1680"/>
                  <a:gd name="T64" fmla="*/ 1386 w 3008"/>
                  <a:gd name="T65" fmla="*/ 760 h 1680"/>
                  <a:gd name="T66" fmla="*/ 634 w 3008"/>
                  <a:gd name="T67" fmla="*/ 1200 h 1680"/>
                  <a:gd name="T68" fmla="*/ 0 w 3008"/>
                  <a:gd name="T69" fmla="*/ 1560 h 1680"/>
                  <a:gd name="T70" fmla="*/ 40 w 3008"/>
                  <a:gd name="T71" fmla="*/ 1640 h 1680"/>
                  <a:gd name="T72" fmla="*/ 119 w 3008"/>
                  <a:gd name="T73" fmla="*/ 1680 h 1680"/>
                  <a:gd name="T74" fmla="*/ 357 w 3008"/>
                  <a:gd name="T75" fmla="*/ 1520 h 1680"/>
                  <a:gd name="T76" fmla="*/ 792 w 3008"/>
                  <a:gd name="T77" fmla="*/ 1440 h 1680"/>
                  <a:gd name="T78" fmla="*/ 1386 w 3008"/>
                  <a:gd name="T79" fmla="*/ 1080 h 1680"/>
                  <a:gd name="T80" fmla="*/ 2336 w 3008"/>
                  <a:gd name="T81" fmla="*/ 960 h 1680"/>
                  <a:gd name="T82" fmla="*/ 2613 w 3008"/>
                  <a:gd name="T83" fmla="*/ 76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08" h="1680">
                    <a:moveTo>
                      <a:pt x="2613" y="760"/>
                    </a:moveTo>
                    <a:cubicBezTo>
                      <a:pt x="2415" y="720"/>
                      <a:pt x="2098" y="760"/>
                      <a:pt x="1900" y="800"/>
                    </a:cubicBezTo>
                    <a:cubicBezTo>
                      <a:pt x="1663" y="880"/>
                      <a:pt x="1584" y="880"/>
                      <a:pt x="1584" y="880"/>
                    </a:cubicBezTo>
                    <a:cubicBezTo>
                      <a:pt x="1584" y="880"/>
                      <a:pt x="1584" y="840"/>
                      <a:pt x="1584" y="840"/>
                    </a:cubicBezTo>
                    <a:cubicBezTo>
                      <a:pt x="1623" y="800"/>
                      <a:pt x="1663" y="800"/>
                      <a:pt x="1702" y="760"/>
                    </a:cubicBezTo>
                    <a:cubicBezTo>
                      <a:pt x="1702" y="760"/>
                      <a:pt x="1742" y="720"/>
                      <a:pt x="1742" y="720"/>
                    </a:cubicBezTo>
                    <a:cubicBezTo>
                      <a:pt x="1782" y="720"/>
                      <a:pt x="1861" y="680"/>
                      <a:pt x="1861" y="640"/>
                    </a:cubicBezTo>
                    <a:cubicBezTo>
                      <a:pt x="1861" y="640"/>
                      <a:pt x="1861" y="640"/>
                      <a:pt x="1861" y="640"/>
                    </a:cubicBezTo>
                    <a:cubicBezTo>
                      <a:pt x="1861" y="640"/>
                      <a:pt x="1900" y="640"/>
                      <a:pt x="1861" y="640"/>
                    </a:cubicBezTo>
                    <a:cubicBezTo>
                      <a:pt x="1861" y="640"/>
                      <a:pt x="1861" y="640"/>
                      <a:pt x="1861" y="640"/>
                    </a:cubicBezTo>
                    <a:cubicBezTo>
                      <a:pt x="1900" y="600"/>
                      <a:pt x="1940" y="560"/>
                      <a:pt x="1979" y="560"/>
                    </a:cubicBezTo>
                    <a:cubicBezTo>
                      <a:pt x="2019" y="560"/>
                      <a:pt x="2059" y="520"/>
                      <a:pt x="2059" y="520"/>
                    </a:cubicBezTo>
                    <a:cubicBezTo>
                      <a:pt x="2098" y="520"/>
                      <a:pt x="2138" y="520"/>
                      <a:pt x="2138" y="520"/>
                    </a:cubicBezTo>
                    <a:cubicBezTo>
                      <a:pt x="2217" y="480"/>
                      <a:pt x="2256" y="480"/>
                      <a:pt x="2256" y="440"/>
                    </a:cubicBezTo>
                    <a:cubicBezTo>
                      <a:pt x="2296" y="400"/>
                      <a:pt x="2296" y="360"/>
                      <a:pt x="2296" y="320"/>
                    </a:cubicBezTo>
                    <a:cubicBezTo>
                      <a:pt x="2296" y="280"/>
                      <a:pt x="2296" y="240"/>
                      <a:pt x="2296" y="200"/>
                    </a:cubicBezTo>
                    <a:cubicBezTo>
                      <a:pt x="2256" y="160"/>
                      <a:pt x="2217" y="120"/>
                      <a:pt x="2098" y="40"/>
                    </a:cubicBezTo>
                    <a:cubicBezTo>
                      <a:pt x="1940" y="0"/>
                      <a:pt x="1782" y="0"/>
                      <a:pt x="1663" y="80"/>
                    </a:cubicBezTo>
                    <a:cubicBezTo>
                      <a:pt x="1623" y="80"/>
                      <a:pt x="1584" y="80"/>
                      <a:pt x="1544" y="80"/>
                    </a:cubicBezTo>
                    <a:cubicBezTo>
                      <a:pt x="1544" y="80"/>
                      <a:pt x="1544" y="80"/>
                      <a:pt x="1504" y="120"/>
                    </a:cubicBezTo>
                    <a:cubicBezTo>
                      <a:pt x="1504" y="120"/>
                      <a:pt x="1504" y="120"/>
                      <a:pt x="1504" y="80"/>
                    </a:cubicBezTo>
                    <a:cubicBezTo>
                      <a:pt x="1504" y="120"/>
                      <a:pt x="1504" y="120"/>
                      <a:pt x="1544" y="160"/>
                    </a:cubicBezTo>
                    <a:cubicBezTo>
                      <a:pt x="1544" y="200"/>
                      <a:pt x="1544" y="200"/>
                      <a:pt x="1544" y="240"/>
                    </a:cubicBezTo>
                    <a:cubicBezTo>
                      <a:pt x="1544" y="280"/>
                      <a:pt x="1544" y="280"/>
                      <a:pt x="1544" y="280"/>
                    </a:cubicBezTo>
                    <a:cubicBezTo>
                      <a:pt x="1544" y="280"/>
                      <a:pt x="1584" y="280"/>
                      <a:pt x="1584" y="280"/>
                    </a:cubicBezTo>
                    <a:cubicBezTo>
                      <a:pt x="1584" y="280"/>
                      <a:pt x="1584" y="280"/>
                      <a:pt x="1584" y="320"/>
                    </a:cubicBezTo>
                    <a:cubicBezTo>
                      <a:pt x="1584" y="320"/>
                      <a:pt x="1584" y="360"/>
                      <a:pt x="1584" y="360"/>
                    </a:cubicBezTo>
                    <a:cubicBezTo>
                      <a:pt x="1623" y="360"/>
                      <a:pt x="1623" y="360"/>
                      <a:pt x="1623" y="360"/>
                    </a:cubicBezTo>
                    <a:cubicBezTo>
                      <a:pt x="1584" y="400"/>
                      <a:pt x="1584" y="400"/>
                      <a:pt x="1584" y="400"/>
                    </a:cubicBezTo>
                    <a:cubicBezTo>
                      <a:pt x="1584" y="400"/>
                      <a:pt x="1584" y="400"/>
                      <a:pt x="1544" y="400"/>
                    </a:cubicBezTo>
                    <a:cubicBezTo>
                      <a:pt x="1544" y="400"/>
                      <a:pt x="1504" y="360"/>
                      <a:pt x="1504" y="360"/>
                    </a:cubicBezTo>
                    <a:cubicBezTo>
                      <a:pt x="1504" y="360"/>
                      <a:pt x="1504" y="360"/>
                      <a:pt x="1504" y="360"/>
                    </a:cubicBezTo>
                    <a:cubicBezTo>
                      <a:pt x="1504" y="320"/>
                      <a:pt x="1504" y="320"/>
                      <a:pt x="1504" y="320"/>
                    </a:cubicBezTo>
                    <a:cubicBezTo>
                      <a:pt x="1504" y="320"/>
                      <a:pt x="1544" y="360"/>
                      <a:pt x="1544" y="320"/>
                    </a:cubicBezTo>
                    <a:cubicBezTo>
                      <a:pt x="1504" y="320"/>
                      <a:pt x="1504" y="280"/>
                      <a:pt x="1504" y="280"/>
                    </a:cubicBezTo>
                    <a:cubicBezTo>
                      <a:pt x="1504" y="240"/>
                      <a:pt x="1504" y="240"/>
                      <a:pt x="1504" y="200"/>
                    </a:cubicBezTo>
                    <a:cubicBezTo>
                      <a:pt x="1504" y="80"/>
                      <a:pt x="1504" y="80"/>
                      <a:pt x="1504" y="80"/>
                    </a:cubicBezTo>
                    <a:cubicBezTo>
                      <a:pt x="1465" y="80"/>
                      <a:pt x="1425" y="80"/>
                      <a:pt x="1425" y="40"/>
                    </a:cubicBezTo>
                    <a:cubicBezTo>
                      <a:pt x="1425" y="40"/>
                      <a:pt x="1386" y="40"/>
                      <a:pt x="1386" y="40"/>
                    </a:cubicBezTo>
                    <a:cubicBezTo>
                      <a:pt x="1346" y="40"/>
                      <a:pt x="1307" y="40"/>
                      <a:pt x="1267" y="40"/>
                    </a:cubicBezTo>
                    <a:cubicBezTo>
                      <a:pt x="1227" y="40"/>
                      <a:pt x="1227" y="40"/>
                      <a:pt x="1227" y="40"/>
                    </a:cubicBezTo>
                    <a:cubicBezTo>
                      <a:pt x="1188" y="80"/>
                      <a:pt x="1188" y="120"/>
                      <a:pt x="1188" y="120"/>
                    </a:cubicBezTo>
                    <a:cubicBezTo>
                      <a:pt x="1148" y="160"/>
                      <a:pt x="1148" y="200"/>
                      <a:pt x="1148" y="240"/>
                    </a:cubicBezTo>
                    <a:cubicBezTo>
                      <a:pt x="1227" y="520"/>
                      <a:pt x="1227" y="440"/>
                      <a:pt x="1227" y="480"/>
                    </a:cubicBezTo>
                    <a:cubicBezTo>
                      <a:pt x="1227" y="520"/>
                      <a:pt x="1227" y="520"/>
                      <a:pt x="1227" y="560"/>
                    </a:cubicBezTo>
                    <a:cubicBezTo>
                      <a:pt x="1188" y="560"/>
                      <a:pt x="1188" y="520"/>
                      <a:pt x="1188" y="520"/>
                    </a:cubicBezTo>
                    <a:cubicBezTo>
                      <a:pt x="1188" y="520"/>
                      <a:pt x="1148" y="520"/>
                      <a:pt x="1148" y="520"/>
                    </a:cubicBezTo>
                    <a:cubicBezTo>
                      <a:pt x="1148" y="480"/>
                      <a:pt x="1148" y="480"/>
                      <a:pt x="1109" y="480"/>
                    </a:cubicBezTo>
                    <a:cubicBezTo>
                      <a:pt x="1109" y="440"/>
                      <a:pt x="1069" y="440"/>
                      <a:pt x="1069" y="400"/>
                    </a:cubicBezTo>
                    <a:cubicBezTo>
                      <a:pt x="1030" y="320"/>
                      <a:pt x="950" y="280"/>
                      <a:pt x="950" y="280"/>
                    </a:cubicBezTo>
                    <a:cubicBezTo>
                      <a:pt x="832" y="240"/>
                      <a:pt x="713" y="160"/>
                      <a:pt x="673" y="120"/>
                    </a:cubicBezTo>
                    <a:cubicBezTo>
                      <a:pt x="673" y="80"/>
                      <a:pt x="594" y="80"/>
                      <a:pt x="594" y="120"/>
                    </a:cubicBezTo>
                    <a:cubicBezTo>
                      <a:pt x="594" y="160"/>
                      <a:pt x="594" y="240"/>
                      <a:pt x="555" y="240"/>
                    </a:cubicBezTo>
                    <a:cubicBezTo>
                      <a:pt x="515" y="240"/>
                      <a:pt x="475" y="320"/>
                      <a:pt x="515" y="360"/>
                    </a:cubicBezTo>
                    <a:cubicBezTo>
                      <a:pt x="515" y="480"/>
                      <a:pt x="515" y="640"/>
                      <a:pt x="555" y="680"/>
                    </a:cubicBezTo>
                    <a:cubicBezTo>
                      <a:pt x="594" y="760"/>
                      <a:pt x="871" y="920"/>
                      <a:pt x="911" y="920"/>
                    </a:cubicBezTo>
                    <a:cubicBezTo>
                      <a:pt x="990" y="880"/>
                      <a:pt x="1069" y="880"/>
                      <a:pt x="1109" y="840"/>
                    </a:cubicBezTo>
                    <a:cubicBezTo>
                      <a:pt x="1148" y="840"/>
                      <a:pt x="1148" y="800"/>
                      <a:pt x="1109" y="760"/>
                    </a:cubicBezTo>
                    <a:cubicBezTo>
                      <a:pt x="1109" y="720"/>
                      <a:pt x="1109" y="680"/>
                      <a:pt x="1148" y="680"/>
                    </a:cubicBezTo>
                    <a:cubicBezTo>
                      <a:pt x="1148" y="640"/>
                      <a:pt x="1148" y="640"/>
                      <a:pt x="1188" y="640"/>
                    </a:cubicBezTo>
                    <a:cubicBezTo>
                      <a:pt x="1227" y="600"/>
                      <a:pt x="1227" y="600"/>
                      <a:pt x="1267" y="600"/>
                    </a:cubicBezTo>
                    <a:cubicBezTo>
                      <a:pt x="1307" y="640"/>
                      <a:pt x="1307" y="640"/>
                      <a:pt x="1307" y="680"/>
                    </a:cubicBezTo>
                    <a:cubicBezTo>
                      <a:pt x="1346" y="680"/>
                      <a:pt x="1346" y="680"/>
                      <a:pt x="1386" y="720"/>
                    </a:cubicBezTo>
                    <a:cubicBezTo>
                      <a:pt x="1386" y="720"/>
                      <a:pt x="1386" y="720"/>
                      <a:pt x="1386" y="720"/>
                    </a:cubicBezTo>
                    <a:cubicBezTo>
                      <a:pt x="1386" y="720"/>
                      <a:pt x="1386" y="720"/>
                      <a:pt x="1386" y="720"/>
                    </a:cubicBezTo>
                    <a:cubicBezTo>
                      <a:pt x="1386" y="720"/>
                      <a:pt x="1386" y="760"/>
                      <a:pt x="1386" y="760"/>
                    </a:cubicBezTo>
                    <a:cubicBezTo>
                      <a:pt x="1346" y="760"/>
                      <a:pt x="1267" y="760"/>
                      <a:pt x="1227" y="800"/>
                    </a:cubicBezTo>
                    <a:cubicBezTo>
                      <a:pt x="990" y="960"/>
                      <a:pt x="871" y="1080"/>
                      <a:pt x="634" y="1200"/>
                    </a:cubicBezTo>
                    <a:cubicBezTo>
                      <a:pt x="357" y="1280"/>
                      <a:pt x="40" y="1400"/>
                      <a:pt x="0" y="1520"/>
                    </a:cubicBezTo>
                    <a:cubicBezTo>
                      <a:pt x="0" y="1560"/>
                      <a:pt x="0" y="1560"/>
                      <a:pt x="0" y="1560"/>
                    </a:cubicBezTo>
                    <a:cubicBezTo>
                      <a:pt x="0" y="1600"/>
                      <a:pt x="0" y="1600"/>
                      <a:pt x="0" y="1600"/>
                    </a:cubicBezTo>
                    <a:cubicBezTo>
                      <a:pt x="40" y="1640"/>
                      <a:pt x="40" y="1640"/>
                      <a:pt x="40" y="1640"/>
                    </a:cubicBezTo>
                    <a:cubicBezTo>
                      <a:pt x="40" y="1680"/>
                      <a:pt x="40" y="1680"/>
                      <a:pt x="40" y="1680"/>
                    </a:cubicBezTo>
                    <a:cubicBezTo>
                      <a:pt x="80" y="1680"/>
                      <a:pt x="80" y="1680"/>
                      <a:pt x="119" y="1680"/>
                    </a:cubicBezTo>
                    <a:cubicBezTo>
                      <a:pt x="159" y="1640"/>
                      <a:pt x="198" y="1640"/>
                      <a:pt x="238" y="1600"/>
                    </a:cubicBezTo>
                    <a:cubicBezTo>
                      <a:pt x="278" y="1600"/>
                      <a:pt x="317" y="1560"/>
                      <a:pt x="357" y="1520"/>
                    </a:cubicBezTo>
                    <a:cubicBezTo>
                      <a:pt x="396" y="1560"/>
                      <a:pt x="436" y="1520"/>
                      <a:pt x="436" y="1520"/>
                    </a:cubicBezTo>
                    <a:cubicBezTo>
                      <a:pt x="515" y="1520"/>
                      <a:pt x="634" y="1480"/>
                      <a:pt x="792" y="1440"/>
                    </a:cubicBezTo>
                    <a:cubicBezTo>
                      <a:pt x="950" y="1320"/>
                      <a:pt x="1148" y="1160"/>
                      <a:pt x="1346" y="1080"/>
                    </a:cubicBezTo>
                    <a:cubicBezTo>
                      <a:pt x="1346" y="1080"/>
                      <a:pt x="1386" y="1080"/>
                      <a:pt x="1386" y="1080"/>
                    </a:cubicBezTo>
                    <a:cubicBezTo>
                      <a:pt x="1425" y="1080"/>
                      <a:pt x="1504" y="1040"/>
                      <a:pt x="1544" y="1040"/>
                    </a:cubicBezTo>
                    <a:cubicBezTo>
                      <a:pt x="2059" y="920"/>
                      <a:pt x="2375" y="920"/>
                      <a:pt x="2336" y="960"/>
                    </a:cubicBezTo>
                    <a:cubicBezTo>
                      <a:pt x="2138" y="1120"/>
                      <a:pt x="2375" y="920"/>
                      <a:pt x="2652" y="1040"/>
                    </a:cubicBezTo>
                    <a:cubicBezTo>
                      <a:pt x="3008" y="1000"/>
                      <a:pt x="2811" y="800"/>
                      <a:pt x="2613" y="760"/>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00" name="Freeform 136"/>
              <p:cNvSpPr>
                <a:spLocks noEditPoints="1"/>
              </p:cNvSpPr>
              <p:nvPr/>
            </p:nvSpPr>
            <p:spPr bwMode="auto">
              <a:xfrm>
                <a:off x="8488835" y="4773230"/>
                <a:ext cx="236252" cy="270003"/>
              </a:xfrm>
              <a:custGeom>
                <a:avLst/>
                <a:gdLst>
                  <a:gd name="T0" fmla="*/ 974 w 1168"/>
                  <a:gd name="T1" fmla="*/ 352 h 1328"/>
                  <a:gd name="T2" fmla="*/ 779 w 1168"/>
                  <a:gd name="T3" fmla="*/ 391 h 1328"/>
                  <a:gd name="T4" fmla="*/ 740 w 1168"/>
                  <a:gd name="T5" fmla="*/ 313 h 1328"/>
                  <a:gd name="T6" fmla="*/ 857 w 1168"/>
                  <a:gd name="T7" fmla="*/ 235 h 1328"/>
                  <a:gd name="T8" fmla="*/ 623 w 1168"/>
                  <a:gd name="T9" fmla="*/ 0 h 1328"/>
                  <a:gd name="T10" fmla="*/ 546 w 1168"/>
                  <a:gd name="T11" fmla="*/ 0 h 1328"/>
                  <a:gd name="T12" fmla="*/ 468 w 1168"/>
                  <a:gd name="T13" fmla="*/ 79 h 1328"/>
                  <a:gd name="T14" fmla="*/ 429 w 1168"/>
                  <a:gd name="T15" fmla="*/ 79 h 1328"/>
                  <a:gd name="T16" fmla="*/ 273 w 1168"/>
                  <a:gd name="T17" fmla="*/ 157 h 1328"/>
                  <a:gd name="T18" fmla="*/ 429 w 1168"/>
                  <a:gd name="T19" fmla="*/ 274 h 1328"/>
                  <a:gd name="T20" fmla="*/ 468 w 1168"/>
                  <a:gd name="T21" fmla="*/ 274 h 1328"/>
                  <a:gd name="T22" fmla="*/ 507 w 1168"/>
                  <a:gd name="T23" fmla="*/ 547 h 1328"/>
                  <a:gd name="T24" fmla="*/ 468 w 1168"/>
                  <a:gd name="T25" fmla="*/ 586 h 1328"/>
                  <a:gd name="T26" fmla="*/ 39 w 1168"/>
                  <a:gd name="T27" fmla="*/ 899 h 1328"/>
                  <a:gd name="T28" fmla="*/ 195 w 1168"/>
                  <a:gd name="T29" fmla="*/ 1016 h 1328"/>
                  <a:gd name="T30" fmla="*/ 312 w 1168"/>
                  <a:gd name="T31" fmla="*/ 1211 h 1328"/>
                  <a:gd name="T32" fmla="*/ 468 w 1168"/>
                  <a:gd name="T33" fmla="*/ 1289 h 1328"/>
                  <a:gd name="T34" fmla="*/ 623 w 1168"/>
                  <a:gd name="T35" fmla="*/ 1328 h 1328"/>
                  <a:gd name="T36" fmla="*/ 701 w 1168"/>
                  <a:gd name="T37" fmla="*/ 1328 h 1328"/>
                  <a:gd name="T38" fmla="*/ 779 w 1168"/>
                  <a:gd name="T39" fmla="*/ 1133 h 1328"/>
                  <a:gd name="T40" fmla="*/ 740 w 1168"/>
                  <a:gd name="T41" fmla="*/ 860 h 1328"/>
                  <a:gd name="T42" fmla="*/ 740 w 1168"/>
                  <a:gd name="T43" fmla="*/ 586 h 1328"/>
                  <a:gd name="T44" fmla="*/ 974 w 1168"/>
                  <a:gd name="T45" fmla="*/ 352 h 1328"/>
                  <a:gd name="T46" fmla="*/ 468 w 1168"/>
                  <a:gd name="T47" fmla="*/ 860 h 1328"/>
                  <a:gd name="T48" fmla="*/ 390 w 1168"/>
                  <a:gd name="T49" fmla="*/ 821 h 1328"/>
                  <a:gd name="T50" fmla="*/ 468 w 1168"/>
                  <a:gd name="T51" fmla="*/ 704 h 1328"/>
                  <a:gd name="T52" fmla="*/ 507 w 1168"/>
                  <a:gd name="T53" fmla="*/ 743 h 1328"/>
                  <a:gd name="T54" fmla="*/ 468 w 1168"/>
                  <a:gd name="T55" fmla="*/ 860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8" h="1328">
                    <a:moveTo>
                      <a:pt x="974" y="352"/>
                    </a:moveTo>
                    <a:cubicBezTo>
                      <a:pt x="974" y="313"/>
                      <a:pt x="818" y="352"/>
                      <a:pt x="779" y="391"/>
                    </a:cubicBezTo>
                    <a:cubicBezTo>
                      <a:pt x="740" y="352"/>
                      <a:pt x="740" y="352"/>
                      <a:pt x="740" y="313"/>
                    </a:cubicBezTo>
                    <a:cubicBezTo>
                      <a:pt x="779" y="274"/>
                      <a:pt x="818" y="274"/>
                      <a:pt x="857" y="235"/>
                    </a:cubicBezTo>
                    <a:cubicBezTo>
                      <a:pt x="857" y="79"/>
                      <a:pt x="779" y="0"/>
                      <a:pt x="623" y="0"/>
                    </a:cubicBezTo>
                    <a:cubicBezTo>
                      <a:pt x="623" y="0"/>
                      <a:pt x="584" y="0"/>
                      <a:pt x="546" y="0"/>
                    </a:cubicBezTo>
                    <a:cubicBezTo>
                      <a:pt x="507" y="40"/>
                      <a:pt x="507" y="40"/>
                      <a:pt x="468" y="79"/>
                    </a:cubicBezTo>
                    <a:cubicBezTo>
                      <a:pt x="468" y="79"/>
                      <a:pt x="429" y="79"/>
                      <a:pt x="429" y="79"/>
                    </a:cubicBezTo>
                    <a:cubicBezTo>
                      <a:pt x="390" y="118"/>
                      <a:pt x="351" y="118"/>
                      <a:pt x="273" y="157"/>
                    </a:cubicBezTo>
                    <a:cubicBezTo>
                      <a:pt x="234" y="235"/>
                      <a:pt x="351" y="313"/>
                      <a:pt x="429" y="274"/>
                    </a:cubicBezTo>
                    <a:cubicBezTo>
                      <a:pt x="468" y="274"/>
                      <a:pt x="468" y="274"/>
                      <a:pt x="468" y="274"/>
                    </a:cubicBezTo>
                    <a:cubicBezTo>
                      <a:pt x="546" y="313"/>
                      <a:pt x="546" y="469"/>
                      <a:pt x="507" y="547"/>
                    </a:cubicBezTo>
                    <a:cubicBezTo>
                      <a:pt x="507" y="586"/>
                      <a:pt x="468" y="586"/>
                      <a:pt x="468" y="586"/>
                    </a:cubicBezTo>
                    <a:cubicBezTo>
                      <a:pt x="312" y="704"/>
                      <a:pt x="0" y="821"/>
                      <a:pt x="39" y="899"/>
                    </a:cubicBezTo>
                    <a:cubicBezTo>
                      <a:pt x="117" y="938"/>
                      <a:pt x="117" y="1016"/>
                      <a:pt x="195" y="1016"/>
                    </a:cubicBezTo>
                    <a:cubicBezTo>
                      <a:pt x="351" y="1094"/>
                      <a:pt x="273" y="1094"/>
                      <a:pt x="312" y="1211"/>
                    </a:cubicBezTo>
                    <a:cubicBezTo>
                      <a:pt x="351" y="1250"/>
                      <a:pt x="429" y="1289"/>
                      <a:pt x="468" y="1289"/>
                    </a:cubicBezTo>
                    <a:cubicBezTo>
                      <a:pt x="507" y="1289"/>
                      <a:pt x="584" y="1328"/>
                      <a:pt x="623" y="1328"/>
                    </a:cubicBezTo>
                    <a:cubicBezTo>
                      <a:pt x="662" y="1328"/>
                      <a:pt x="662" y="1328"/>
                      <a:pt x="701" y="1328"/>
                    </a:cubicBezTo>
                    <a:cubicBezTo>
                      <a:pt x="740" y="1328"/>
                      <a:pt x="779" y="1250"/>
                      <a:pt x="779" y="1133"/>
                    </a:cubicBezTo>
                    <a:cubicBezTo>
                      <a:pt x="740" y="860"/>
                      <a:pt x="740" y="860"/>
                      <a:pt x="740" y="860"/>
                    </a:cubicBezTo>
                    <a:cubicBezTo>
                      <a:pt x="701" y="782"/>
                      <a:pt x="701" y="664"/>
                      <a:pt x="740" y="586"/>
                    </a:cubicBezTo>
                    <a:cubicBezTo>
                      <a:pt x="857" y="508"/>
                      <a:pt x="1168" y="430"/>
                      <a:pt x="974" y="352"/>
                    </a:cubicBezTo>
                    <a:moveTo>
                      <a:pt x="468" y="860"/>
                    </a:moveTo>
                    <a:cubicBezTo>
                      <a:pt x="429" y="860"/>
                      <a:pt x="429" y="860"/>
                      <a:pt x="390" y="821"/>
                    </a:cubicBezTo>
                    <a:cubicBezTo>
                      <a:pt x="390" y="821"/>
                      <a:pt x="429" y="743"/>
                      <a:pt x="468" y="704"/>
                    </a:cubicBezTo>
                    <a:cubicBezTo>
                      <a:pt x="468" y="704"/>
                      <a:pt x="507" y="704"/>
                      <a:pt x="507" y="743"/>
                    </a:cubicBezTo>
                    <a:cubicBezTo>
                      <a:pt x="546" y="899"/>
                      <a:pt x="546" y="938"/>
                      <a:pt x="468" y="860"/>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01" name="Freeform 137"/>
              <p:cNvSpPr/>
              <p:nvPr/>
            </p:nvSpPr>
            <p:spPr bwMode="auto">
              <a:xfrm>
                <a:off x="9116591" y="4462727"/>
                <a:ext cx="327379" cy="293629"/>
              </a:xfrm>
              <a:custGeom>
                <a:avLst/>
                <a:gdLst>
                  <a:gd name="T0" fmla="*/ 355 w 1616"/>
                  <a:gd name="T1" fmla="*/ 315 h 1456"/>
                  <a:gd name="T2" fmla="*/ 158 w 1616"/>
                  <a:gd name="T3" fmla="*/ 787 h 1456"/>
                  <a:gd name="T4" fmla="*/ 79 w 1616"/>
                  <a:gd name="T5" fmla="*/ 1102 h 1456"/>
                  <a:gd name="T6" fmla="*/ 355 w 1616"/>
                  <a:gd name="T7" fmla="*/ 1378 h 1456"/>
                  <a:gd name="T8" fmla="*/ 513 w 1616"/>
                  <a:gd name="T9" fmla="*/ 1063 h 1456"/>
                  <a:gd name="T10" fmla="*/ 1104 w 1616"/>
                  <a:gd name="T11" fmla="*/ 906 h 1456"/>
                  <a:gd name="T12" fmla="*/ 1341 w 1616"/>
                  <a:gd name="T13" fmla="*/ 945 h 1456"/>
                  <a:gd name="T14" fmla="*/ 1341 w 1616"/>
                  <a:gd name="T15" fmla="*/ 1063 h 1456"/>
                  <a:gd name="T16" fmla="*/ 1538 w 1616"/>
                  <a:gd name="T17" fmla="*/ 906 h 1456"/>
                  <a:gd name="T18" fmla="*/ 1616 w 1616"/>
                  <a:gd name="T19" fmla="*/ 866 h 1456"/>
                  <a:gd name="T20" fmla="*/ 1380 w 1616"/>
                  <a:gd name="T21" fmla="*/ 669 h 1456"/>
                  <a:gd name="T22" fmla="*/ 513 w 1616"/>
                  <a:gd name="T23" fmla="*/ 945 h 1456"/>
                  <a:gd name="T24" fmla="*/ 434 w 1616"/>
                  <a:gd name="T25" fmla="*/ 906 h 1456"/>
                  <a:gd name="T26" fmla="*/ 473 w 1616"/>
                  <a:gd name="T27" fmla="*/ 551 h 1456"/>
                  <a:gd name="T28" fmla="*/ 552 w 1616"/>
                  <a:gd name="T29" fmla="*/ 473 h 1456"/>
                  <a:gd name="T30" fmla="*/ 828 w 1616"/>
                  <a:gd name="T31" fmla="*/ 315 h 1456"/>
                  <a:gd name="T32" fmla="*/ 710 w 1616"/>
                  <a:gd name="T33" fmla="*/ 79 h 1456"/>
                  <a:gd name="T34" fmla="*/ 276 w 1616"/>
                  <a:gd name="T35" fmla="*/ 197 h 1456"/>
                  <a:gd name="T36" fmla="*/ 355 w 1616"/>
                  <a:gd name="T37" fmla="*/ 315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6" h="1456">
                    <a:moveTo>
                      <a:pt x="355" y="315"/>
                    </a:moveTo>
                    <a:cubicBezTo>
                      <a:pt x="237" y="433"/>
                      <a:pt x="158" y="630"/>
                      <a:pt x="158" y="787"/>
                    </a:cubicBezTo>
                    <a:cubicBezTo>
                      <a:pt x="119" y="906"/>
                      <a:pt x="79" y="1024"/>
                      <a:pt x="79" y="1102"/>
                    </a:cubicBezTo>
                    <a:cubicBezTo>
                      <a:pt x="0" y="1456"/>
                      <a:pt x="40" y="1378"/>
                      <a:pt x="355" y="1378"/>
                    </a:cubicBezTo>
                    <a:cubicBezTo>
                      <a:pt x="434" y="1378"/>
                      <a:pt x="355" y="1181"/>
                      <a:pt x="513" y="1063"/>
                    </a:cubicBezTo>
                    <a:cubicBezTo>
                      <a:pt x="710" y="866"/>
                      <a:pt x="868" y="866"/>
                      <a:pt x="1104" y="906"/>
                    </a:cubicBezTo>
                    <a:cubicBezTo>
                      <a:pt x="1183" y="906"/>
                      <a:pt x="1262" y="906"/>
                      <a:pt x="1341" y="945"/>
                    </a:cubicBezTo>
                    <a:cubicBezTo>
                      <a:pt x="1380" y="984"/>
                      <a:pt x="1341" y="1024"/>
                      <a:pt x="1341" y="1063"/>
                    </a:cubicBezTo>
                    <a:cubicBezTo>
                      <a:pt x="1538" y="906"/>
                      <a:pt x="1538" y="906"/>
                      <a:pt x="1538" y="906"/>
                    </a:cubicBezTo>
                    <a:cubicBezTo>
                      <a:pt x="1577" y="906"/>
                      <a:pt x="1616" y="866"/>
                      <a:pt x="1616" y="866"/>
                    </a:cubicBezTo>
                    <a:cubicBezTo>
                      <a:pt x="1616" y="787"/>
                      <a:pt x="1498" y="669"/>
                      <a:pt x="1380" y="669"/>
                    </a:cubicBezTo>
                    <a:cubicBezTo>
                      <a:pt x="1104" y="669"/>
                      <a:pt x="749" y="787"/>
                      <a:pt x="513" y="945"/>
                    </a:cubicBezTo>
                    <a:cubicBezTo>
                      <a:pt x="473" y="984"/>
                      <a:pt x="434" y="984"/>
                      <a:pt x="434" y="906"/>
                    </a:cubicBezTo>
                    <a:cubicBezTo>
                      <a:pt x="473" y="787"/>
                      <a:pt x="473" y="709"/>
                      <a:pt x="473" y="551"/>
                    </a:cubicBezTo>
                    <a:cubicBezTo>
                      <a:pt x="473" y="551"/>
                      <a:pt x="513" y="512"/>
                      <a:pt x="552" y="473"/>
                    </a:cubicBezTo>
                    <a:cubicBezTo>
                      <a:pt x="631" y="433"/>
                      <a:pt x="710" y="433"/>
                      <a:pt x="828" y="315"/>
                    </a:cubicBezTo>
                    <a:cubicBezTo>
                      <a:pt x="828" y="237"/>
                      <a:pt x="789" y="158"/>
                      <a:pt x="710" y="79"/>
                    </a:cubicBezTo>
                    <a:cubicBezTo>
                      <a:pt x="552" y="0"/>
                      <a:pt x="316" y="79"/>
                      <a:pt x="276" y="197"/>
                    </a:cubicBezTo>
                    <a:cubicBezTo>
                      <a:pt x="276" y="197"/>
                      <a:pt x="276" y="276"/>
                      <a:pt x="355" y="315"/>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02" name="Freeform 138"/>
              <p:cNvSpPr/>
              <p:nvPr/>
            </p:nvSpPr>
            <p:spPr bwMode="auto">
              <a:xfrm>
                <a:off x="9227966" y="4739480"/>
                <a:ext cx="128251" cy="74251"/>
              </a:xfrm>
              <a:custGeom>
                <a:avLst/>
                <a:gdLst>
                  <a:gd name="T0" fmla="*/ 80 w 640"/>
                  <a:gd name="T1" fmla="*/ 123 h 368"/>
                  <a:gd name="T2" fmla="*/ 80 w 640"/>
                  <a:gd name="T3" fmla="*/ 287 h 368"/>
                  <a:gd name="T4" fmla="*/ 240 w 640"/>
                  <a:gd name="T5" fmla="*/ 368 h 368"/>
                  <a:gd name="T6" fmla="*/ 440 w 640"/>
                  <a:gd name="T7" fmla="*/ 368 h 368"/>
                  <a:gd name="T8" fmla="*/ 600 w 640"/>
                  <a:gd name="T9" fmla="*/ 246 h 368"/>
                  <a:gd name="T10" fmla="*/ 520 w 640"/>
                  <a:gd name="T11" fmla="*/ 82 h 368"/>
                  <a:gd name="T12" fmla="*/ 80 w 640"/>
                  <a:gd name="T13" fmla="*/ 123 h 368"/>
                </a:gdLst>
                <a:ahLst/>
                <a:cxnLst>
                  <a:cxn ang="0">
                    <a:pos x="T0" y="T1"/>
                  </a:cxn>
                  <a:cxn ang="0">
                    <a:pos x="T2" y="T3"/>
                  </a:cxn>
                  <a:cxn ang="0">
                    <a:pos x="T4" y="T5"/>
                  </a:cxn>
                  <a:cxn ang="0">
                    <a:pos x="T6" y="T7"/>
                  </a:cxn>
                  <a:cxn ang="0">
                    <a:pos x="T8" y="T9"/>
                  </a:cxn>
                  <a:cxn ang="0">
                    <a:pos x="T10" y="T11"/>
                  </a:cxn>
                  <a:cxn ang="0">
                    <a:pos x="T12" y="T13"/>
                  </a:cxn>
                </a:cxnLst>
                <a:rect l="0" t="0" r="r" b="b"/>
                <a:pathLst>
                  <a:path w="640" h="368">
                    <a:moveTo>
                      <a:pt x="80" y="123"/>
                    </a:moveTo>
                    <a:cubicBezTo>
                      <a:pt x="0" y="123"/>
                      <a:pt x="40" y="205"/>
                      <a:pt x="80" y="287"/>
                    </a:cubicBezTo>
                    <a:cubicBezTo>
                      <a:pt x="120" y="328"/>
                      <a:pt x="240" y="368"/>
                      <a:pt x="240" y="368"/>
                    </a:cubicBezTo>
                    <a:cubicBezTo>
                      <a:pt x="320" y="368"/>
                      <a:pt x="360" y="368"/>
                      <a:pt x="440" y="368"/>
                    </a:cubicBezTo>
                    <a:cubicBezTo>
                      <a:pt x="520" y="328"/>
                      <a:pt x="640" y="287"/>
                      <a:pt x="600" y="246"/>
                    </a:cubicBezTo>
                    <a:cubicBezTo>
                      <a:pt x="560" y="205"/>
                      <a:pt x="560" y="123"/>
                      <a:pt x="520" y="82"/>
                    </a:cubicBezTo>
                    <a:cubicBezTo>
                      <a:pt x="360" y="0"/>
                      <a:pt x="280" y="41"/>
                      <a:pt x="80" y="123"/>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03" name="Freeform 139"/>
              <p:cNvSpPr/>
              <p:nvPr/>
            </p:nvSpPr>
            <p:spPr bwMode="auto">
              <a:xfrm>
                <a:off x="9140215" y="4820481"/>
                <a:ext cx="367880" cy="222752"/>
              </a:xfrm>
              <a:custGeom>
                <a:avLst/>
                <a:gdLst>
                  <a:gd name="T0" fmla="*/ 119 w 1824"/>
                  <a:gd name="T1" fmla="*/ 355 h 1104"/>
                  <a:gd name="T2" fmla="*/ 1031 w 1824"/>
                  <a:gd name="T3" fmla="*/ 40 h 1104"/>
                  <a:gd name="T4" fmla="*/ 1031 w 1824"/>
                  <a:gd name="T5" fmla="*/ 237 h 1104"/>
                  <a:gd name="T6" fmla="*/ 595 w 1824"/>
                  <a:gd name="T7" fmla="*/ 513 h 1104"/>
                  <a:gd name="T8" fmla="*/ 873 w 1824"/>
                  <a:gd name="T9" fmla="*/ 710 h 1104"/>
                  <a:gd name="T10" fmla="*/ 1388 w 1824"/>
                  <a:gd name="T11" fmla="*/ 750 h 1104"/>
                  <a:gd name="T12" fmla="*/ 1547 w 1824"/>
                  <a:gd name="T13" fmla="*/ 434 h 1104"/>
                  <a:gd name="T14" fmla="*/ 1547 w 1824"/>
                  <a:gd name="T15" fmla="*/ 513 h 1104"/>
                  <a:gd name="T16" fmla="*/ 1547 w 1824"/>
                  <a:gd name="T17" fmla="*/ 552 h 1104"/>
                  <a:gd name="T18" fmla="*/ 1587 w 1824"/>
                  <a:gd name="T19" fmla="*/ 631 h 1104"/>
                  <a:gd name="T20" fmla="*/ 1626 w 1824"/>
                  <a:gd name="T21" fmla="*/ 671 h 1104"/>
                  <a:gd name="T22" fmla="*/ 1666 w 1824"/>
                  <a:gd name="T23" fmla="*/ 1026 h 1104"/>
                  <a:gd name="T24" fmla="*/ 952 w 1824"/>
                  <a:gd name="T25" fmla="*/ 1026 h 1104"/>
                  <a:gd name="T26" fmla="*/ 516 w 1824"/>
                  <a:gd name="T27" fmla="*/ 1026 h 1104"/>
                  <a:gd name="T28" fmla="*/ 278 w 1824"/>
                  <a:gd name="T29" fmla="*/ 1026 h 1104"/>
                  <a:gd name="T30" fmla="*/ 199 w 1824"/>
                  <a:gd name="T31" fmla="*/ 631 h 1104"/>
                  <a:gd name="T32" fmla="*/ 437 w 1824"/>
                  <a:gd name="T33" fmla="*/ 395 h 1104"/>
                  <a:gd name="T34" fmla="*/ 357 w 1824"/>
                  <a:gd name="T35" fmla="*/ 355 h 1104"/>
                  <a:gd name="T36" fmla="*/ 119 w 1824"/>
                  <a:gd name="T37" fmla="*/ 434 h 1104"/>
                  <a:gd name="T38" fmla="*/ 119 w 1824"/>
                  <a:gd name="T39" fmla="*/ 355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24" h="1104">
                    <a:moveTo>
                      <a:pt x="119" y="355"/>
                    </a:moveTo>
                    <a:cubicBezTo>
                      <a:pt x="556" y="79"/>
                      <a:pt x="873" y="0"/>
                      <a:pt x="1031" y="40"/>
                    </a:cubicBezTo>
                    <a:cubicBezTo>
                      <a:pt x="1111" y="79"/>
                      <a:pt x="1150" y="198"/>
                      <a:pt x="1031" y="237"/>
                    </a:cubicBezTo>
                    <a:cubicBezTo>
                      <a:pt x="873" y="316"/>
                      <a:pt x="794" y="355"/>
                      <a:pt x="595" y="513"/>
                    </a:cubicBezTo>
                    <a:cubicBezTo>
                      <a:pt x="397" y="592"/>
                      <a:pt x="595" y="671"/>
                      <a:pt x="873" y="710"/>
                    </a:cubicBezTo>
                    <a:cubicBezTo>
                      <a:pt x="1031" y="750"/>
                      <a:pt x="1190" y="750"/>
                      <a:pt x="1388" y="750"/>
                    </a:cubicBezTo>
                    <a:cubicBezTo>
                      <a:pt x="1428" y="750"/>
                      <a:pt x="1507" y="631"/>
                      <a:pt x="1547" y="434"/>
                    </a:cubicBezTo>
                    <a:cubicBezTo>
                      <a:pt x="1547" y="474"/>
                      <a:pt x="1547" y="474"/>
                      <a:pt x="1547" y="513"/>
                    </a:cubicBezTo>
                    <a:cubicBezTo>
                      <a:pt x="1547" y="513"/>
                      <a:pt x="1547" y="552"/>
                      <a:pt x="1547" y="552"/>
                    </a:cubicBezTo>
                    <a:cubicBezTo>
                      <a:pt x="1547" y="552"/>
                      <a:pt x="1547" y="552"/>
                      <a:pt x="1587" y="631"/>
                    </a:cubicBezTo>
                    <a:cubicBezTo>
                      <a:pt x="1587" y="671"/>
                      <a:pt x="1587" y="671"/>
                      <a:pt x="1626" y="671"/>
                    </a:cubicBezTo>
                    <a:cubicBezTo>
                      <a:pt x="1824" y="671"/>
                      <a:pt x="1785" y="986"/>
                      <a:pt x="1666" y="1026"/>
                    </a:cubicBezTo>
                    <a:cubicBezTo>
                      <a:pt x="1428" y="1104"/>
                      <a:pt x="1190" y="1104"/>
                      <a:pt x="952" y="1026"/>
                    </a:cubicBezTo>
                    <a:cubicBezTo>
                      <a:pt x="516" y="1026"/>
                      <a:pt x="516" y="1026"/>
                      <a:pt x="516" y="1026"/>
                    </a:cubicBezTo>
                    <a:cubicBezTo>
                      <a:pt x="278" y="1026"/>
                      <a:pt x="278" y="1026"/>
                      <a:pt x="278" y="1026"/>
                    </a:cubicBezTo>
                    <a:cubicBezTo>
                      <a:pt x="159" y="947"/>
                      <a:pt x="119" y="710"/>
                      <a:pt x="199" y="631"/>
                    </a:cubicBezTo>
                    <a:cubicBezTo>
                      <a:pt x="278" y="552"/>
                      <a:pt x="318" y="474"/>
                      <a:pt x="437" y="395"/>
                    </a:cubicBezTo>
                    <a:cubicBezTo>
                      <a:pt x="476" y="355"/>
                      <a:pt x="476" y="355"/>
                      <a:pt x="357" y="355"/>
                    </a:cubicBezTo>
                    <a:cubicBezTo>
                      <a:pt x="119" y="434"/>
                      <a:pt x="119" y="434"/>
                      <a:pt x="119" y="434"/>
                    </a:cubicBezTo>
                    <a:cubicBezTo>
                      <a:pt x="80" y="434"/>
                      <a:pt x="0" y="434"/>
                      <a:pt x="119" y="355"/>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04" name="Freeform 140"/>
              <p:cNvSpPr/>
              <p:nvPr/>
            </p:nvSpPr>
            <p:spPr bwMode="auto">
              <a:xfrm>
                <a:off x="8900589" y="4540352"/>
                <a:ext cx="151877" cy="513005"/>
              </a:xfrm>
              <a:custGeom>
                <a:avLst/>
                <a:gdLst>
                  <a:gd name="T0" fmla="*/ 475 w 752"/>
                  <a:gd name="T1" fmla="*/ 237 h 2528"/>
                  <a:gd name="T2" fmla="*/ 436 w 752"/>
                  <a:gd name="T3" fmla="*/ 553 h 2528"/>
                  <a:gd name="T4" fmla="*/ 357 w 752"/>
                  <a:gd name="T5" fmla="*/ 672 h 2528"/>
                  <a:gd name="T6" fmla="*/ 278 w 752"/>
                  <a:gd name="T7" fmla="*/ 909 h 2528"/>
                  <a:gd name="T8" fmla="*/ 238 w 752"/>
                  <a:gd name="T9" fmla="*/ 1067 h 2528"/>
                  <a:gd name="T10" fmla="*/ 0 w 752"/>
                  <a:gd name="T11" fmla="*/ 2252 h 2528"/>
                  <a:gd name="T12" fmla="*/ 80 w 752"/>
                  <a:gd name="T13" fmla="*/ 2449 h 2528"/>
                  <a:gd name="T14" fmla="*/ 317 w 752"/>
                  <a:gd name="T15" fmla="*/ 2489 h 2528"/>
                  <a:gd name="T16" fmla="*/ 396 w 752"/>
                  <a:gd name="T17" fmla="*/ 2291 h 2528"/>
                  <a:gd name="T18" fmla="*/ 396 w 752"/>
                  <a:gd name="T19" fmla="*/ 1857 h 2528"/>
                  <a:gd name="T20" fmla="*/ 475 w 752"/>
                  <a:gd name="T21" fmla="*/ 1659 h 2528"/>
                  <a:gd name="T22" fmla="*/ 396 w 752"/>
                  <a:gd name="T23" fmla="*/ 1699 h 2528"/>
                  <a:gd name="T24" fmla="*/ 357 w 752"/>
                  <a:gd name="T25" fmla="*/ 1501 h 2528"/>
                  <a:gd name="T26" fmla="*/ 436 w 752"/>
                  <a:gd name="T27" fmla="*/ 1304 h 2528"/>
                  <a:gd name="T28" fmla="*/ 515 w 752"/>
                  <a:gd name="T29" fmla="*/ 1264 h 2528"/>
                  <a:gd name="T30" fmla="*/ 555 w 752"/>
                  <a:gd name="T31" fmla="*/ 1106 h 2528"/>
                  <a:gd name="T32" fmla="*/ 555 w 752"/>
                  <a:gd name="T33" fmla="*/ 1027 h 2528"/>
                  <a:gd name="T34" fmla="*/ 555 w 752"/>
                  <a:gd name="T35" fmla="*/ 909 h 2528"/>
                  <a:gd name="T36" fmla="*/ 555 w 752"/>
                  <a:gd name="T37" fmla="*/ 830 h 2528"/>
                  <a:gd name="T38" fmla="*/ 555 w 752"/>
                  <a:gd name="T39" fmla="*/ 790 h 2528"/>
                  <a:gd name="T40" fmla="*/ 634 w 752"/>
                  <a:gd name="T41" fmla="*/ 553 h 2528"/>
                  <a:gd name="T42" fmla="*/ 713 w 752"/>
                  <a:gd name="T43" fmla="*/ 435 h 2528"/>
                  <a:gd name="T44" fmla="*/ 673 w 752"/>
                  <a:gd name="T45" fmla="*/ 79 h 2528"/>
                  <a:gd name="T46" fmla="*/ 673 w 752"/>
                  <a:gd name="T47" fmla="*/ 40 h 2528"/>
                  <a:gd name="T48" fmla="*/ 673 w 752"/>
                  <a:gd name="T49" fmla="*/ 40 h 2528"/>
                  <a:gd name="T50" fmla="*/ 594 w 752"/>
                  <a:gd name="T51" fmla="*/ 40 h 2528"/>
                  <a:gd name="T52" fmla="*/ 515 w 752"/>
                  <a:gd name="T53" fmla="*/ 40 h 2528"/>
                  <a:gd name="T54" fmla="*/ 436 w 752"/>
                  <a:gd name="T55" fmla="*/ 40 h 2528"/>
                  <a:gd name="T56" fmla="*/ 396 w 752"/>
                  <a:gd name="T57" fmla="*/ 40 h 2528"/>
                  <a:gd name="T58" fmla="*/ 357 w 752"/>
                  <a:gd name="T59" fmla="*/ 40 h 2528"/>
                  <a:gd name="T60" fmla="*/ 317 w 752"/>
                  <a:gd name="T61" fmla="*/ 79 h 2528"/>
                  <a:gd name="T62" fmla="*/ 278 w 752"/>
                  <a:gd name="T63" fmla="*/ 158 h 2528"/>
                  <a:gd name="T64" fmla="*/ 436 w 752"/>
                  <a:gd name="T65" fmla="*/ 158 h 2528"/>
                  <a:gd name="T66" fmla="*/ 436 w 752"/>
                  <a:gd name="T67" fmla="*/ 119 h 2528"/>
                  <a:gd name="T68" fmla="*/ 436 w 752"/>
                  <a:gd name="T69" fmla="*/ 158 h 2528"/>
                  <a:gd name="T70" fmla="*/ 475 w 752"/>
                  <a:gd name="T71" fmla="*/ 237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2" h="2528">
                    <a:moveTo>
                      <a:pt x="475" y="237"/>
                    </a:moveTo>
                    <a:cubicBezTo>
                      <a:pt x="594" y="395"/>
                      <a:pt x="515" y="514"/>
                      <a:pt x="436" y="553"/>
                    </a:cubicBezTo>
                    <a:cubicBezTo>
                      <a:pt x="396" y="593"/>
                      <a:pt x="396" y="632"/>
                      <a:pt x="357" y="672"/>
                    </a:cubicBezTo>
                    <a:cubicBezTo>
                      <a:pt x="317" y="751"/>
                      <a:pt x="317" y="830"/>
                      <a:pt x="278" y="909"/>
                    </a:cubicBezTo>
                    <a:cubicBezTo>
                      <a:pt x="278" y="948"/>
                      <a:pt x="238" y="1027"/>
                      <a:pt x="238" y="1067"/>
                    </a:cubicBezTo>
                    <a:cubicBezTo>
                      <a:pt x="119" y="1462"/>
                      <a:pt x="0" y="1896"/>
                      <a:pt x="0" y="2252"/>
                    </a:cubicBezTo>
                    <a:cubicBezTo>
                      <a:pt x="0" y="2331"/>
                      <a:pt x="0" y="2410"/>
                      <a:pt x="80" y="2449"/>
                    </a:cubicBezTo>
                    <a:cubicBezTo>
                      <a:pt x="119" y="2489"/>
                      <a:pt x="278" y="2528"/>
                      <a:pt x="317" y="2489"/>
                    </a:cubicBezTo>
                    <a:cubicBezTo>
                      <a:pt x="357" y="2449"/>
                      <a:pt x="436" y="2370"/>
                      <a:pt x="396" y="2291"/>
                    </a:cubicBezTo>
                    <a:cubicBezTo>
                      <a:pt x="357" y="2173"/>
                      <a:pt x="357" y="2015"/>
                      <a:pt x="396" y="1857"/>
                    </a:cubicBezTo>
                    <a:cubicBezTo>
                      <a:pt x="396" y="1778"/>
                      <a:pt x="436" y="1699"/>
                      <a:pt x="475" y="1659"/>
                    </a:cubicBezTo>
                    <a:cubicBezTo>
                      <a:pt x="396" y="1699"/>
                      <a:pt x="396" y="1699"/>
                      <a:pt x="396" y="1699"/>
                    </a:cubicBezTo>
                    <a:cubicBezTo>
                      <a:pt x="357" y="1738"/>
                      <a:pt x="357" y="1659"/>
                      <a:pt x="357" y="1501"/>
                    </a:cubicBezTo>
                    <a:cubicBezTo>
                      <a:pt x="396" y="1462"/>
                      <a:pt x="396" y="1383"/>
                      <a:pt x="436" y="1304"/>
                    </a:cubicBezTo>
                    <a:cubicBezTo>
                      <a:pt x="436" y="1304"/>
                      <a:pt x="515" y="1264"/>
                      <a:pt x="515" y="1264"/>
                    </a:cubicBezTo>
                    <a:cubicBezTo>
                      <a:pt x="515" y="1185"/>
                      <a:pt x="555" y="1146"/>
                      <a:pt x="555" y="1106"/>
                    </a:cubicBezTo>
                    <a:cubicBezTo>
                      <a:pt x="555" y="1027"/>
                      <a:pt x="555" y="1027"/>
                      <a:pt x="555" y="1027"/>
                    </a:cubicBezTo>
                    <a:cubicBezTo>
                      <a:pt x="555" y="988"/>
                      <a:pt x="555" y="948"/>
                      <a:pt x="555" y="909"/>
                    </a:cubicBezTo>
                    <a:cubicBezTo>
                      <a:pt x="555" y="909"/>
                      <a:pt x="555" y="869"/>
                      <a:pt x="555" y="830"/>
                    </a:cubicBezTo>
                    <a:cubicBezTo>
                      <a:pt x="555" y="830"/>
                      <a:pt x="555" y="790"/>
                      <a:pt x="555" y="790"/>
                    </a:cubicBezTo>
                    <a:cubicBezTo>
                      <a:pt x="594" y="711"/>
                      <a:pt x="594" y="632"/>
                      <a:pt x="634" y="553"/>
                    </a:cubicBezTo>
                    <a:cubicBezTo>
                      <a:pt x="634" y="514"/>
                      <a:pt x="713" y="474"/>
                      <a:pt x="713" y="435"/>
                    </a:cubicBezTo>
                    <a:cubicBezTo>
                      <a:pt x="713" y="316"/>
                      <a:pt x="752" y="158"/>
                      <a:pt x="673" y="79"/>
                    </a:cubicBezTo>
                    <a:cubicBezTo>
                      <a:pt x="673" y="79"/>
                      <a:pt x="673" y="79"/>
                      <a:pt x="673" y="40"/>
                    </a:cubicBezTo>
                    <a:cubicBezTo>
                      <a:pt x="673" y="40"/>
                      <a:pt x="673" y="40"/>
                      <a:pt x="673" y="40"/>
                    </a:cubicBezTo>
                    <a:cubicBezTo>
                      <a:pt x="673" y="40"/>
                      <a:pt x="634" y="40"/>
                      <a:pt x="594" y="40"/>
                    </a:cubicBezTo>
                    <a:cubicBezTo>
                      <a:pt x="594" y="0"/>
                      <a:pt x="555" y="0"/>
                      <a:pt x="515" y="40"/>
                    </a:cubicBezTo>
                    <a:cubicBezTo>
                      <a:pt x="436" y="40"/>
                      <a:pt x="436" y="40"/>
                      <a:pt x="436" y="40"/>
                    </a:cubicBezTo>
                    <a:cubicBezTo>
                      <a:pt x="436" y="40"/>
                      <a:pt x="396" y="40"/>
                      <a:pt x="396" y="40"/>
                    </a:cubicBezTo>
                    <a:cubicBezTo>
                      <a:pt x="357" y="40"/>
                      <a:pt x="357" y="40"/>
                      <a:pt x="357" y="40"/>
                    </a:cubicBezTo>
                    <a:cubicBezTo>
                      <a:pt x="357" y="40"/>
                      <a:pt x="317" y="79"/>
                      <a:pt x="317" y="79"/>
                    </a:cubicBezTo>
                    <a:cubicBezTo>
                      <a:pt x="278" y="119"/>
                      <a:pt x="278" y="158"/>
                      <a:pt x="278" y="158"/>
                    </a:cubicBezTo>
                    <a:cubicBezTo>
                      <a:pt x="278" y="158"/>
                      <a:pt x="436" y="237"/>
                      <a:pt x="436" y="158"/>
                    </a:cubicBezTo>
                    <a:cubicBezTo>
                      <a:pt x="436" y="119"/>
                      <a:pt x="436" y="119"/>
                      <a:pt x="436" y="119"/>
                    </a:cubicBezTo>
                    <a:cubicBezTo>
                      <a:pt x="436" y="158"/>
                      <a:pt x="436" y="158"/>
                      <a:pt x="436" y="158"/>
                    </a:cubicBezTo>
                    <a:cubicBezTo>
                      <a:pt x="475" y="198"/>
                      <a:pt x="475" y="237"/>
                      <a:pt x="475" y="237"/>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grpSp>
        <p:pic>
          <p:nvPicPr>
            <p:cNvPr id="63" name="图片 6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10706" y="5834382"/>
              <a:ext cx="897718" cy="897718"/>
            </a:xfrm>
            <a:prstGeom prst="rect">
              <a:avLst/>
            </a:prstGeom>
          </p:spPr>
        </p:pic>
      </p:grpSp>
    </p:spTree>
    <p:extLst>
      <p:ext uri="{BB962C8B-B14F-4D97-AF65-F5344CB8AC3E}">
        <p14:creationId xmlns:p14="http://schemas.microsoft.com/office/powerpoint/2010/main" val="2939263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 name="矩形 1903" descr="e7d195523061f1c02e66e4f24090f95771f2a25398b4c6a397210DEF3B34B42E7CAE3753A3E55670C5C5B393DCCD8D49F265F3A29442F2D10D421F974AABEA3384308323DA72972389F1817D14B0E600176B7640C5FE853C2F9B18CDF67D9297F0B41EA91BC49C05A1DBD7115FA3D87E3257D2471E26429ACD7BEC277359CBFBBE513E908EE3581683663191412A78F4"/>
          <p:cNvSpPr/>
          <p:nvPr/>
        </p:nvSpPr>
        <p:spPr>
          <a:xfrm>
            <a:off x="628650" y="581025"/>
            <a:ext cx="10934700" cy="5695950"/>
          </a:xfrm>
          <a:prstGeom prst="rect">
            <a:avLst/>
          </a:prstGeom>
          <a:noFill/>
          <a:ln>
            <a:solidFill>
              <a:srgbClr val="454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720" name="直角三角形 719" descr="e7d195523061f1c02e66e4f24090f95771f2a25398b4c6a397210DEF3B34B42E7CAE3753A3E55670C5C5B393DCCD8D49F265F3A29442F2D10D421F974AABEA3384308323DA72972389F1817D14B0E600176B7640C5FE853C2F9B18CDF67D9297F0B41EA91BC49C05A1DBD7115FA3D87E3257D2471E26429ACD7BEC277359CBFBBE513E908EE3581683663191412A78F4"/>
          <p:cNvSpPr/>
          <p:nvPr/>
        </p:nvSpPr>
        <p:spPr>
          <a:xfrm rot="10800000" flipH="1">
            <a:off x="0" y="0"/>
            <a:ext cx="3621281" cy="2266075"/>
          </a:xfrm>
          <a:prstGeom prst="rtTriangle">
            <a:avLst/>
          </a:prstGeom>
          <a:pattFill prst="ltUpDiag">
            <a:fgClr>
              <a:srgbClr val="114A79"/>
            </a:fgClr>
            <a:bgClr>
              <a:srgbClr val="165E9A"/>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722" name="文本框 721" descr="e7d195523061f1c02e66e4f24090f95771f2a25398b4c6a397210DEF3B34B42E7CAE3753A3E55670C5C5B393DCCD8D49F265F3A29442F2D10D421F974AABEA3384308323DA72972389F1817D14B0E600176B7640C5FE853C2F9B18CDF67D9297F0B41EA91BC49C05A1DBD7115FA3D87E3257D2471E26429ACD7BEC277359CBFBBE513E908EE3581683663191412A78F4"/>
          <p:cNvSpPr txBox="1"/>
          <p:nvPr/>
        </p:nvSpPr>
        <p:spPr>
          <a:xfrm>
            <a:off x="331875" y="425152"/>
            <a:ext cx="121058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目录</a:t>
            </a:r>
          </a:p>
        </p:txBody>
      </p:sp>
      <p:sp>
        <p:nvSpPr>
          <p:cNvPr id="760" name="直角三角形 759" descr="e7d195523061f1c02e66e4f24090f95771f2a25398b4c6a397210DEF3B34B42E7CAE3753A3E55670C5C5B393DCCD8D49F265F3A29442F2D10D421F974AABEA3384308323DA72972389F1817D14B0E600176B7640C5FE853C2F9B18CDF67D9297F0B41EA91BC49C05A1DBD7115FA3D87E3257D2471E26429ACD7BEC277359CBFBBE513E908EE3581683663191412A78F4"/>
          <p:cNvSpPr/>
          <p:nvPr/>
        </p:nvSpPr>
        <p:spPr>
          <a:xfrm flipH="1">
            <a:off x="8960005" y="4849341"/>
            <a:ext cx="3231996" cy="2022474"/>
          </a:xfrm>
          <a:prstGeom prst="rtTriangle">
            <a:avLst/>
          </a:prstGeom>
          <a:pattFill prst="ltUpDiag">
            <a:fgClr>
              <a:srgbClr val="114A79"/>
            </a:fgClr>
            <a:bgClr>
              <a:srgbClr val="165E9A"/>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917" name="e7d195523061f1c0" descr="e7d195523061f1c02e66e4f24090f95771f2a25398b4c6a397210DEF3B34B42E7CAE3753A3E55670C5C5B393DCCD8D49F265F3A29442F2D10D421F974AABEA3384308323DA72972389F1817D14B0E600176B7640C5FE853C2F9B18CDF67D9297F0B41EA91BC49C05A1DBD7115FA3D87E3257D2471E26429ACD7BEC277359CBFBBE513E908EE3581683663191412A78F4" hidden="1"/>
          <p:cNvSpPr txBox="1"/>
          <p:nvPr/>
        </p:nvSpPr>
        <p:spPr>
          <a:xfrm>
            <a:off x="-355600" y="1803400"/>
            <a:ext cx="262251" cy="1016000"/>
          </a:xfrm>
          <a:prstGeom prst="rect">
            <a:avLst/>
          </a:prstGeom>
          <a:noFill/>
        </p:spPr>
        <p:txBody>
          <a:bodyPr vert="wordArtVert"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rPr>
              <a:t>e7d195523061f1c02e66e4f24090f95771f2a25398b4c6a397210DEF3B34B42E7CAE3753A3E55670C5C5B393DCCD8D49F265F3A29442F2D10D421F974AABEA3384308323DA72972389F1817D14B0E600176B7640C5FE853C2F9B18CDF67D9297F0B41EA91BC49C05A1DBD7115FA3D87E3257D2471E26429ACD7BEC277359CBFBBE513E908EE3581683663191412A78F4</a:t>
            </a:r>
            <a:endParaRPr kumimoji="0" lang="zh-CN" altLang="en-US" sz="100" b="0" i="0" u="none" strike="noStrike" kern="1200" cap="none" spc="0" normalizeH="0" baseline="0" noProof="0">
              <a:ln>
                <a:noFill/>
              </a:ln>
              <a:solidFill>
                <a:prstClr val="black"/>
              </a:solidFill>
              <a:effectLst/>
              <a:uLnTx/>
              <a:uFillTx/>
              <a:latin typeface="Arial" panose="020B0604020202020204"/>
              <a:ea typeface="微软雅黑" panose="020B0503020204020204" pitchFamily="34" charset="-122"/>
              <a:cs typeface="+mn-cs"/>
            </a:endParaRPr>
          </a:p>
        </p:txBody>
      </p:sp>
      <p:sp>
        <p:nvSpPr>
          <p:cNvPr id="32" name="椭圆 31"/>
          <p:cNvSpPr/>
          <p:nvPr/>
        </p:nvSpPr>
        <p:spPr>
          <a:xfrm>
            <a:off x="2406886" y="1133132"/>
            <a:ext cx="698403" cy="698403"/>
          </a:xfrm>
          <a:prstGeom prst="ellipse">
            <a:avLst/>
          </a:prstGeom>
          <a:pattFill prst="ltUpDiag">
            <a:fgClr>
              <a:srgbClr val="114A79"/>
            </a:fgClr>
            <a:bgClr>
              <a:srgbClr val="165E9A"/>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方正清刻本悦宋简体" panose="02000000000000000000" pitchFamily="2" charset="-122"/>
              <a:ea typeface="方正清刻本悦宋简体" panose="02000000000000000000" pitchFamily="2" charset="-122"/>
              <a:cs typeface="+mn-cs"/>
            </a:endParaRPr>
          </a:p>
        </p:txBody>
      </p:sp>
      <p:sp>
        <p:nvSpPr>
          <p:cNvPr id="33" name="文本框 32"/>
          <p:cNvSpPr txBox="1"/>
          <p:nvPr/>
        </p:nvSpPr>
        <p:spPr>
          <a:xfrm flipH="1">
            <a:off x="2475230" y="1151432"/>
            <a:ext cx="559435" cy="6451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white"/>
                </a:solidFill>
                <a:effectLst/>
                <a:uLnTx/>
                <a:uFillTx/>
                <a:latin typeface="方正清刻本悦宋简体" panose="02000000000000000000" pitchFamily="2" charset="-122"/>
                <a:ea typeface="方正清刻本悦宋简体" panose="02000000000000000000" pitchFamily="2" charset="-122"/>
                <a:cs typeface="Arial" panose="020B0604020202020204" pitchFamily="34" charset="0"/>
              </a:rPr>
              <a:t>1</a:t>
            </a:r>
            <a:endParaRPr kumimoji="0" lang="zh-CN" altLang="en-US" sz="3600" b="0" i="0" u="none" strike="noStrike" kern="1200" cap="none" spc="0" normalizeH="0" baseline="0" noProof="0" dirty="0">
              <a:ln>
                <a:noFill/>
              </a:ln>
              <a:solidFill>
                <a:prstClr val="white"/>
              </a:solidFill>
              <a:effectLst/>
              <a:uLnTx/>
              <a:uFillTx/>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35" name="椭圆 34"/>
          <p:cNvSpPr/>
          <p:nvPr/>
        </p:nvSpPr>
        <p:spPr>
          <a:xfrm>
            <a:off x="2406251" y="2123180"/>
            <a:ext cx="698403" cy="698403"/>
          </a:xfrm>
          <a:prstGeom prst="ellipse">
            <a:avLst/>
          </a:prstGeom>
          <a:pattFill prst="ltUpDiag">
            <a:fgClr>
              <a:srgbClr val="114A79"/>
            </a:fgClr>
            <a:bgClr>
              <a:srgbClr val="165E9A"/>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方正清刻本悦宋简体" panose="02000000000000000000" pitchFamily="2" charset="-122"/>
              <a:ea typeface="方正清刻本悦宋简体" panose="02000000000000000000" pitchFamily="2" charset="-122"/>
              <a:cs typeface="+mn-cs"/>
            </a:endParaRPr>
          </a:p>
        </p:txBody>
      </p:sp>
      <p:sp>
        <p:nvSpPr>
          <p:cNvPr id="36" name="文本框 35"/>
          <p:cNvSpPr txBox="1"/>
          <p:nvPr/>
        </p:nvSpPr>
        <p:spPr>
          <a:xfrm>
            <a:off x="2560361" y="2149195"/>
            <a:ext cx="391453" cy="6451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white"/>
                </a:solidFill>
                <a:effectLst/>
                <a:uLnTx/>
                <a:uFillTx/>
                <a:latin typeface="方正清刻本悦宋简体" panose="02000000000000000000" pitchFamily="2" charset="-122"/>
                <a:ea typeface="方正清刻本悦宋简体" panose="02000000000000000000" pitchFamily="2" charset="-122"/>
                <a:cs typeface="Arial" panose="020B0604020202020204" pitchFamily="34" charset="0"/>
              </a:rPr>
              <a:t>2</a:t>
            </a:r>
            <a:endParaRPr kumimoji="0" lang="zh-CN" altLang="en-US" sz="3600" b="0" i="0" u="none" strike="noStrike" kern="1200" cap="none" spc="0" normalizeH="0" baseline="0" noProof="0" dirty="0">
              <a:ln>
                <a:noFill/>
              </a:ln>
              <a:solidFill>
                <a:prstClr val="white"/>
              </a:solidFill>
              <a:effectLst/>
              <a:uLnTx/>
              <a:uFillTx/>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2" name="文本框 1"/>
          <p:cNvSpPr txBox="1"/>
          <p:nvPr/>
        </p:nvSpPr>
        <p:spPr>
          <a:xfrm>
            <a:off x="3268483" y="2259384"/>
            <a:ext cx="7028872" cy="523220"/>
          </a:xfrm>
          <a:prstGeom prst="rect">
            <a:avLst/>
          </a:prstGeom>
          <a:noFill/>
        </p:spPr>
        <p:txBody>
          <a:bodyPr wrap="square" rtlCol="0">
            <a:spAutoFit/>
          </a:bodyPr>
          <a:lstStyle/>
          <a:p>
            <a:r>
              <a:rPr lang="zh-CN" altLang="en-US" sz="2800" b="1" dirty="0">
                <a:solidFill>
                  <a:srgbClr val="015A9D"/>
                </a:solidFill>
                <a:latin typeface="方正清刻本悦宋简体" panose="02000000000000000000" pitchFamily="2" charset="-122"/>
                <a:ea typeface="方正清刻本悦宋简体" panose="02000000000000000000" pitchFamily="2" charset="-122"/>
              </a:rPr>
              <a:t>完善管理机制，提升校园垃圾分类工作实效</a:t>
            </a:r>
            <a:endParaRPr lang="zh-CN" sz="2800" b="1" dirty="0">
              <a:solidFill>
                <a:srgbClr val="015A9D"/>
              </a:solidFill>
              <a:latin typeface="方正清刻本悦宋简体" panose="02000000000000000000" pitchFamily="2" charset="-122"/>
              <a:ea typeface="方正清刻本悦宋简体" panose="02000000000000000000" pitchFamily="2" charset="-122"/>
            </a:endParaRPr>
          </a:p>
        </p:txBody>
      </p:sp>
      <p:sp>
        <p:nvSpPr>
          <p:cNvPr id="18" name="文本框 17"/>
          <p:cNvSpPr txBox="1"/>
          <p:nvPr/>
        </p:nvSpPr>
        <p:spPr>
          <a:xfrm>
            <a:off x="3268483" y="1221348"/>
            <a:ext cx="9981565" cy="521970"/>
          </a:xfrm>
          <a:prstGeom prst="rect">
            <a:avLst/>
          </a:prstGeom>
          <a:noFill/>
        </p:spPr>
        <p:txBody>
          <a:bodyPr wrap="square" rtlCol="0">
            <a:spAutoFit/>
          </a:bodyPr>
          <a:lstStyle>
            <a:defPPr>
              <a:defRPr lang="zh-CN"/>
            </a:defPPr>
            <a:lvl1pPr>
              <a:defRPr sz="2800" b="1">
                <a:solidFill>
                  <a:srgbClr val="015A9D"/>
                </a:solidFill>
                <a:latin typeface="方正清刻本悦宋简体" panose="02000000000000000000" pitchFamily="2" charset="-122"/>
                <a:ea typeface="方正清刻本悦宋简体" panose="02000000000000000000" pitchFamily="2" charset="-122"/>
              </a:defRPr>
            </a:lvl1pPr>
          </a:lstStyle>
          <a:p>
            <a:r>
              <a:rPr lang="zh-CN" altLang="en-US" dirty="0"/>
              <a:t>强化组织领导，</a:t>
            </a:r>
            <a:r>
              <a:rPr lang="zh-CN" altLang="en-US" dirty="0" smtClean="0"/>
              <a:t>高效开展</a:t>
            </a:r>
            <a:r>
              <a:rPr lang="zh-CN" altLang="en-US" dirty="0"/>
              <a:t>垃圾分类工作</a:t>
            </a:r>
          </a:p>
        </p:txBody>
      </p:sp>
      <p:sp>
        <p:nvSpPr>
          <p:cNvPr id="15" name="椭圆 14"/>
          <p:cNvSpPr/>
          <p:nvPr/>
        </p:nvSpPr>
        <p:spPr>
          <a:xfrm>
            <a:off x="2406446" y="3113228"/>
            <a:ext cx="698403" cy="698403"/>
          </a:xfrm>
          <a:prstGeom prst="ellipse">
            <a:avLst/>
          </a:prstGeom>
          <a:pattFill prst="ltUpDiag">
            <a:fgClr>
              <a:srgbClr val="114A79"/>
            </a:fgClr>
            <a:bgClr>
              <a:srgbClr val="165E9A"/>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prstClr val="white"/>
              </a:solidFill>
              <a:effectLst/>
              <a:uLnTx/>
              <a:uFillTx/>
              <a:latin typeface="方正清刻本悦宋简体" panose="02000000000000000000" pitchFamily="2" charset="-122"/>
              <a:ea typeface="方正清刻本悦宋简体" panose="02000000000000000000" pitchFamily="2" charset="-122"/>
              <a:cs typeface="+mn-cs"/>
            </a:endParaRPr>
          </a:p>
        </p:txBody>
      </p:sp>
      <p:sp>
        <p:nvSpPr>
          <p:cNvPr id="16" name="文本框 35"/>
          <p:cNvSpPr txBox="1"/>
          <p:nvPr/>
        </p:nvSpPr>
        <p:spPr>
          <a:xfrm>
            <a:off x="2560599" y="3139478"/>
            <a:ext cx="415498"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prstClr val="white"/>
                </a:solidFill>
                <a:effectLst/>
                <a:uLnTx/>
                <a:uFillTx/>
                <a:latin typeface="方正清刻本悦宋简体" panose="02000000000000000000" pitchFamily="2" charset="-122"/>
                <a:ea typeface="方正清刻本悦宋简体" panose="02000000000000000000" pitchFamily="2" charset="-122"/>
                <a:cs typeface="Arial" panose="020B0604020202020204" pitchFamily="34" charset="0"/>
              </a:rPr>
              <a:t>3</a:t>
            </a:r>
            <a:endParaRPr kumimoji="0" lang="zh-CN" altLang="en-US" sz="3600" b="0" i="0" u="none" strike="noStrike" kern="1200" cap="none" spc="0" normalizeH="0" baseline="0" noProof="0" dirty="0">
              <a:ln>
                <a:noFill/>
              </a:ln>
              <a:solidFill>
                <a:prstClr val="white"/>
              </a:solidFill>
              <a:effectLst/>
              <a:uLnTx/>
              <a:uFillTx/>
              <a:latin typeface="方正清刻本悦宋简体" panose="02000000000000000000" pitchFamily="2" charset="-122"/>
              <a:ea typeface="方正清刻本悦宋简体" panose="02000000000000000000" pitchFamily="2" charset="-122"/>
              <a:cs typeface="Arial" panose="020B0604020202020204" pitchFamily="34" charset="0"/>
            </a:endParaRPr>
          </a:p>
        </p:txBody>
      </p:sp>
      <p:sp>
        <p:nvSpPr>
          <p:cNvPr id="17" name="文本框 1"/>
          <p:cNvSpPr txBox="1"/>
          <p:nvPr/>
        </p:nvSpPr>
        <p:spPr>
          <a:xfrm>
            <a:off x="3268483" y="3263839"/>
            <a:ext cx="6875642" cy="521970"/>
          </a:xfrm>
          <a:prstGeom prst="rect">
            <a:avLst/>
          </a:prstGeom>
          <a:noFill/>
        </p:spPr>
        <p:txBody>
          <a:bodyPr wrap="square" rtlCol="0">
            <a:spAutoFit/>
          </a:bodyPr>
          <a:lstStyle/>
          <a:p>
            <a:r>
              <a:rPr lang="zh-CN" altLang="en-US" sz="2800" b="1" dirty="0">
                <a:solidFill>
                  <a:srgbClr val="015A9D"/>
                </a:solidFill>
                <a:latin typeface="方正清刻本悦宋简体" panose="02000000000000000000" pitchFamily="2" charset="-122"/>
                <a:ea typeface="方正清刻本悦宋简体" panose="02000000000000000000" pitchFamily="2" charset="-122"/>
              </a:rPr>
              <a:t> </a:t>
            </a:r>
          </a:p>
        </p:txBody>
      </p:sp>
      <p:sp>
        <p:nvSpPr>
          <p:cNvPr id="3" name="文本框 2"/>
          <p:cNvSpPr txBox="1"/>
          <p:nvPr/>
        </p:nvSpPr>
        <p:spPr>
          <a:xfrm>
            <a:off x="3345123" y="3157958"/>
            <a:ext cx="7028815" cy="521970"/>
          </a:xfrm>
          <a:prstGeom prst="rect">
            <a:avLst/>
          </a:prstGeom>
          <a:noFill/>
        </p:spPr>
        <p:txBody>
          <a:bodyPr wrap="square" rtlCol="0" anchor="t">
            <a:spAutoFit/>
          </a:bodyPr>
          <a:lstStyle/>
          <a:p>
            <a:pPr algn="l">
              <a:buClrTx/>
              <a:buSzTx/>
              <a:buFontTx/>
            </a:pPr>
            <a:r>
              <a:rPr lang="zh-CN" altLang="en-US" sz="2800" b="1" dirty="0">
                <a:solidFill>
                  <a:srgbClr val="015A9D"/>
                </a:solidFill>
                <a:latin typeface="方正清刻本悦宋简体" panose="02000000000000000000" pitchFamily="2" charset="-122"/>
                <a:ea typeface="方正清刻本悦宋简体" panose="02000000000000000000" pitchFamily="2" charset="-122"/>
              </a:rPr>
              <a:t>开展宣传培训，提高师生参与意识</a:t>
            </a:r>
            <a:endParaRPr lang="zh-CN" sz="2800" b="1" dirty="0">
              <a:solidFill>
                <a:srgbClr val="015A9D"/>
              </a:solidFill>
              <a:latin typeface="方正清刻本悦宋简体" panose="02000000000000000000" pitchFamily="2" charset="-122"/>
              <a:ea typeface="方正清刻本悦宋简体" panose="02000000000000000000" pitchFamily="2" charset="-122"/>
            </a:endParaRPr>
          </a:p>
        </p:txBody>
      </p:sp>
      <p:sp>
        <p:nvSpPr>
          <p:cNvPr id="4" name="椭圆 3"/>
          <p:cNvSpPr/>
          <p:nvPr/>
        </p:nvSpPr>
        <p:spPr>
          <a:xfrm>
            <a:off x="2406446" y="4103276"/>
            <a:ext cx="698403" cy="698403"/>
          </a:xfrm>
          <a:prstGeom prst="ellipse">
            <a:avLst/>
          </a:prstGeom>
          <a:pattFill prst="ltUpDiag">
            <a:fgClr>
              <a:srgbClr val="114A79"/>
            </a:fgClr>
            <a:bgClr>
              <a:srgbClr val="165E9A"/>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3600" noProof="0" dirty="0">
                <a:ln>
                  <a:noFill/>
                </a:ln>
                <a:solidFill>
                  <a:prstClr val="white"/>
                </a:solidFill>
                <a:effectLst/>
                <a:uLnTx/>
                <a:uFillTx/>
                <a:latin typeface="方正清刻本悦宋简体" panose="02000000000000000000" pitchFamily="2" charset="-122"/>
                <a:ea typeface="方正清刻本悦宋简体" panose="02000000000000000000" pitchFamily="2" charset="-122"/>
                <a:cs typeface="Arial" panose="020B0604020202020204" pitchFamily="34" charset="0"/>
                <a:sym typeface="+mn-ea"/>
              </a:rPr>
              <a:t>4</a:t>
            </a:r>
            <a:endParaRPr kumimoji="0" lang="en-US" sz="3600" b="0" i="0" u="none" strike="noStrike" kern="1200" cap="none" spc="0" normalizeH="0" baseline="0" noProof="0">
              <a:ln>
                <a:noFill/>
              </a:ln>
              <a:solidFill>
                <a:prstClr val="white"/>
              </a:solidFill>
              <a:effectLst/>
              <a:uLnTx/>
              <a:uFillTx/>
              <a:latin typeface="方正清刻本悦宋简体" panose="02000000000000000000" pitchFamily="2" charset="-122"/>
              <a:ea typeface="方正清刻本悦宋简体" panose="02000000000000000000" pitchFamily="2" charset="-122"/>
              <a:cs typeface="+mn-cs"/>
            </a:endParaRPr>
          </a:p>
        </p:txBody>
      </p:sp>
      <p:sp>
        <p:nvSpPr>
          <p:cNvPr id="5" name="文本框 4"/>
          <p:cNvSpPr txBox="1"/>
          <p:nvPr/>
        </p:nvSpPr>
        <p:spPr>
          <a:xfrm>
            <a:off x="3268483" y="4169793"/>
            <a:ext cx="7028815" cy="521970"/>
          </a:xfrm>
          <a:prstGeom prst="rect">
            <a:avLst/>
          </a:prstGeom>
          <a:noFill/>
        </p:spPr>
        <p:txBody>
          <a:bodyPr wrap="square" rtlCol="0" anchor="t">
            <a:spAutoFit/>
          </a:bodyPr>
          <a:lstStyle/>
          <a:p>
            <a:r>
              <a:rPr lang="zh-CN" altLang="en-US" sz="2800" b="1" dirty="0">
                <a:solidFill>
                  <a:srgbClr val="015A9D"/>
                </a:solidFill>
                <a:latin typeface="方正清刻本悦宋简体" panose="02000000000000000000" pitchFamily="2" charset="-122"/>
                <a:ea typeface="方正清刻本悦宋简体" panose="02000000000000000000" pitchFamily="2" charset="-122"/>
                <a:sym typeface="+mn-ea"/>
              </a:rPr>
              <a:t>培养爱粮节粮好习惯，实现垃圾的源头减量</a:t>
            </a:r>
            <a:endParaRPr lang="zh-CN" sz="2800" b="1" dirty="0">
              <a:solidFill>
                <a:srgbClr val="015A9D"/>
              </a:solidFill>
              <a:latin typeface="方正清刻本悦宋简体" panose="02000000000000000000" pitchFamily="2" charset="-122"/>
              <a:ea typeface="方正清刻本悦宋简体" panose="02000000000000000000" pitchFamily="2" charset="-122"/>
            </a:endParaRPr>
          </a:p>
        </p:txBody>
      </p:sp>
      <p:sp>
        <p:nvSpPr>
          <p:cNvPr id="19" name="椭圆 18"/>
          <p:cNvSpPr/>
          <p:nvPr/>
        </p:nvSpPr>
        <p:spPr>
          <a:xfrm>
            <a:off x="2406446" y="5093326"/>
            <a:ext cx="698403" cy="698403"/>
          </a:xfrm>
          <a:prstGeom prst="ellipse">
            <a:avLst/>
          </a:prstGeom>
          <a:pattFill prst="ltUpDiag">
            <a:fgClr>
              <a:srgbClr val="114A79"/>
            </a:fgClr>
            <a:bgClr>
              <a:srgbClr val="165E9A"/>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3600" noProof="0" dirty="0">
                <a:ln>
                  <a:noFill/>
                </a:ln>
                <a:solidFill>
                  <a:prstClr val="white"/>
                </a:solidFill>
                <a:effectLst/>
                <a:uLnTx/>
                <a:uFillTx/>
                <a:latin typeface="方正清刻本悦宋简体" panose="02000000000000000000" pitchFamily="2" charset="-122"/>
                <a:ea typeface="方正清刻本悦宋简体" panose="02000000000000000000" pitchFamily="2" charset="-122"/>
                <a:cs typeface="Arial" panose="020B0604020202020204" pitchFamily="34" charset="0"/>
                <a:sym typeface="+mn-ea"/>
              </a:rPr>
              <a:t>5</a:t>
            </a:r>
            <a:endParaRPr kumimoji="0" lang="en-US" sz="3600" b="0" i="0" u="none" strike="noStrike" kern="1200" cap="none" spc="0" normalizeH="0" baseline="0" noProof="0" dirty="0">
              <a:ln>
                <a:noFill/>
              </a:ln>
              <a:solidFill>
                <a:prstClr val="white"/>
              </a:solidFill>
              <a:effectLst/>
              <a:uLnTx/>
              <a:uFillTx/>
              <a:latin typeface="方正清刻本悦宋简体" panose="02000000000000000000" pitchFamily="2" charset="-122"/>
              <a:ea typeface="方正清刻本悦宋简体" panose="02000000000000000000" pitchFamily="2" charset="-122"/>
              <a:cs typeface="+mn-cs"/>
            </a:endParaRPr>
          </a:p>
        </p:txBody>
      </p:sp>
      <p:sp>
        <p:nvSpPr>
          <p:cNvPr id="20" name="文本框 19"/>
          <p:cNvSpPr txBox="1"/>
          <p:nvPr/>
        </p:nvSpPr>
        <p:spPr>
          <a:xfrm>
            <a:off x="3268483" y="5181628"/>
            <a:ext cx="7028815" cy="521970"/>
          </a:xfrm>
          <a:prstGeom prst="rect">
            <a:avLst/>
          </a:prstGeom>
          <a:noFill/>
        </p:spPr>
        <p:txBody>
          <a:bodyPr wrap="square" rtlCol="0" anchor="t">
            <a:spAutoFit/>
          </a:bodyPr>
          <a:lstStyle/>
          <a:p>
            <a:r>
              <a:rPr lang="zh-CN" altLang="en-US" sz="2800" b="1" dirty="0">
                <a:solidFill>
                  <a:srgbClr val="015A9D"/>
                </a:solidFill>
                <a:latin typeface="方正清刻本悦宋简体" panose="02000000000000000000" pitchFamily="2" charset="-122"/>
                <a:ea typeface="方正清刻本悦宋简体" panose="02000000000000000000" pitchFamily="2" charset="-122"/>
                <a:sym typeface="+mn-ea"/>
              </a:rPr>
              <a:t>立足志愿服务，做新时尚的坚定引领者</a:t>
            </a:r>
            <a:endParaRPr lang="zh-CN" sz="2800" b="1" dirty="0">
              <a:solidFill>
                <a:srgbClr val="015A9D"/>
              </a:solidFill>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9436" y="417639"/>
            <a:ext cx="12333355" cy="682119"/>
            <a:chOff x="-5135183" y="297609"/>
            <a:chExt cx="17517683" cy="817364"/>
          </a:xfrm>
        </p:grpSpPr>
        <p:sp>
          <p:nvSpPr>
            <p:cNvPr id="39" name="平行四边形 38">
              <a:extLst>
                <a:ext uri="{FF2B5EF4-FFF2-40B4-BE49-F238E27FC236}">
                  <a16:creationId xmlns:a16="http://schemas.microsoft.com/office/drawing/2014/main" xmlns="" id="{55EF796D-D18F-418D-A750-BFE01F96868B}"/>
                </a:ext>
              </a:extLst>
            </p:cNvPr>
            <p:cNvSpPr/>
            <p:nvPr/>
          </p:nvSpPr>
          <p:spPr>
            <a:xfrm flipH="1" flipV="1">
              <a:off x="-5135183" y="596111"/>
              <a:ext cx="12472478" cy="301502"/>
            </a:xfrm>
            <a:prstGeom prst="parallelogram">
              <a:avLst>
                <a:gd name="adj" fmla="val 33382"/>
              </a:avLst>
            </a:prstGeom>
            <a:gradFill flip="none" rotWithShape="1">
              <a:gsLst>
                <a:gs pos="0">
                  <a:schemeClr val="accent2">
                    <a:alpha val="54000"/>
                  </a:schemeClr>
                </a:gs>
                <a:gs pos="100000">
                  <a:schemeClr val="accent2">
                    <a:alpha val="0"/>
                  </a:schemeClr>
                </a:gs>
              </a:gsLst>
              <a:lin ang="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2F2F2"/>
                </a:solidFill>
                <a:effectLst/>
                <a:uLnTx/>
                <a:uFillTx/>
                <a:latin typeface="Arial" panose="020B0604020202020204" pitchFamily="34" charset="0"/>
                <a:ea typeface="微软雅黑 Light" panose="020B0502040204020203" pitchFamily="34" charset="-122"/>
                <a:cs typeface="+mn-cs"/>
              </a:endParaRPr>
            </a:p>
          </p:txBody>
        </p:sp>
        <p:sp>
          <p:nvSpPr>
            <p:cNvPr id="2" name="平行四边形 1">
              <a:extLst>
                <a:ext uri="{FF2B5EF4-FFF2-40B4-BE49-F238E27FC236}">
                  <a16:creationId xmlns:a16="http://schemas.microsoft.com/office/drawing/2014/main" xmlns="" id="{55EF796D-D18F-418D-A750-BFE01F96868B}"/>
                </a:ext>
              </a:extLst>
            </p:cNvPr>
            <p:cNvSpPr/>
            <p:nvPr/>
          </p:nvSpPr>
          <p:spPr>
            <a:xfrm>
              <a:off x="7770749" y="297610"/>
              <a:ext cx="4611751" cy="817363"/>
            </a:xfrm>
            <a:prstGeom prst="parallelogram">
              <a:avLst>
                <a:gd name="adj" fmla="val 30162"/>
              </a:avLst>
            </a:prstGeom>
            <a:gradFill flip="none" rotWithShape="1">
              <a:gsLst>
                <a:gs pos="0">
                  <a:schemeClr val="accent2">
                    <a:alpha val="54000"/>
                  </a:schemeClr>
                </a:gs>
                <a:gs pos="100000">
                  <a:schemeClr val="accent2">
                    <a:alpha val="0"/>
                  </a:schemeClr>
                </a:gs>
              </a:gsLst>
              <a:lin ang="0" scaled="1"/>
              <a:tileRect/>
            </a:gradFill>
            <a:ln w="6350">
              <a:gradFill flip="none" rotWithShape="1">
                <a:gsLst>
                  <a:gs pos="0">
                    <a:schemeClr val="accent2"/>
                  </a:gs>
                  <a:gs pos="100000">
                    <a:schemeClr val="accent2">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2F2F2"/>
                </a:solidFill>
                <a:effectLst/>
                <a:uLnTx/>
                <a:uFillTx/>
                <a:latin typeface="Arial" panose="020B0604020202020204" pitchFamily="34" charset="0"/>
                <a:ea typeface="微软雅黑 Light" panose="020B0502040204020203" pitchFamily="34" charset="-122"/>
                <a:cs typeface="+mn-cs"/>
              </a:endParaRPr>
            </a:p>
          </p:txBody>
        </p:sp>
        <p:sp>
          <p:nvSpPr>
            <p:cNvPr id="6" name="平行四边形 5">
              <a:extLst>
                <a:ext uri="{FF2B5EF4-FFF2-40B4-BE49-F238E27FC236}">
                  <a16:creationId xmlns:a16="http://schemas.microsoft.com/office/drawing/2014/main" xmlns="" id="{9E3C32B1-FF39-4E0A-BA86-F290679696FF}"/>
                </a:ext>
              </a:extLst>
            </p:cNvPr>
            <p:cNvSpPr/>
            <p:nvPr/>
          </p:nvSpPr>
          <p:spPr>
            <a:xfrm>
              <a:off x="7770749" y="297609"/>
              <a:ext cx="4178297" cy="817364"/>
            </a:xfrm>
            <a:prstGeom prst="parallelogram">
              <a:avLst>
                <a:gd name="adj" fmla="val 30162"/>
              </a:avLst>
            </a:prstGeom>
            <a:noFill/>
            <a:ln w="6350">
              <a:gradFill flip="none" rotWithShape="1">
                <a:gsLst>
                  <a:gs pos="0">
                    <a:schemeClr val="accent2"/>
                  </a:gs>
                  <a:gs pos="70000">
                    <a:schemeClr val="accent2">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2F2F2"/>
                </a:solidFill>
                <a:effectLst/>
                <a:uLnTx/>
                <a:uFillTx/>
                <a:latin typeface="Arial" panose="020B0604020202020204" pitchFamily="34" charset="0"/>
                <a:ea typeface="微软雅黑 Light" panose="020B0502040204020203" pitchFamily="34" charset="-122"/>
                <a:cs typeface="+mn-cs"/>
              </a:endParaRPr>
            </a:p>
          </p:txBody>
        </p:sp>
      </p:grpSp>
      <p:grpSp>
        <p:nvGrpSpPr>
          <p:cNvPr id="13" name="组合 12">
            <a:extLst>
              <a:ext uri="{FF2B5EF4-FFF2-40B4-BE49-F238E27FC236}">
                <a16:creationId xmlns:a16="http://schemas.microsoft.com/office/drawing/2014/main" xmlns="" id="{B3943C68-7A19-462C-8426-05EA4A8A31AB}"/>
              </a:ext>
            </a:extLst>
          </p:cNvPr>
          <p:cNvGrpSpPr/>
          <p:nvPr/>
        </p:nvGrpSpPr>
        <p:grpSpPr>
          <a:xfrm>
            <a:off x="990600" y="1542614"/>
            <a:ext cx="10118335" cy="4464749"/>
            <a:chOff x="-6125069" y="3727244"/>
            <a:chExt cx="10118335" cy="1951740"/>
          </a:xfrm>
        </p:grpSpPr>
        <p:sp>
          <p:nvSpPr>
            <p:cNvPr id="14" name="矩形 13">
              <a:extLst>
                <a:ext uri="{FF2B5EF4-FFF2-40B4-BE49-F238E27FC236}">
                  <a16:creationId xmlns:a16="http://schemas.microsoft.com/office/drawing/2014/main" xmlns="" id="{63860FF4-5174-4069-9C06-FCBE1A2A6CFF}"/>
                </a:ext>
              </a:extLst>
            </p:cNvPr>
            <p:cNvSpPr/>
            <p:nvPr/>
          </p:nvSpPr>
          <p:spPr>
            <a:xfrm>
              <a:off x="-6125069" y="3727244"/>
              <a:ext cx="10118335" cy="1932866"/>
            </a:xfrm>
            <a:prstGeom prst="rect">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cxnSp>
          <p:nvCxnSpPr>
            <p:cNvPr id="16" name="直接连接符 15">
              <a:extLst>
                <a:ext uri="{FF2B5EF4-FFF2-40B4-BE49-F238E27FC236}">
                  <a16:creationId xmlns:a16="http://schemas.microsoft.com/office/drawing/2014/main" xmlns="" id="{3DB68322-FD37-462F-AF9E-D7654E3519AF}"/>
                </a:ext>
              </a:extLst>
            </p:cNvPr>
            <p:cNvCxnSpPr>
              <a:cxnSpLocks/>
            </p:cNvCxnSpPr>
            <p:nvPr/>
          </p:nvCxnSpPr>
          <p:spPr>
            <a:xfrm>
              <a:off x="-6125069" y="5678984"/>
              <a:ext cx="10118335" cy="0"/>
            </a:xfrm>
            <a:prstGeom prst="line">
              <a:avLst/>
            </a:prstGeom>
            <a:ln w="57150">
              <a:solidFill>
                <a:schemeClr val="accent3">
                  <a:alpha val="3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xmlns="" id="{663163F7-6455-494F-9C30-C13E863AE485}"/>
                </a:ext>
              </a:extLst>
            </p:cNvPr>
            <p:cNvCxnSpPr>
              <a:cxnSpLocks/>
            </p:cNvCxnSpPr>
            <p:nvPr/>
          </p:nvCxnSpPr>
          <p:spPr>
            <a:xfrm flipV="1">
              <a:off x="-6125069" y="3727245"/>
              <a:ext cx="0" cy="1932865"/>
            </a:xfrm>
            <a:prstGeom prst="line">
              <a:avLst/>
            </a:prstGeom>
            <a:ln w="57150">
              <a:solidFill>
                <a:schemeClr val="accent3">
                  <a:alpha val="30000"/>
                </a:schemeClr>
              </a:solidFill>
            </a:ln>
          </p:spPr>
          <p:style>
            <a:lnRef idx="1">
              <a:schemeClr val="accent1"/>
            </a:lnRef>
            <a:fillRef idx="0">
              <a:schemeClr val="accent1"/>
            </a:fillRef>
            <a:effectRef idx="0">
              <a:schemeClr val="accent1"/>
            </a:effectRef>
            <a:fontRef idx="minor">
              <a:schemeClr val="tx1"/>
            </a:fontRef>
          </p:style>
        </p:cxnSp>
        <p:sp>
          <p:nvSpPr>
            <p:cNvPr id="18" name="矩形 17">
              <a:extLst>
                <a:ext uri="{FF2B5EF4-FFF2-40B4-BE49-F238E27FC236}">
                  <a16:creationId xmlns:a16="http://schemas.microsoft.com/office/drawing/2014/main" xmlns="" id="{9C3B66EA-0136-4DC0-B2A6-D77D139D1BB2}"/>
                </a:ext>
              </a:extLst>
            </p:cNvPr>
            <p:cNvSpPr/>
            <p:nvPr/>
          </p:nvSpPr>
          <p:spPr>
            <a:xfrm>
              <a:off x="-5770978" y="3887123"/>
              <a:ext cx="5109091" cy="20181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srgbClr val="0BD0D9"/>
                  </a:solidFill>
                  <a:effectLst/>
                  <a:uLnTx/>
                  <a:uFillTx/>
                  <a:latin typeface="微软雅黑"/>
                  <a:ea typeface="微软雅黑"/>
                  <a:cs typeface="+mn-cs"/>
                </a:rPr>
                <a:t>垃圾分类载体更是“劳动育人”平台</a:t>
              </a:r>
            </a:p>
          </p:txBody>
        </p:sp>
        <p:sp>
          <p:nvSpPr>
            <p:cNvPr id="19" name="矩形 18">
              <a:extLst>
                <a:ext uri="{FF2B5EF4-FFF2-40B4-BE49-F238E27FC236}">
                  <a16:creationId xmlns:a16="http://schemas.microsoft.com/office/drawing/2014/main" xmlns="" id="{C8FBE457-7AB4-43D2-A18B-4F55D15D77FD}"/>
                </a:ext>
              </a:extLst>
            </p:cNvPr>
            <p:cNvSpPr/>
            <p:nvPr/>
          </p:nvSpPr>
          <p:spPr>
            <a:xfrm>
              <a:off x="-5770978" y="4186287"/>
              <a:ext cx="9014212" cy="1214725"/>
            </a:xfrm>
            <a:prstGeom prst="rect">
              <a:avLst/>
            </a:prstGeom>
          </p:spPr>
          <p:txBody>
            <a:bodyPr wrap="square">
              <a:spAutoFit/>
            </a:bodyPr>
            <a:lstStyle/>
            <a:p>
              <a:pPr marL="0" marR="0" lvl="0" indent="457200" algn="l" defTabSz="914400" rtl="0" eaLnBrk="1" fontAlgn="auto" latinLnBrk="0" hangingPunct="1">
                <a:lnSpc>
                  <a:spcPct val="2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srgbClr val="F8F8F8"/>
                  </a:solidFill>
                  <a:effectLst/>
                  <a:uLnTx/>
                  <a:uFillTx/>
                  <a:latin typeface="微软雅黑" panose="020B0503020204020204" pitchFamily="34" charset="-122"/>
                  <a:ea typeface="微软雅黑"/>
                  <a:cs typeface="Lantinghei SC Demibold" charset="-122"/>
                </a:rPr>
                <a:t>从环境责任意识培养到良好行为习惯培养，通过劳动教育氛围的营造，将生活垃圾分类融入到劳动教育过程中，我校通过志愿者服务以及鼓励学生积极参与垃圾分类创造及垃圾分类过程回收管理工作，并将关于垃圾分类主题的创新活动纳为学生寝室申请模范之家的条件之一，以此来激励学生投身校园垃圾分类工作中，让垃圾分类成为“不言之教”的第三课堂和劳动教育基地。</a:t>
              </a:r>
            </a:p>
          </p:txBody>
        </p:sp>
        <p:sp>
          <p:nvSpPr>
            <p:cNvPr id="20" name="星形: 五角 19">
              <a:extLst>
                <a:ext uri="{FF2B5EF4-FFF2-40B4-BE49-F238E27FC236}">
                  <a16:creationId xmlns:a16="http://schemas.microsoft.com/office/drawing/2014/main" xmlns="" id="{AA9F6C32-1127-413B-9037-A03D34A49070}"/>
                </a:ext>
              </a:extLst>
            </p:cNvPr>
            <p:cNvSpPr/>
            <p:nvPr/>
          </p:nvSpPr>
          <p:spPr>
            <a:xfrm>
              <a:off x="3408933" y="3887123"/>
              <a:ext cx="322707" cy="150795"/>
            </a:xfrm>
            <a:prstGeom prst="star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grpSp>
    </p:spTree>
    <p:extLst>
      <p:ext uri="{BB962C8B-B14F-4D97-AF65-F5344CB8AC3E}">
        <p14:creationId xmlns:p14="http://schemas.microsoft.com/office/powerpoint/2010/main" val="20746549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0F95F919-A9B0-47E5-BD06-7FF986DD6E90}"/>
              </a:ext>
            </a:extLst>
          </p:cNvPr>
          <p:cNvGrpSpPr/>
          <p:nvPr/>
        </p:nvGrpSpPr>
        <p:grpSpPr>
          <a:xfrm>
            <a:off x="1103313" y="1872152"/>
            <a:ext cx="9955583" cy="4161259"/>
            <a:chOff x="357505" y="825500"/>
            <a:chExt cx="11050270" cy="5406390"/>
          </a:xfrm>
        </p:grpSpPr>
        <p:pic>
          <p:nvPicPr>
            <p:cNvPr id="2" name="图片 1" descr="38f97c7d-870d-48e6-8f8c-cc1b4f8d96f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80045" y="825500"/>
              <a:ext cx="3427095" cy="2515870"/>
            </a:xfrm>
            <a:prstGeom prst="rect">
              <a:avLst/>
            </a:prstGeom>
          </p:spPr>
        </p:pic>
        <p:pic>
          <p:nvPicPr>
            <p:cNvPr id="4" name="图片 3" descr="微信图片_2019113022244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7505" y="825500"/>
              <a:ext cx="2034540" cy="2515870"/>
            </a:xfrm>
            <a:prstGeom prst="rect">
              <a:avLst/>
            </a:prstGeom>
          </p:spPr>
        </p:pic>
        <p:pic>
          <p:nvPicPr>
            <p:cNvPr id="6" name="图片 5" descr="微信图片_2019113022250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95550" y="825500"/>
              <a:ext cx="3576955" cy="2515235"/>
            </a:xfrm>
            <a:prstGeom prst="rect">
              <a:avLst/>
            </a:prstGeom>
          </p:spPr>
        </p:pic>
        <p:pic>
          <p:nvPicPr>
            <p:cNvPr id="10" name="图片 9" descr="微信图片_2019113022063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52515" y="825500"/>
              <a:ext cx="1747520" cy="2515870"/>
            </a:xfrm>
            <a:prstGeom prst="rect">
              <a:avLst/>
            </a:prstGeom>
          </p:spPr>
        </p:pic>
        <p:pic>
          <p:nvPicPr>
            <p:cNvPr id="14" name="图片 13" descr="图片1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698105" y="3409950"/>
              <a:ext cx="3709670" cy="2714625"/>
            </a:xfrm>
            <a:prstGeom prst="rect">
              <a:avLst/>
            </a:prstGeom>
          </p:spPr>
        </p:pic>
        <p:sp>
          <p:nvSpPr>
            <p:cNvPr id="16" name="矩形 15"/>
            <p:cNvSpPr/>
            <p:nvPr/>
          </p:nvSpPr>
          <p:spPr>
            <a:xfrm>
              <a:off x="357505" y="3408680"/>
              <a:ext cx="4232910" cy="2823210"/>
            </a:xfrm>
            <a:prstGeom prst="rect">
              <a:avLst/>
            </a:prstGeom>
            <a:solidFill>
              <a:srgbClr val="015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50000"/>
                </a:lnSpc>
                <a:spcBef>
                  <a:spcPts val="1800"/>
                </a:spcBef>
                <a:buClrTx/>
                <a:buSzTx/>
                <a:buNone/>
              </a:pPr>
              <a:r>
                <a:rPr lang="en-US" altLang="zh-CN" sz="1200" dirty="0">
                  <a:solidFill>
                    <a:schemeClr val="bg1"/>
                  </a:solidFill>
                  <a:latin typeface="+mn-ea"/>
                </a:rPr>
                <a:t>       </a:t>
              </a:r>
            </a:p>
            <a:p>
              <a:pPr marL="171450" indent="-171450" algn="l">
                <a:lnSpc>
                  <a:spcPct val="150000"/>
                </a:lnSpc>
                <a:spcBef>
                  <a:spcPts val="1800"/>
                </a:spcBef>
                <a:buClrTx/>
                <a:buSzTx/>
                <a:buFont typeface="Arial" panose="020B0604020202020204" pitchFamily="34" charset="0"/>
                <a:buChar char="•"/>
              </a:pPr>
              <a:r>
                <a:rPr lang="zh-CN" altLang="en-US" sz="1600" dirty="0" smtClean="0">
                  <a:solidFill>
                    <a:schemeClr val="bg1"/>
                  </a:solidFill>
                  <a:latin typeface="+mn-ea"/>
                </a:rPr>
                <a:t>垃圾</a:t>
              </a:r>
              <a:r>
                <a:rPr lang="zh-CN" altLang="en-US" sz="1600" dirty="0">
                  <a:solidFill>
                    <a:schemeClr val="bg1"/>
                  </a:solidFill>
                  <a:latin typeface="+mn-ea"/>
                </a:rPr>
                <a:t>房实行各二级学院认领管理</a:t>
              </a:r>
              <a:r>
                <a:rPr lang="zh-CN" altLang="en-US" sz="1600" dirty="0" smtClean="0">
                  <a:solidFill>
                    <a:schemeClr val="bg1"/>
                  </a:solidFill>
                  <a:latin typeface="+mn-ea"/>
                </a:rPr>
                <a:t>制度。</a:t>
              </a:r>
              <a:endParaRPr lang="zh-CN" altLang="en-US" sz="1600" dirty="0">
                <a:solidFill>
                  <a:schemeClr val="bg1"/>
                </a:solidFill>
                <a:latin typeface="+mn-ea"/>
              </a:endParaRPr>
            </a:p>
            <a:p>
              <a:pPr marL="171450" indent="-171450" algn="l">
                <a:lnSpc>
                  <a:spcPct val="150000"/>
                </a:lnSpc>
                <a:spcBef>
                  <a:spcPts val="1800"/>
                </a:spcBef>
                <a:buClrTx/>
                <a:buSzTx/>
                <a:buFont typeface="Arial" panose="020B0604020202020204" pitchFamily="34" charset="0"/>
                <a:buChar char="•"/>
              </a:pPr>
              <a:r>
                <a:rPr lang="zh-CN" altLang="en-US" sz="1600" dirty="0" smtClean="0">
                  <a:solidFill>
                    <a:schemeClr val="bg1"/>
                  </a:solidFill>
                  <a:latin typeface="+mn-ea"/>
                </a:rPr>
                <a:t>发挥</a:t>
              </a:r>
              <a:r>
                <a:rPr lang="zh-CN" altLang="en-US" sz="1600" dirty="0">
                  <a:solidFill>
                    <a:schemeClr val="bg1"/>
                  </a:solidFill>
                  <a:latin typeface="+mn-ea"/>
                </a:rPr>
                <a:t>引领带头作用，由学院指导员安排学生志愿者在垃圾投放时段对学生的垃圾投放进行指导和劝导</a:t>
              </a:r>
              <a:r>
                <a:rPr lang="zh-CN" altLang="en-US" sz="1200" dirty="0">
                  <a:solidFill>
                    <a:schemeClr val="bg1"/>
                  </a:solidFill>
                  <a:latin typeface="+mn-ea"/>
                </a:rPr>
                <a:t>。</a:t>
              </a:r>
            </a:p>
            <a:p>
              <a:pPr algn="l">
                <a:spcBef>
                  <a:spcPts val="1800"/>
                </a:spcBef>
                <a:buClrTx/>
                <a:buSzTx/>
                <a:buNone/>
              </a:pPr>
              <a:r>
                <a:rPr lang="zh-CN" altLang="en-US"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p>
          </p:txBody>
        </p:sp>
        <p:pic>
          <p:nvPicPr>
            <p:cNvPr id="18" name="图片 1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647565" y="3409315"/>
              <a:ext cx="2860040" cy="2822575"/>
            </a:xfrm>
            <a:prstGeom prst="rect">
              <a:avLst/>
            </a:prstGeom>
          </p:spPr>
        </p:pic>
      </p:grpSp>
      <p:sp>
        <p:nvSpPr>
          <p:cNvPr id="24" name="矩形 23">
            <a:extLst>
              <a:ext uri="{FF2B5EF4-FFF2-40B4-BE49-F238E27FC236}">
                <a16:creationId xmlns:a16="http://schemas.microsoft.com/office/drawing/2014/main" xmlns="" id="{85BE23D4-B7E4-4AF9-862B-A720EF81BFC7}"/>
              </a:ext>
            </a:extLst>
          </p:cNvPr>
          <p:cNvSpPr/>
          <p:nvPr/>
        </p:nvSpPr>
        <p:spPr>
          <a:xfrm>
            <a:off x="1219284" y="291641"/>
            <a:ext cx="6661920" cy="461665"/>
          </a:xfrm>
          <a:prstGeom prst="rect">
            <a:avLst/>
          </a:prstGeom>
        </p:spPr>
        <p:txBody>
          <a:bodyPr wrap="square">
            <a:spAutoFit/>
          </a:bodyPr>
          <a:lstStyle/>
          <a:p>
            <a:r>
              <a:rPr lang="zh-CN" altLang="en-US" sz="2400" b="1" dirty="0" smtClean="0">
                <a:solidFill>
                  <a:schemeClr val="tx1">
                    <a:lumMod val="65000"/>
                    <a:lumOff val="35000"/>
                  </a:schemeClr>
                </a:solidFill>
                <a:latin typeface="+mj-ea"/>
                <a:ea typeface="+mj-ea"/>
              </a:rPr>
              <a:t>五、立足</a:t>
            </a:r>
            <a:r>
              <a:rPr lang="zh-CN" altLang="en-US" sz="2400" b="1" dirty="0">
                <a:solidFill>
                  <a:schemeClr val="tx1">
                    <a:lumMod val="65000"/>
                    <a:lumOff val="35000"/>
                  </a:schemeClr>
                </a:solidFill>
                <a:latin typeface="+mj-ea"/>
                <a:ea typeface="+mj-ea"/>
              </a:rPr>
              <a:t>志愿服务</a:t>
            </a:r>
            <a:r>
              <a:rPr lang="zh-CN" altLang="en-US" sz="2400" b="1" dirty="0" smtClean="0">
                <a:solidFill>
                  <a:schemeClr val="tx1">
                    <a:lumMod val="65000"/>
                    <a:lumOff val="35000"/>
                  </a:schemeClr>
                </a:solidFill>
                <a:latin typeface="+mj-ea"/>
                <a:ea typeface="+mj-ea"/>
              </a:rPr>
              <a:t>，做</a:t>
            </a:r>
            <a:r>
              <a:rPr lang="zh-CN" altLang="en-US" sz="2400" b="1" dirty="0">
                <a:solidFill>
                  <a:schemeClr val="tx1">
                    <a:lumMod val="65000"/>
                    <a:lumOff val="35000"/>
                  </a:schemeClr>
                </a:solidFill>
                <a:latin typeface="+mj-ea"/>
                <a:ea typeface="+mj-ea"/>
              </a:rPr>
              <a:t>新时尚的坚定引领者</a:t>
            </a:r>
          </a:p>
        </p:txBody>
      </p:sp>
      <p:sp>
        <p:nvSpPr>
          <p:cNvPr id="25" name="文本框 24"/>
          <p:cNvSpPr txBox="1"/>
          <p:nvPr/>
        </p:nvSpPr>
        <p:spPr>
          <a:xfrm>
            <a:off x="1219283" y="753306"/>
            <a:ext cx="3693640" cy="369332"/>
          </a:xfrm>
          <a:prstGeom prst="rect">
            <a:avLst/>
          </a:prstGeom>
          <a:noFill/>
        </p:spPr>
        <p:txBody>
          <a:bodyPr wrap="none" rtlCol="0">
            <a:spAutoFit/>
          </a:bodyPr>
          <a:lstStyle/>
          <a:p>
            <a:r>
              <a:rPr lang="en-US" altLang="zh-CN" b="1" dirty="0" smtClean="0">
                <a:solidFill>
                  <a:srgbClr val="0D509E"/>
                </a:solidFill>
                <a:latin typeface="+mn-ea"/>
              </a:rPr>
              <a:t>1. </a:t>
            </a:r>
            <a:r>
              <a:rPr lang="zh-CN" altLang="en-US" b="1" dirty="0" smtClean="0">
                <a:solidFill>
                  <a:srgbClr val="0D509E"/>
                </a:solidFill>
                <a:latin typeface="+mn-ea"/>
              </a:rPr>
              <a:t>建立</a:t>
            </a:r>
            <a:r>
              <a:rPr lang="zh-CN" altLang="en-US" b="1" dirty="0">
                <a:solidFill>
                  <a:srgbClr val="0D509E"/>
                </a:solidFill>
                <a:latin typeface="+mn-ea"/>
              </a:rPr>
              <a:t>学校垃圾分类的志愿者体系</a:t>
            </a:r>
          </a:p>
        </p:txBody>
      </p:sp>
      <p:sp>
        <p:nvSpPr>
          <p:cNvPr id="5" name="矩形 4"/>
          <p:cNvSpPr/>
          <p:nvPr/>
        </p:nvSpPr>
        <p:spPr>
          <a:xfrm>
            <a:off x="935023" y="1243479"/>
            <a:ext cx="10058400" cy="507831"/>
          </a:xfrm>
          <a:prstGeom prst="rect">
            <a:avLst/>
          </a:prstGeom>
        </p:spPr>
        <p:txBody>
          <a:bodyPr wrap="square">
            <a:spAutoFit/>
          </a:bodyPr>
          <a:lstStyle/>
          <a:p>
            <a:pPr indent="304800" algn="just">
              <a:lnSpc>
                <a:spcPct val="150000"/>
              </a:lnSpc>
              <a:spcAft>
                <a:spcPts val="0"/>
              </a:spcAft>
            </a:pPr>
            <a:r>
              <a:rPr lang="zh-CN" altLang="zh-CN" b="1" kern="0" dirty="0">
                <a:solidFill>
                  <a:srgbClr val="000000"/>
                </a:solidFill>
                <a:latin typeface="+mn-ea"/>
                <a:cs typeface="宋体" panose="02010600030101010101" pitchFamily="2" charset="-122"/>
              </a:rPr>
              <a:t>我校以雷锋精神为载体，开展特色化的垃圾分类志愿者活动，积极践行三圈三全十育人的理念。</a:t>
            </a:r>
            <a:endParaRPr lang="zh-CN" altLang="zh-CN" sz="1400" b="1" kern="100" dirty="0">
              <a:effectLst/>
              <a:latin typeface="+mn-ea"/>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92515" y="1366589"/>
            <a:ext cx="11079996" cy="4531025"/>
            <a:chOff x="545722" y="1399865"/>
            <a:chExt cx="11531016" cy="4715464"/>
          </a:xfrm>
        </p:grpSpPr>
        <p:grpSp>
          <p:nvGrpSpPr>
            <p:cNvPr id="8" name="组合 2"/>
            <p:cNvGrpSpPr/>
            <p:nvPr/>
          </p:nvGrpSpPr>
          <p:grpSpPr>
            <a:xfrm>
              <a:off x="9059853" y="1399865"/>
              <a:ext cx="3016885" cy="4715463"/>
              <a:chOff x="9175115" y="1392181"/>
              <a:chExt cx="3016885" cy="4715463"/>
            </a:xfrm>
          </p:grpSpPr>
          <p:sp>
            <p:nvSpPr>
              <p:cNvPr id="9" name="矩形 8"/>
              <p:cNvSpPr/>
              <p:nvPr/>
            </p:nvSpPr>
            <p:spPr>
              <a:xfrm>
                <a:off x="9175115" y="1392181"/>
                <a:ext cx="3016885" cy="4715463"/>
              </a:xfrm>
              <a:prstGeom prst="rect">
                <a:avLst/>
              </a:prstGeom>
              <a:solidFill>
                <a:srgbClr val="015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文本框 15"/>
              <p:cNvSpPr txBox="1"/>
              <p:nvPr/>
            </p:nvSpPr>
            <p:spPr>
              <a:xfrm>
                <a:off x="9314366" y="1664218"/>
                <a:ext cx="2738690" cy="338554"/>
              </a:xfrm>
              <a:prstGeom prst="rect">
                <a:avLst/>
              </a:prstGeom>
              <a:noFill/>
              <a:ln>
                <a:noFill/>
              </a:ln>
            </p:spPr>
            <p:txBody>
              <a:bodyPr wrap="square" rtlCol="0">
                <a:spAutoFit/>
              </a:bodyPr>
              <a:lstStyle/>
              <a:p>
                <a:pPr algn="ctr">
                  <a:spcBef>
                    <a:spcPts val="1800"/>
                  </a:spcBef>
                </a:pPr>
                <a:endParaRPr lang="zh-CN" altLang="en-US" sz="1600" dirty="0">
                  <a:solidFill>
                    <a:schemeClr val="bg1"/>
                  </a:solidFill>
                  <a:effectLst>
                    <a:outerShdw blurRad="38100" dist="38100" dir="2700000" algn="tl">
                      <a:srgbClr val="000000">
                        <a:alpha val="43137"/>
                      </a:srgbClr>
                    </a:outerShdw>
                  </a:effectLst>
                  <a:latin typeface="+mj-ea"/>
                  <a:ea typeface="+mj-ea"/>
                </a:endParaRPr>
              </a:p>
            </p:txBody>
          </p:sp>
        </p:grpSp>
        <p:pic>
          <p:nvPicPr>
            <p:cNvPr id="1026" name="Picture 2" descr="D:\桌面\微信图片_20191202144318.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5722" y="1399865"/>
              <a:ext cx="2406227" cy="471546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桌面\微信图片_2019120214431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951949" y="1406177"/>
              <a:ext cx="2681729" cy="21995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桌面\微信图片_20191202144257.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51949" y="3690292"/>
              <a:ext cx="2681729" cy="23006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桌面\微信图片_20191202144241.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703217" y="3690293"/>
              <a:ext cx="3271102" cy="242503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桌面\微信图片_20191202144252.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772930" y="1399865"/>
              <a:ext cx="3147979" cy="225984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9198950" y="2108026"/>
              <a:ext cx="2738690" cy="3299140"/>
            </a:xfrm>
            <a:prstGeom prst="rect">
              <a:avLst/>
            </a:prstGeom>
          </p:spPr>
          <p:txBody>
            <a:bodyPr wrap="square">
              <a:spAutoFit/>
            </a:bodyPr>
            <a:lstStyle/>
            <a:p>
              <a:pPr algn="ctr">
                <a:lnSpc>
                  <a:spcPct val="250000"/>
                </a:lnSpc>
              </a:pPr>
              <a:r>
                <a:rPr lang="zh-CN" altLang="en-US" sz="1600" dirty="0">
                  <a:solidFill>
                    <a:schemeClr val="bg1"/>
                  </a:solidFill>
                  <a:latin typeface="微软雅黑" panose="020B0503020204020204" pitchFamily="34" charset="-122"/>
                  <a:ea typeface="微软雅黑" panose="020B0503020204020204" pitchFamily="34" charset="-122"/>
                </a:rPr>
                <a:t>成立校园生态文明大学生志愿组织，以学校社团上海建桥学院大学生自我管理委员会为依托，将志愿服务奉献精神与雷锋精神相</a:t>
              </a:r>
              <a:r>
                <a:rPr lang="zh-CN" altLang="en-US" sz="1600" dirty="0" smtClean="0">
                  <a:solidFill>
                    <a:schemeClr val="bg1"/>
                  </a:solidFill>
                  <a:latin typeface="微软雅黑" panose="020B0503020204020204" pitchFamily="34" charset="-122"/>
                  <a:ea typeface="微软雅黑" panose="020B0503020204020204" pitchFamily="34" charset="-122"/>
                </a:rPr>
                <a:t>结合</a:t>
              </a:r>
              <a:r>
                <a:rPr lang="zh-CN" altLang="en-US" sz="1600" dirty="0">
                  <a:solidFill>
                    <a:schemeClr val="bg1"/>
                  </a:solidFill>
                  <a:latin typeface="微软雅黑" panose="020B0503020204020204" pitchFamily="34" charset="-122"/>
                  <a:ea typeface="微软雅黑" panose="020B0503020204020204" pitchFamily="34" charset="-122"/>
                </a:rPr>
                <a:t>。</a:t>
              </a:r>
            </a:p>
          </p:txBody>
        </p:sp>
      </p:grpSp>
      <p:sp>
        <p:nvSpPr>
          <p:cNvPr id="28" name="矩形 27">
            <a:extLst>
              <a:ext uri="{FF2B5EF4-FFF2-40B4-BE49-F238E27FC236}">
                <a16:creationId xmlns:a16="http://schemas.microsoft.com/office/drawing/2014/main" xmlns="" id="{85BE23D4-B7E4-4AF9-862B-A720EF81BFC7}"/>
              </a:ext>
            </a:extLst>
          </p:cNvPr>
          <p:cNvSpPr/>
          <p:nvPr/>
        </p:nvSpPr>
        <p:spPr>
          <a:xfrm>
            <a:off x="1219284" y="291641"/>
            <a:ext cx="6661920" cy="461665"/>
          </a:xfrm>
          <a:prstGeom prst="rect">
            <a:avLst/>
          </a:prstGeom>
        </p:spPr>
        <p:txBody>
          <a:bodyPr wrap="square">
            <a:spAutoFit/>
          </a:bodyPr>
          <a:lstStyle/>
          <a:p>
            <a:r>
              <a:rPr lang="zh-CN" altLang="en-US" sz="2400" b="1" dirty="0" smtClean="0">
                <a:solidFill>
                  <a:schemeClr val="tx1">
                    <a:lumMod val="65000"/>
                    <a:lumOff val="35000"/>
                  </a:schemeClr>
                </a:solidFill>
                <a:latin typeface="+mj-ea"/>
                <a:ea typeface="+mj-ea"/>
              </a:rPr>
              <a:t>五、立足</a:t>
            </a:r>
            <a:r>
              <a:rPr lang="zh-CN" altLang="en-US" sz="2400" b="1" dirty="0">
                <a:solidFill>
                  <a:schemeClr val="tx1">
                    <a:lumMod val="65000"/>
                    <a:lumOff val="35000"/>
                  </a:schemeClr>
                </a:solidFill>
                <a:latin typeface="+mj-ea"/>
                <a:ea typeface="+mj-ea"/>
              </a:rPr>
              <a:t>志愿服务</a:t>
            </a:r>
            <a:r>
              <a:rPr lang="zh-CN" altLang="en-US" sz="2400" b="1" dirty="0" smtClean="0">
                <a:solidFill>
                  <a:schemeClr val="tx1">
                    <a:lumMod val="65000"/>
                    <a:lumOff val="35000"/>
                  </a:schemeClr>
                </a:solidFill>
                <a:latin typeface="+mj-ea"/>
                <a:ea typeface="+mj-ea"/>
              </a:rPr>
              <a:t>，做</a:t>
            </a:r>
            <a:r>
              <a:rPr lang="zh-CN" altLang="en-US" sz="2400" b="1" dirty="0">
                <a:solidFill>
                  <a:schemeClr val="tx1">
                    <a:lumMod val="65000"/>
                    <a:lumOff val="35000"/>
                  </a:schemeClr>
                </a:solidFill>
                <a:latin typeface="+mj-ea"/>
                <a:ea typeface="+mj-ea"/>
              </a:rPr>
              <a:t>新时尚的坚定引领者</a:t>
            </a:r>
          </a:p>
        </p:txBody>
      </p:sp>
      <p:sp>
        <p:nvSpPr>
          <p:cNvPr id="29" name="文本框 28"/>
          <p:cNvSpPr txBox="1"/>
          <p:nvPr/>
        </p:nvSpPr>
        <p:spPr>
          <a:xfrm>
            <a:off x="1219283" y="753306"/>
            <a:ext cx="3693640" cy="369332"/>
          </a:xfrm>
          <a:prstGeom prst="rect">
            <a:avLst/>
          </a:prstGeom>
          <a:noFill/>
        </p:spPr>
        <p:txBody>
          <a:bodyPr wrap="none" rtlCol="0">
            <a:spAutoFit/>
          </a:bodyPr>
          <a:lstStyle/>
          <a:p>
            <a:r>
              <a:rPr lang="en-US" altLang="zh-CN" b="1" dirty="0">
                <a:solidFill>
                  <a:srgbClr val="0D509E"/>
                </a:solidFill>
                <a:latin typeface="+mn-ea"/>
              </a:rPr>
              <a:t>1. </a:t>
            </a:r>
            <a:r>
              <a:rPr lang="zh-CN" altLang="en-US" b="1" dirty="0">
                <a:solidFill>
                  <a:srgbClr val="0D509E"/>
                </a:solidFill>
                <a:latin typeface="+mn-ea"/>
              </a:rPr>
              <a:t>建立学校垃圾分类的志愿者体系</a:t>
            </a:r>
          </a:p>
        </p:txBody>
      </p:sp>
    </p:spTree>
    <p:extLst>
      <p:ext uri="{BB962C8B-B14F-4D97-AF65-F5344CB8AC3E}">
        <p14:creationId xmlns:p14="http://schemas.microsoft.com/office/powerpoint/2010/main" val="28056482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44526" y="294139"/>
            <a:ext cx="1049495" cy="834089"/>
            <a:chOff x="344526" y="294139"/>
            <a:chExt cx="1049495" cy="834089"/>
          </a:xfrm>
        </p:grpSpPr>
        <p:sp>
          <p:nvSpPr>
            <p:cNvPr id="5" name="矩形 4"/>
            <p:cNvSpPr/>
            <p:nvPr/>
          </p:nvSpPr>
          <p:spPr>
            <a:xfrm>
              <a:off x="390819" y="341506"/>
              <a:ext cx="709699" cy="707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ea typeface="微软雅黑" panose="020B0503020204020204" pitchFamily="34" charset="-122"/>
              </a:endParaRPr>
            </a:p>
          </p:txBody>
        </p:sp>
        <p:sp>
          <p:nvSpPr>
            <p:cNvPr id="6" name="矩形 5"/>
            <p:cNvSpPr/>
            <p:nvPr/>
          </p:nvSpPr>
          <p:spPr>
            <a:xfrm>
              <a:off x="1209290" y="758896"/>
              <a:ext cx="184731" cy="369332"/>
            </a:xfrm>
            <a:prstGeom prst="rect">
              <a:avLst/>
            </a:prstGeom>
          </p:spPr>
          <p:txBody>
            <a:bodyPr wrap="none">
              <a:spAutoFit/>
            </a:bodyPr>
            <a:lstStyle/>
            <a:p>
              <a:endParaRPr lang="zh-CN" altLang="en-US" dirty="0">
                <a:solidFill>
                  <a:srgbClr val="B4120A"/>
                </a:solidFill>
                <a:ea typeface="微软雅黑" panose="020B0503020204020204" pitchFamily="34" charset="-122"/>
              </a:endParaRPr>
            </a:p>
          </p:txBody>
        </p:sp>
        <p:pic>
          <p:nvPicPr>
            <p:cNvPr id="7" name="图片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526" y="294139"/>
              <a:ext cx="802284" cy="802284"/>
            </a:xfrm>
            <a:prstGeom prst="rect">
              <a:avLst/>
            </a:prstGeom>
            <a:solidFill>
              <a:srgbClr val="315597"/>
            </a:solidFill>
          </p:spPr>
        </p:pic>
      </p:grpSp>
      <p:grpSp>
        <p:nvGrpSpPr>
          <p:cNvPr id="3" name="组合 2"/>
          <p:cNvGrpSpPr/>
          <p:nvPr/>
        </p:nvGrpSpPr>
        <p:grpSpPr>
          <a:xfrm>
            <a:off x="451485" y="1344295"/>
            <a:ext cx="11014801" cy="4803672"/>
            <a:chOff x="451485" y="1344295"/>
            <a:chExt cx="11683365" cy="5095240"/>
          </a:xfrm>
        </p:grpSpPr>
        <p:grpSp>
          <p:nvGrpSpPr>
            <p:cNvPr id="8" name="组合 2"/>
            <p:cNvGrpSpPr/>
            <p:nvPr/>
          </p:nvGrpSpPr>
          <p:grpSpPr>
            <a:xfrm>
              <a:off x="9031605" y="1344295"/>
              <a:ext cx="3102610" cy="2315210"/>
              <a:chOff x="14648815" y="1355314"/>
              <a:chExt cx="3102610" cy="2217789"/>
            </a:xfrm>
          </p:grpSpPr>
          <p:sp>
            <p:nvSpPr>
              <p:cNvPr id="9" name="矩形 8"/>
              <p:cNvSpPr/>
              <p:nvPr/>
            </p:nvSpPr>
            <p:spPr>
              <a:xfrm>
                <a:off x="14648815" y="1355314"/>
                <a:ext cx="3102610" cy="2217789"/>
              </a:xfrm>
              <a:prstGeom prst="rect">
                <a:avLst/>
              </a:prstGeom>
              <a:solidFill>
                <a:srgbClr val="015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0" name="文本框 15"/>
              <p:cNvSpPr txBox="1"/>
              <p:nvPr/>
            </p:nvSpPr>
            <p:spPr>
              <a:xfrm>
                <a:off x="14682470" y="1433160"/>
                <a:ext cx="3035300" cy="2025258"/>
              </a:xfrm>
              <a:prstGeom prst="rect">
                <a:avLst/>
              </a:prstGeom>
              <a:noFill/>
              <a:ln>
                <a:noFill/>
              </a:ln>
            </p:spPr>
            <p:txBody>
              <a:bodyPr wrap="square" rtlCol="0">
                <a:spAutoFit/>
              </a:bodyPr>
              <a:lstStyle/>
              <a:p>
                <a:pPr>
                  <a:lnSpc>
                    <a:spcPct val="150000"/>
                  </a:lnSpc>
                  <a:spcBef>
                    <a:spcPts val="1800"/>
                  </a:spcBef>
                </a:pPr>
                <a:r>
                  <a:rPr lang="zh-CN" altLang="en-US" sz="1400" dirty="0">
                    <a:solidFill>
                      <a:schemeClr val="bg1"/>
                    </a:solidFill>
                    <a:latin typeface="微软雅黑" panose="020B0503020204020204" pitchFamily="34" charset="-122"/>
                    <a:ea typeface="微软雅黑" panose="020B0503020204020204" pitchFamily="34" charset="-122"/>
                  </a:rPr>
                  <a:t>建桥教职工党支部成员充分发挥党员志愿者的积极带头作用，以志愿服务走进学生社区积极向学生传播“垃圾分类、源头减量”“生态文明、低碳生活”等生活理念，身体力行做好学校垃圾分类的示范引领</a:t>
                </a:r>
                <a:r>
                  <a:rPr lang="zh-CN" altLang="en-US" sz="1400" dirty="0" smtClean="0">
                    <a:solidFill>
                      <a:schemeClr val="bg1"/>
                    </a:solidFill>
                    <a:latin typeface="微软雅黑" panose="020B0503020204020204" pitchFamily="34" charset="-122"/>
                    <a:ea typeface="微软雅黑" panose="020B0503020204020204" pitchFamily="34" charset="-122"/>
                  </a:rPr>
                  <a:t>。</a:t>
                </a:r>
                <a:endPar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pic>
          <p:nvPicPr>
            <p:cNvPr id="2" name="图片 1" descr="微信图片_2019110321590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485" y="1344295"/>
              <a:ext cx="2945765" cy="2314575"/>
            </a:xfrm>
            <a:prstGeom prst="rect">
              <a:avLst/>
            </a:prstGeom>
          </p:spPr>
        </p:pic>
        <p:pic>
          <p:nvPicPr>
            <p:cNvPr id="14" name="图片 13" descr="微信图片_2019102021053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39160" y="1344295"/>
              <a:ext cx="2757170" cy="2314575"/>
            </a:xfrm>
            <a:prstGeom prst="rect">
              <a:avLst/>
            </a:prstGeom>
          </p:spPr>
        </p:pic>
        <p:pic>
          <p:nvPicPr>
            <p:cNvPr id="16" name="图片 15" descr="微信图片_2019102021072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10485" y="3710305"/>
              <a:ext cx="3995420" cy="2729230"/>
            </a:xfrm>
            <a:prstGeom prst="rect">
              <a:avLst/>
            </a:prstGeom>
          </p:spPr>
        </p:pic>
        <p:pic>
          <p:nvPicPr>
            <p:cNvPr id="18" name="图片 17" descr="微信图片_2019102020544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80785" y="1363980"/>
              <a:ext cx="2733675" cy="2294890"/>
            </a:xfrm>
            <a:prstGeom prst="rect">
              <a:avLst/>
            </a:prstGeom>
          </p:spPr>
        </p:pic>
        <p:pic>
          <p:nvPicPr>
            <p:cNvPr id="19" name="图片 18" descr="微信图片_20191130222401"/>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656070" y="3710305"/>
              <a:ext cx="2324735" cy="2448560"/>
            </a:xfrm>
            <a:prstGeom prst="rect">
              <a:avLst/>
            </a:prstGeom>
          </p:spPr>
        </p:pic>
        <p:pic>
          <p:nvPicPr>
            <p:cNvPr id="20" name="图片 19" descr="微信图片_2019102021010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51485" y="3710305"/>
              <a:ext cx="2130425" cy="2729230"/>
            </a:xfrm>
            <a:prstGeom prst="rect">
              <a:avLst/>
            </a:prstGeom>
          </p:spPr>
        </p:pic>
        <p:pic>
          <p:nvPicPr>
            <p:cNvPr id="21" name="图片 20" descr="微信图片_2019102020591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9014460" y="3710305"/>
              <a:ext cx="3120390" cy="2340610"/>
            </a:xfrm>
            <a:prstGeom prst="rect">
              <a:avLst/>
            </a:prstGeom>
          </p:spPr>
        </p:pic>
      </p:grpSp>
      <p:sp>
        <p:nvSpPr>
          <p:cNvPr id="29" name="矩形 28">
            <a:extLst>
              <a:ext uri="{FF2B5EF4-FFF2-40B4-BE49-F238E27FC236}">
                <a16:creationId xmlns:a16="http://schemas.microsoft.com/office/drawing/2014/main" xmlns="" id="{85BE23D4-B7E4-4AF9-862B-A720EF81BFC7}"/>
              </a:ext>
            </a:extLst>
          </p:cNvPr>
          <p:cNvSpPr/>
          <p:nvPr/>
        </p:nvSpPr>
        <p:spPr>
          <a:xfrm>
            <a:off x="1219284" y="291641"/>
            <a:ext cx="6661920" cy="461665"/>
          </a:xfrm>
          <a:prstGeom prst="rect">
            <a:avLst/>
          </a:prstGeom>
        </p:spPr>
        <p:txBody>
          <a:bodyPr wrap="square">
            <a:spAutoFit/>
          </a:bodyPr>
          <a:lstStyle/>
          <a:p>
            <a:r>
              <a:rPr lang="zh-CN" altLang="en-US" sz="2400" b="1" dirty="0" smtClean="0">
                <a:solidFill>
                  <a:schemeClr val="tx1">
                    <a:lumMod val="65000"/>
                    <a:lumOff val="35000"/>
                  </a:schemeClr>
                </a:solidFill>
                <a:latin typeface="+mj-ea"/>
                <a:ea typeface="+mj-ea"/>
              </a:rPr>
              <a:t>五、立足</a:t>
            </a:r>
            <a:r>
              <a:rPr lang="zh-CN" altLang="en-US" sz="2400" b="1" dirty="0">
                <a:solidFill>
                  <a:schemeClr val="tx1">
                    <a:lumMod val="65000"/>
                    <a:lumOff val="35000"/>
                  </a:schemeClr>
                </a:solidFill>
                <a:latin typeface="+mj-ea"/>
                <a:ea typeface="+mj-ea"/>
              </a:rPr>
              <a:t>志愿服务</a:t>
            </a:r>
            <a:r>
              <a:rPr lang="zh-CN" altLang="en-US" sz="2400" b="1" dirty="0" smtClean="0">
                <a:solidFill>
                  <a:schemeClr val="tx1">
                    <a:lumMod val="65000"/>
                    <a:lumOff val="35000"/>
                  </a:schemeClr>
                </a:solidFill>
                <a:latin typeface="+mj-ea"/>
                <a:ea typeface="+mj-ea"/>
              </a:rPr>
              <a:t>，做</a:t>
            </a:r>
            <a:r>
              <a:rPr lang="zh-CN" altLang="en-US" sz="2400" b="1" dirty="0">
                <a:solidFill>
                  <a:schemeClr val="tx1">
                    <a:lumMod val="65000"/>
                    <a:lumOff val="35000"/>
                  </a:schemeClr>
                </a:solidFill>
                <a:latin typeface="+mj-ea"/>
                <a:ea typeface="+mj-ea"/>
              </a:rPr>
              <a:t>新时尚的坚定引领者</a:t>
            </a:r>
          </a:p>
        </p:txBody>
      </p:sp>
      <p:sp>
        <p:nvSpPr>
          <p:cNvPr id="30" name="文本框 29"/>
          <p:cNvSpPr txBox="1"/>
          <p:nvPr/>
        </p:nvSpPr>
        <p:spPr>
          <a:xfrm>
            <a:off x="1219283" y="753306"/>
            <a:ext cx="3693640" cy="369332"/>
          </a:xfrm>
          <a:prstGeom prst="rect">
            <a:avLst/>
          </a:prstGeom>
          <a:noFill/>
        </p:spPr>
        <p:txBody>
          <a:bodyPr wrap="none" rtlCol="0">
            <a:spAutoFit/>
          </a:bodyPr>
          <a:lstStyle/>
          <a:p>
            <a:r>
              <a:rPr lang="en-US" altLang="zh-CN" b="1" dirty="0" smtClean="0">
                <a:solidFill>
                  <a:srgbClr val="0D509E"/>
                </a:solidFill>
                <a:latin typeface="+mn-ea"/>
              </a:rPr>
              <a:t>1. </a:t>
            </a:r>
            <a:r>
              <a:rPr lang="zh-CN" altLang="en-US" b="1" dirty="0" smtClean="0">
                <a:solidFill>
                  <a:srgbClr val="0D509E"/>
                </a:solidFill>
                <a:latin typeface="+mn-ea"/>
              </a:rPr>
              <a:t>建立</a:t>
            </a:r>
            <a:r>
              <a:rPr lang="zh-CN" altLang="en-US" b="1" dirty="0">
                <a:solidFill>
                  <a:srgbClr val="0D509E"/>
                </a:solidFill>
                <a:latin typeface="+mn-ea"/>
              </a:rPr>
              <a:t>学校垃圾分类的志愿者体系</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44526" y="294139"/>
            <a:ext cx="1049495" cy="834089"/>
            <a:chOff x="344526" y="294139"/>
            <a:chExt cx="1049495" cy="834089"/>
          </a:xfrm>
        </p:grpSpPr>
        <p:sp>
          <p:nvSpPr>
            <p:cNvPr id="11" name="矩形 10"/>
            <p:cNvSpPr/>
            <p:nvPr/>
          </p:nvSpPr>
          <p:spPr>
            <a:xfrm>
              <a:off x="390819" y="341506"/>
              <a:ext cx="709699" cy="707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ea typeface="微软雅黑" panose="020B0503020204020204" pitchFamily="34" charset="-122"/>
              </a:endParaRPr>
            </a:p>
          </p:txBody>
        </p:sp>
        <p:sp>
          <p:nvSpPr>
            <p:cNvPr id="12" name="矩形 11"/>
            <p:cNvSpPr/>
            <p:nvPr/>
          </p:nvSpPr>
          <p:spPr>
            <a:xfrm>
              <a:off x="1209290" y="758896"/>
              <a:ext cx="184731" cy="369332"/>
            </a:xfrm>
            <a:prstGeom prst="rect">
              <a:avLst/>
            </a:prstGeom>
          </p:spPr>
          <p:txBody>
            <a:bodyPr wrap="none">
              <a:spAutoFit/>
            </a:bodyPr>
            <a:lstStyle/>
            <a:p>
              <a:endParaRPr lang="zh-CN" altLang="en-US" dirty="0">
                <a:solidFill>
                  <a:srgbClr val="B4120A"/>
                </a:solidFill>
                <a:ea typeface="微软雅黑" panose="020B0503020204020204" pitchFamily="34" charset="-122"/>
              </a:endParaRPr>
            </a:p>
          </p:txBody>
        </p:sp>
        <p:pic>
          <p:nvPicPr>
            <p:cNvPr id="13" name="图片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526" y="294139"/>
              <a:ext cx="802284" cy="802284"/>
            </a:xfrm>
            <a:prstGeom prst="rect">
              <a:avLst/>
            </a:prstGeom>
            <a:solidFill>
              <a:srgbClr val="315597"/>
            </a:solidFill>
          </p:spPr>
        </p:pic>
      </p:grpSp>
      <p:pic>
        <p:nvPicPr>
          <p:cNvPr id="10246" name="Picture 6" descr="D:\桌面\垃圾分类\微信图片_20190916143633.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25328" y="1889660"/>
            <a:ext cx="4668161" cy="3658299"/>
          </a:xfrm>
          <a:prstGeom prst="rect">
            <a:avLst/>
          </a:prstGeom>
          <a:noFill/>
          <a:extLst>
            <a:ext uri="{909E8E84-426E-40DD-AFC4-6F175D3DCCD1}">
              <a14:hiddenFill xmlns:a14="http://schemas.microsoft.com/office/drawing/2010/main">
                <a:solidFill>
                  <a:srgbClr val="FFFFFF"/>
                </a:solidFill>
              </a14:hiddenFill>
            </a:ext>
          </a:extLst>
        </p:spPr>
      </p:pic>
      <p:sp>
        <p:nvSpPr>
          <p:cNvPr id="26" name="矩形 25"/>
          <p:cNvSpPr/>
          <p:nvPr/>
        </p:nvSpPr>
        <p:spPr>
          <a:xfrm>
            <a:off x="925328" y="5521744"/>
            <a:ext cx="4668161" cy="482600"/>
          </a:xfrm>
          <a:prstGeom prst="rect">
            <a:avLst/>
          </a:prstGeom>
          <a:solidFill>
            <a:srgbClr val="0D5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bg1"/>
                </a:solidFill>
                <a:latin typeface="微软雅黑" panose="020B0503020204020204" pitchFamily="34" charset="-122"/>
                <a:ea typeface="微软雅黑" panose="020B0503020204020204" pitchFamily="34" charset="-122"/>
              </a:rPr>
              <a:t>电池回收器</a:t>
            </a:r>
          </a:p>
        </p:txBody>
      </p:sp>
      <p:sp>
        <p:nvSpPr>
          <p:cNvPr id="27" name="Rectangle 1"/>
          <p:cNvSpPr>
            <a:spLocks noChangeArrowheads="1"/>
          </p:cNvSpPr>
          <p:nvPr/>
        </p:nvSpPr>
        <p:spPr bwMode="auto">
          <a:xfrm>
            <a:off x="5996395" y="4665516"/>
            <a:ext cx="5931535" cy="1338828"/>
          </a:xfrm>
          <a:prstGeom prst="rect">
            <a:avLst/>
          </a:prstGeom>
          <a:noFill/>
          <a:ln w="9525">
            <a:noFill/>
            <a:miter lim="800000"/>
          </a:ln>
          <a:effectLst/>
        </p:spPr>
        <p:txBody>
          <a:bodyPr vert="horz" wrap="square" lIns="91440" tIns="45720" rIns="91440" bIns="45720" numCol="1" anchor="ctr" anchorCtr="0" compatLnSpc="1">
            <a:spAutoFit/>
          </a:bodyPr>
          <a:lstStyle/>
          <a:p>
            <a:pPr marL="285750" lvl="0" indent="-285750" fontAlgn="base">
              <a:lnSpc>
                <a:spcPct val="150000"/>
              </a:lnSpc>
              <a:spcBef>
                <a:spcPct val="0"/>
              </a:spcBef>
              <a:spcAft>
                <a:spcPct val="0"/>
              </a:spcAft>
              <a:buClr>
                <a:srgbClr val="29487F"/>
              </a:buClr>
              <a:buFont typeface="Wingdings" panose="05000000000000000000" pitchFamily="2" charset="2"/>
              <a:buChar char="n"/>
            </a:pPr>
            <a:r>
              <a:rPr lang="zh-CN" altLang="en-US" dirty="0">
                <a:latin typeface="微软雅黑" panose="020B0503020204020204" pitchFamily="34" charset="-122"/>
                <a:ea typeface="微软雅黑" panose="020B0503020204020204" pitchFamily="34" charset="-122"/>
                <a:sym typeface="+mn-ea"/>
              </a:rPr>
              <a:t>电池回收容器放置在学生社区入门处。</a:t>
            </a:r>
          </a:p>
          <a:p>
            <a:pPr marL="285750" lvl="0" indent="-285750" fontAlgn="base">
              <a:lnSpc>
                <a:spcPct val="150000"/>
              </a:lnSpc>
              <a:spcBef>
                <a:spcPct val="0"/>
              </a:spcBef>
              <a:spcAft>
                <a:spcPct val="0"/>
              </a:spcAft>
              <a:buClr>
                <a:srgbClr val="29487F"/>
              </a:buClr>
              <a:buFont typeface="Wingdings" panose="05000000000000000000" pitchFamily="2" charset="2"/>
              <a:buChar char="n"/>
            </a:pPr>
            <a:r>
              <a:rPr lang="zh-CN" altLang="en-US" dirty="0" smtClean="0">
                <a:latin typeface="微软雅黑" panose="020B0503020204020204" pitchFamily="34" charset="-122"/>
                <a:ea typeface="微软雅黑" panose="020B0503020204020204" pitchFamily="34" charset="-122"/>
                <a:sym typeface="+mn-ea"/>
              </a:rPr>
              <a:t>电池</a:t>
            </a:r>
            <a:r>
              <a:rPr lang="zh-CN" altLang="en-US" dirty="0">
                <a:latin typeface="微软雅黑" panose="020B0503020204020204" pitchFamily="34" charset="-122"/>
                <a:ea typeface="微软雅黑" panose="020B0503020204020204" pitchFamily="34" charset="-122"/>
                <a:sym typeface="+mn-ea"/>
              </a:rPr>
              <a:t>回收容器为我校学生自主设计并应用于生活中。</a:t>
            </a:r>
          </a:p>
          <a:p>
            <a:pPr lvl="0" indent="0" fontAlgn="base">
              <a:lnSpc>
                <a:spcPct val="150000"/>
              </a:lnSpc>
              <a:spcBef>
                <a:spcPct val="0"/>
              </a:spcBef>
              <a:spcAft>
                <a:spcPct val="0"/>
              </a:spcAft>
              <a:buClr>
                <a:srgbClr val="29487F"/>
              </a:buClr>
              <a:buFont typeface="Wingdings" panose="05000000000000000000" pitchFamily="2" charset="2"/>
              <a:buNone/>
            </a:pPr>
            <a:endParaRPr lang="zh-CN" altLang="en-US" dirty="0">
              <a:latin typeface="微软雅黑" panose="020B0503020204020204" pitchFamily="34" charset="-122"/>
              <a:ea typeface="微软雅黑" panose="020B0503020204020204" pitchFamily="34" charset="-122"/>
            </a:endParaRPr>
          </a:p>
        </p:txBody>
      </p:sp>
      <p:sp>
        <p:nvSpPr>
          <p:cNvPr id="15" name="矩形 14">
            <a:extLst>
              <a:ext uri="{FF2B5EF4-FFF2-40B4-BE49-F238E27FC236}">
                <a16:creationId xmlns:a16="http://schemas.microsoft.com/office/drawing/2014/main" xmlns="" id="{85BE23D4-B7E4-4AF9-862B-A720EF81BFC7}"/>
              </a:ext>
            </a:extLst>
          </p:cNvPr>
          <p:cNvSpPr/>
          <p:nvPr/>
        </p:nvSpPr>
        <p:spPr>
          <a:xfrm>
            <a:off x="1219284" y="291641"/>
            <a:ext cx="6661920" cy="461665"/>
          </a:xfrm>
          <a:prstGeom prst="rect">
            <a:avLst/>
          </a:prstGeom>
        </p:spPr>
        <p:txBody>
          <a:bodyPr wrap="square">
            <a:spAutoFit/>
          </a:bodyPr>
          <a:lstStyle/>
          <a:p>
            <a:r>
              <a:rPr lang="zh-CN" altLang="en-US" sz="2400" b="1" dirty="0" smtClean="0">
                <a:solidFill>
                  <a:schemeClr val="tx1">
                    <a:lumMod val="65000"/>
                    <a:lumOff val="35000"/>
                  </a:schemeClr>
                </a:solidFill>
                <a:latin typeface="+mj-ea"/>
                <a:ea typeface="+mj-ea"/>
              </a:rPr>
              <a:t>五、立足</a:t>
            </a:r>
            <a:r>
              <a:rPr lang="zh-CN" altLang="en-US" sz="2400" b="1" dirty="0">
                <a:solidFill>
                  <a:schemeClr val="tx1">
                    <a:lumMod val="65000"/>
                    <a:lumOff val="35000"/>
                  </a:schemeClr>
                </a:solidFill>
                <a:latin typeface="+mj-ea"/>
                <a:ea typeface="+mj-ea"/>
              </a:rPr>
              <a:t>志愿服务</a:t>
            </a:r>
            <a:r>
              <a:rPr lang="zh-CN" altLang="en-US" sz="2400" b="1" dirty="0" smtClean="0">
                <a:solidFill>
                  <a:schemeClr val="tx1">
                    <a:lumMod val="65000"/>
                    <a:lumOff val="35000"/>
                  </a:schemeClr>
                </a:solidFill>
                <a:latin typeface="+mj-ea"/>
                <a:ea typeface="+mj-ea"/>
              </a:rPr>
              <a:t>，做</a:t>
            </a:r>
            <a:r>
              <a:rPr lang="zh-CN" altLang="en-US" sz="2400" b="1" dirty="0">
                <a:solidFill>
                  <a:schemeClr val="tx1">
                    <a:lumMod val="65000"/>
                    <a:lumOff val="35000"/>
                  </a:schemeClr>
                </a:solidFill>
                <a:latin typeface="+mj-ea"/>
                <a:ea typeface="+mj-ea"/>
              </a:rPr>
              <a:t>新时尚的坚定引领者</a:t>
            </a:r>
          </a:p>
        </p:txBody>
      </p:sp>
      <p:sp>
        <p:nvSpPr>
          <p:cNvPr id="16" name="文本框 15"/>
          <p:cNvSpPr txBox="1"/>
          <p:nvPr/>
        </p:nvSpPr>
        <p:spPr>
          <a:xfrm>
            <a:off x="1219283" y="753306"/>
            <a:ext cx="5540299" cy="369332"/>
          </a:xfrm>
          <a:prstGeom prst="rect">
            <a:avLst/>
          </a:prstGeom>
          <a:noFill/>
        </p:spPr>
        <p:txBody>
          <a:bodyPr wrap="none" rtlCol="0">
            <a:spAutoFit/>
          </a:bodyPr>
          <a:lstStyle/>
          <a:p>
            <a:r>
              <a:rPr lang="en-US" altLang="zh-CN" b="1" dirty="0" smtClean="0">
                <a:solidFill>
                  <a:srgbClr val="0D509E"/>
                </a:solidFill>
                <a:latin typeface="+mn-ea"/>
              </a:rPr>
              <a:t>2. </a:t>
            </a:r>
            <a:r>
              <a:rPr lang="zh-CN" altLang="en-US" b="1" dirty="0" smtClean="0">
                <a:solidFill>
                  <a:srgbClr val="0D509E"/>
                </a:solidFill>
                <a:latin typeface="+mn-ea"/>
              </a:rPr>
              <a:t>学生</a:t>
            </a:r>
            <a:r>
              <a:rPr lang="zh-CN" altLang="en-US" b="1" dirty="0">
                <a:solidFill>
                  <a:srgbClr val="0D509E"/>
                </a:solidFill>
                <a:latin typeface="+mn-ea"/>
              </a:rPr>
              <a:t>积极参与垃圾创造及垃圾分类可回收管理工作</a:t>
            </a:r>
          </a:p>
        </p:txBody>
      </p:sp>
      <p:sp>
        <p:nvSpPr>
          <p:cNvPr id="3" name="矩形 2"/>
          <p:cNvSpPr/>
          <p:nvPr/>
        </p:nvSpPr>
        <p:spPr>
          <a:xfrm>
            <a:off x="6132513" y="2197160"/>
            <a:ext cx="5281205" cy="2169825"/>
          </a:xfrm>
          <a:prstGeom prst="rect">
            <a:avLst/>
          </a:prstGeom>
        </p:spPr>
        <p:txBody>
          <a:bodyPr wrap="square">
            <a:spAutoFit/>
          </a:bodyPr>
          <a:lstStyle/>
          <a:p>
            <a:pPr>
              <a:lnSpc>
                <a:spcPct val="150000"/>
              </a:lnSpc>
            </a:pPr>
            <a:r>
              <a:rPr lang="zh-CN" altLang="en-US" b="1" dirty="0" smtClean="0">
                <a:solidFill>
                  <a:srgbClr val="000000"/>
                </a:solidFill>
                <a:latin typeface="+mn-ea"/>
                <a:cs typeface="宋体" panose="02010600030101010101" pitchFamily="2" charset="-122"/>
              </a:rPr>
              <a:t>作品名称：</a:t>
            </a:r>
            <a:r>
              <a:rPr lang="zh-CN" altLang="zh-CN" dirty="0">
                <a:solidFill>
                  <a:srgbClr val="000000"/>
                </a:solidFill>
                <a:latin typeface="+mn-ea"/>
                <a:cs typeface="宋体" panose="02010600030101010101" pitchFamily="2" charset="-122"/>
              </a:rPr>
              <a:t>“懒蛤蟆”电池回收器</a:t>
            </a:r>
            <a:endParaRPr lang="en-US" altLang="zh-CN" dirty="0" smtClean="0">
              <a:solidFill>
                <a:srgbClr val="000000"/>
              </a:solidFill>
              <a:latin typeface="+mn-ea"/>
              <a:cs typeface="宋体" panose="02010600030101010101" pitchFamily="2" charset="-122"/>
            </a:endParaRPr>
          </a:p>
          <a:p>
            <a:pPr>
              <a:lnSpc>
                <a:spcPct val="150000"/>
              </a:lnSpc>
            </a:pPr>
            <a:r>
              <a:rPr lang="zh-CN" altLang="en-US" b="1" dirty="0">
                <a:solidFill>
                  <a:srgbClr val="000000"/>
                </a:solidFill>
                <a:latin typeface="+mn-ea"/>
                <a:cs typeface="宋体" panose="02010600030101010101" pitchFamily="2" charset="-122"/>
              </a:rPr>
              <a:t>设计者：</a:t>
            </a:r>
            <a:r>
              <a:rPr lang="zh-CN" altLang="zh-CN" dirty="0" smtClean="0">
                <a:solidFill>
                  <a:srgbClr val="000000"/>
                </a:solidFill>
                <a:latin typeface="+mn-ea"/>
                <a:cs typeface="宋体" panose="02010600030101010101" pitchFamily="2" charset="-122"/>
              </a:rPr>
              <a:t>艺术</a:t>
            </a:r>
            <a:r>
              <a:rPr lang="zh-CN" altLang="zh-CN" dirty="0">
                <a:solidFill>
                  <a:srgbClr val="000000"/>
                </a:solidFill>
                <a:latin typeface="+mn-ea"/>
                <a:cs typeface="宋体" panose="02010600030101010101" pitchFamily="2" charset="-122"/>
              </a:rPr>
              <a:t>设计学院视觉传达系学生</a:t>
            </a:r>
            <a:r>
              <a:rPr lang="zh-CN" altLang="zh-CN" dirty="0" smtClean="0">
                <a:solidFill>
                  <a:srgbClr val="000000"/>
                </a:solidFill>
                <a:latin typeface="+mn-ea"/>
                <a:cs typeface="宋体" panose="02010600030101010101" pitchFamily="2" charset="-122"/>
              </a:rPr>
              <a:t>李佳佳</a:t>
            </a:r>
            <a:endParaRPr lang="en-US" altLang="zh-CN" dirty="0" smtClean="0">
              <a:solidFill>
                <a:srgbClr val="000000"/>
              </a:solidFill>
              <a:latin typeface="+mn-ea"/>
              <a:cs typeface="宋体" panose="02010600030101010101" pitchFamily="2" charset="-122"/>
            </a:endParaRPr>
          </a:p>
          <a:p>
            <a:pPr>
              <a:lnSpc>
                <a:spcPct val="150000"/>
              </a:lnSpc>
            </a:pPr>
            <a:r>
              <a:rPr lang="zh-CN" altLang="en-US" b="1" dirty="0">
                <a:solidFill>
                  <a:srgbClr val="000000"/>
                </a:solidFill>
                <a:latin typeface="+mn-ea"/>
                <a:cs typeface="宋体" panose="02010600030101010101" pitchFamily="2" charset="-122"/>
              </a:rPr>
              <a:t>作品简介：</a:t>
            </a:r>
            <a:r>
              <a:rPr lang="zh-CN" altLang="en-US" dirty="0" smtClean="0">
                <a:solidFill>
                  <a:srgbClr val="000000"/>
                </a:solidFill>
                <a:latin typeface="+mn-ea"/>
                <a:cs typeface="宋体" panose="02010600030101010101" pitchFamily="2" charset="-122"/>
              </a:rPr>
              <a:t>以</a:t>
            </a:r>
            <a:r>
              <a:rPr lang="zh-CN" altLang="zh-CN" dirty="0" smtClean="0">
                <a:solidFill>
                  <a:srgbClr val="000000"/>
                </a:solidFill>
                <a:latin typeface="+mn-ea"/>
                <a:cs typeface="宋体" panose="02010600030101010101" pitchFamily="2" charset="-122"/>
              </a:rPr>
              <a:t>益虫</a:t>
            </a:r>
            <a:r>
              <a:rPr lang="zh-CN" altLang="en-US" dirty="0" smtClean="0">
                <a:solidFill>
                  <a:srgbClr val="000000"/>
                </a:solidFill>
                <a:latin typeface="+mn-ea"/>
                <a:cs typeface="宋体" panose="02010600030101010101" pitchFamily="2" charset="-122"/>
              </a:rPr>
              <a:t>为</a:t>
            </a:r>
            <a:r>
              <a:rPr lang="zh-CN" altLang="zh-CN" dirty="0" smtClean="0">
                <a:solidFill>
                  <a:srgbClr val="000000"/>
                </a:solidFill>
                <a:latin typeface="+mn-ea"/>
                <a:cs typeface="宋体" panose="02010600030101010101" pitchFamily="2" charset="-122"/>
              </a:rPr>
              <a:t>原型，</a:t>
            </a:r>
            <a:r>
              <a:rPr lang="zh-CN" altLang="zh-CN" dirty="0">
                <a:solidFill>
                  <a:srgbClr val="000000"/>
                </a:solidFill>
                <a:latin typeface="+mn-ea"/>
                <a:cs typeface="宋体" panose="02010600030101010101" pitchFamily="2" charset="-122"/>
              </a:rPr>
              <a:t>侧面是一个蛋型，形态憨态可掬，设计时兼具了防风抗雨耐日晒的作用且容量很大，适合用于学生社区回收。</a:t>
            </a:r>
            <a:endParaRPr lang="zh-CN" altLang="en-US" dirty="0">
              <a:latin typeface="+mn-ea"/>
            </a:endParaRPr>
          </a:p>
        </p:txBody>
      </p:sp>
      <p:sp>
        <p:nvSpPr>
          <p:cNvPr id="4" name="矩形 3"/>
          <p:cNvSpPr/>
          <p:nvPr/>
        </p:nvSpPr>
        <p:spPr>
          <a:xfrm>
            <a:off x="5863771" y="2093747"/>
            <a:ext cx="5820229" cy="2376653"/>
          </a:xfrm>
          <a:prstGeom prst="rect">
            <a:avLst/>
          </a:prstGeom>
          <a:noFill/>
          <a:ln w="28575">
            <a:solidFill>
              <a:srgbClr val="0D509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rgbClr val="0D509E"/>
                </a:solidFill>
              </a:ln>
              <a:noFill/>
            </a:endParaRPr>
          </a:p>
        </p:txBody>
      </p:sp>
    </p:spTree>
    <p:extLst>
      <p:ext uri="{BB962C8B-B14F-4D97-AF65-F5344CB8AC3E}">
        <p14:creationId xmlns:p14="http://schemas.microsoft.com/office/powerpoint/2010/main" val="494883662"/>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44526" y="294139"/>
            <a:ext cx="1049495" cy="834089"/>
            <a:chOff x="344526" y="294139"/>
            <a:chExt cx="1049495" cy="834089"/>
          </a:xfrm>
        </p:grpSpPr>
        <p:sp>
          <p:nvSpPr>
            <p:cNvPr id="11" name="矩形 10"/>
            <p:cNvSpPr/>
            <p:nvPr/>
          </p:nvSpPr>
          <p:spPr>
            <a:xfrm>
              <a:off x="390819" y="341506"/>
              <a:ext cx="709699" cy="707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ea typeface="微软雅黑" panose="020B0503020204020204" pitchFamily="34" charset="-122"/>
              </a:endParaRPr>
            </a:p>
          </p:txBody>
        </p:sp>
        <p:sp>
          <p:nvSpPr>
            <p:cNvPr id="12" name="矩形 11"/>
            <p:cNvSpPr/>
            <p:nvPr/>
          </p:nvSpPr>
          <p:spPr>
            <a:xfrm>
              <a:off x="1209290" y="758896"/>
              <a:ext cx="184731" cy="369332"/>
            </a:xfrm>
            <a:prstGeom prst="rect">
              <a:avLst/>
            </a:prstGeom>
          </p:spPr>
          <p:txBody>
            <a:bodyPr wrap="none">
              <a:spAutoFit/>
            </a:bodyPr>
            <a:lstStyle/>
            <a:p>
              <a:endParaRPr lang="zh-CN" altLang="en-US" dirty="0">
                <a:solidFill>
                  <a:srgbClr val="B4120A"/>
                </a:solidFill>
                <a:ea typeface="微软雅黑" panose="020B0503020204020204" pitchFamily="34" charset="-122"/>
              </a:endParaRPr>
            </a:p>
          </p:txBody>
        </p:sp>
        <p:pic>
          <p:nvPicPr>
            <p:cNvPr id="13" name="图片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526" y="294139"/>
              <a:ext cx="802284" cy="802284"/>
            </a:xfrm>
            <a:prstGeom prst="rect">
              <a:avLst/>
            </a:prstGeom>
            <a:solidFill>
              <a:srgbClr val="315597"/>
            </a:solidFill>
          </p:spPr>
        </p:pic>
      </p:grpSp>
      <p:sp>
        <p:nvSpPr>
          <p:cNvPr id="15" name="矩形 14">
            <a:extLst>
              <a:ext uri="{FF2B5EF4-FFF2-40B4-BE49-F238E27FC236}">
                <a16:creationId xmlns:a16="http://schemas.microsoft.com/office/drawing/2014/main" xmlns="" id="{85BE23D4-B7E4-4AF9-862B-A720EF81BFC7}"/>
              </a:ext>
            </a:extLst>
          </p:cNvPr>
          <p:cNvSpPr/>
          <p:nvPr/>
        </p:nvSpPr>
        <p:spPr>
          <a:xfrm>
            <a:off x="1219284" y="291641"/>
            <a:ext cx="6661920" cy="461665"/>
          </a:xfrm>
          <a:prstGeom prst="rect">
            <a:avLst/>
          </a:prstGeom>
        </p:spPr>
        <p:txBody>
          <a:bodyPr wrap="square">
            <a:spAutoFit/>
          </a:bodyPr>
          <a:lstStyle/>
          <a:p>
            <a:r>
              <a:rPr lang="zh-CN" altLang="en-US" sz="2400" b="1" dirty="0" smtClean="0">
                <a:solidFill>
                  <a:schemeClr val="tx1">
                    <a:lumMod val="65000"/>
                    <a:lumOff val="35000"/>
                  </a:schemeClr>
                </a:solidFill>
                <a:latin typeface="+mj-ea"/>
                <a:ea typeface="+mj-ea"/>
              </a:rPr>
              <a:t>五、立足</a:t>
            </a:r>
            <a:r>
              <a:rPr lang="zh-CN" altLang="en-US" sz="2400" b="1" dirty="0">
                <a:solidFill>
                  <a:schemeClr val="tx1">
                    <a:lumMod val="65000"/>
                    <a:lumOff val="35000"/>
                  </a:schemeClr>
                </a:solidFill>
                <a:latin typeface="+mj-ea"/>
                <a:ea typeface="+mj-ea"/>
              </a:rPr>
              <a:t>志愿服务</a:t>
            </a:r>
            <a:r>
              <a:rPr lang="zh-CN" altLang="en-US" sz="2400" b="1" dirty="0" smtClean="0">
                <a:solidFill>
                  <a:schemeClr val="tx1">
                    <a:lumMod val="65000"/>
                    <a:lumOff val="35000"/>
                  </a:schemeClr>
                </a:solidFill>
                <a:latin typeface="+mj-ea"/>
                <a:ea typeface="+mj-ea"/>
              </a:rPr>
              <a:t>，做</a:t>
            </a:r>
            <a:r>
              <a:rPr lang="zh-CN" altLang="en-US" sz="2400" b="1" dirty="0">
                <a:solidFill>
                  <a:schemeClr val="tx1">
                    <a:lumMod val="65000"/>
                    <a:lumOff val="35000"/>
                  </a:schemeClr>
                </a:solidFill>
                <a:latin typeface="+mj-ea"/>
                <a:ea typeface="+mj-ea"/>
              </a:rPr>
              <a:t>新时尚的坚定引领者</a:t>
            </a:r>
          </a:p>
        </p:txBody>
      </p:sp>
      <p:sp>
        <p:nvSpPr>
          <p:cNvPr id="16" name="文本框 15"/>
          <p:cNvSpPr txBox="1"/>
          <p:nvPr/>
        </p:nvSpPr>
        <p:spPr>
          <a:xfrm>
            <a:off x="1219283" y="753306"/>
            <a:ext cx="5540299" cy="369332"/>
          </a:xfrm>
          <a:prstGeom prst="rect">
            <a:avLst/>
          </a:prstGeom>
          <a:noFill/>
        </p:spPr>
        <p:txBody>
          <a:bodyPr wrap="none" rtlCol="0">
            <a:spAutoFit/>
          </a:bodyPr>
          <a:lstStyle/>
          <a:p>
            <a:r>
              <a:rPr lang="en-US" altLang="zh-CN" b="1" dirty="0" smtClean="0">
                <a:solidFill>
                  <a:srgbClr val="0D509E"/>
                </a:solidFill>
                <a:latin typeface="+mn-ea"/>
              </a:rPr>
              <a:t>2. </a:t>
            </a:r>
            <a:r>
              <a:rPr lang="zh-CN" altLang="en-US" b="1" dirty="0" smtClean="0">
                <a:solidFill>
                  <a:srgbClr val="0D509E"/>
                </a:solidFill>
                <a:latin typeface="+mn-ea"/>
              </a:rPr>
              <a:t>学生</a:t>
            </a:r>
            <a:r>
              <a:rPr lang="zh-CN" altLang="en-US" b="1" dirty="0">
                <a:solidFill>
                  <a:srgbClr val="0D509E"/>
                </a:solidFill>
                <a:latin typeface="+mn-ea"/>
              </a:rPr>
              <a:t>积极参与垃圾创造及垃圾分类可回收管理工作</a:t>
            </a:r>
          </a:p>
        </p:txBody>
      </p:sp>
      <p:grpSp>
        <p:nvGrpSpPr>
          <p:cNvPr id="2" name="组合 1"/>
          <p:cNvGrpSpPr/>
          <p:nvPr/>
        </p:nvGrpSpPr>
        <p:grpSpPr>
          <a:xfrm>
            <a:off x="344526" y="1510721"/>
            <a:ext cx="11336084" cy="4416185"/>
            <a:chOff x="188259" y="1389529"/>
            <a:chExt cx="11888479" cy="4644999"/>
          </a:xfrm>
        </p:grpSpPr>
        <p:grpSp>
          <p:nvGrpSpPr>
            <p:cNvPr id="14" name="组合 2"/>
            <p:cNvGrpSpPr/>
            <p:nvPr/>
          </p:nvGrpSpPr>
          <p:grpSpPr>
            <a:xfrm>
              <a:off x="9059853" y="1399865"/>
              <a:ext cx="3016885" cy="2214880"/>
              <a:chOff x="9175115" y="1392181"/>
              <a:chExt cx="3016885" cy="2214880"/>
            </a:xfrm>
          </p:grpSpPr>
          <p:sp>
            <p:nvSpPr>
              <p:cNvPr id="17" name="矩形 16"/>
              <p:cNvSpPr/>
              <p:nvPr/>
            </p:nvSpPr>
            <p:spPr>
              <a:xfrm>
                <a:off x="9175115" y="1392181"/>
                <a:ext cx="3016885" cy="2214880"/>
              </a:xfrm>
              <a:prstGeom prst="rect">
                <a:avLst/>
              </a:prstGeom>
              <a:solidFill>
                <a:srgbClr val="015A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anose="020B0503020204020204" pitchFamily="34" charset="-122"/>
                </a:endParaRPr>
              </a:p>
            </p:txBody>
          </p:sp>
          <p:sp>
            <p:nvSpPr>
              <p:cNvPr id="18" name="文本框 15"/>
              <p:cNvSpPr txBox="1"/>
              <p:nvPr/>
            </p:nvSpPr>
            <p:spPr>
              <a:xfrm>
                <a:off x="9233818" y="1551278"/>
                <a:ext cx="2877788" cy="2039457"/>
              </a:xfrm>
              <a:prstGeom prst="rect">
                <a:avLst/>
              </a:prstGeom>
              <a:noFill/>
              <a:ln>
                <a:noFill/>
              </a:ln>
            </p:spPr>
            <p:txBody>
              <a:bodyPr wrap="square" rtlCol="0">
                <a:spAutoFit/>
              </a:bodyPr>
              <a:lstStyle/>
              <a:p>
                <a:pPr algn="ctr">
                  <a:lnSpc>
                    <a:spcPct val="150000"/>
                  </a:lnSpc>
                </a:pPr>
                <a:r>
                  <a:rPr lang="zh-CN" altLang="en-US" sz="1600" dirty="0">
                    <a:solidFill>
                      <a:schemeClr val="bg1"/>
                    </a:solidFill>
                    <a:latin typeface="+mn-ea"/>
                  </a:rPr>
                  <a:t>微家由学生社区自发组织</a:t>
                </a:r>
              </a:p>
              <a:p>
                <a:pPr algn="ctr">
                  <a:lnSpc>
                    <a:spcPct val="150000"/>
                  </a:lnSpc>
                </a:pPr>
                <a:r>
                  <a:rPr lang="zh-CN" altLang="en-US" sz="1600" dirty="0">
                    <a:solidFill>
                      <a:schemeClr val="bg1"/>
                    </a:solidFill>
                    <a:latin typeface="+mn-ea"/>
                  </a:rPr>
                  <a:t>目前共收集衣物</a:t>
                </a:r>
                <a:r>
                  <a:rPr lang="en-US" altLang="zh-CN" sz="1600" b="1" dirty="0">
                    <a:solidFill>
                      <a:schemeClr val="bg1"/>
                    </a:solidFill>
                    <a:latin typeface="+mn-ea"/>
                  </a:rPr>
                  <a:t>8400</a:t>
                </a:r>
                <a:r>
                  <a:rPr lang="zh-CN" altLang="en-US" sz="1600" b="1" dirty="0">
                    <a:solidFill>
                      <a:schemeClr val="bg1"/>
                    </a:solidFill>
                    <a:latin typeface="+mn-ea"/>
                  </a:rPr>
                  <a:t>余</a:t>
                </a:r>
                <a:r>
                  <a:rPr lang="zh-CN" altLang="en-US" sz="1600" dirty="0" smtClean="0">
                    <a:solidFill>
                      <a:schemeClr val="bg1"/>
                    </a:solidFill>
                    <a:latin typeface="+mn-ea"/>
                  </a:rPr>
                  <a:t>件</a:t>
                </a:r>
                <a:endParaRPr lang="en-US" altLang="zh-CN" sz="1600" dirty="0" smtClean="0">
                  <a:solidFill>
                    <a:schemeClr val="bg1"/>
                  </a:solidFill>
                  <a:latin typeface="+mn-ea"/>
                </a:endParaRPr>
              </a:p>
              <a:p>
                <a:pPr algn="ctr">
                  <a:lnSpc>
                    <a:spcPct val="150000"/>
                  </a:lnSpc>
                </a:pPr>
                <a:r>
                  <a:rPr lang="zh-CN" altLang="zh-CN" sz="1600" dirty="0">
                    <a:solidFill>
                      <a:schemeClr val="bg1"/>
                    </a:solidFill>
                    <a:latin typeface="+mn-ea"/>
                  </a:rPr>
                  <a:t>定期检查</a:t>
                </a:r>
                <a:r>
                  <a:rPr lang="zh-CN" altLang="zh-CN" sz="1600" dirty="0" smtClean="0">
                    <a:solidFill>
                      <a:schemeClr val="bg1"/>
                    </a:solidFill>
                    <a:latin typeface="+mn-ea"/>
                  </a:rPr>
                  <a:t>回收</a:t>
                </a:r>
                <a:r>
                  <a:rPr lang="zh-CN" altLang="en-US" sz="1600" dirty="0" smtClean="0">
                    <a:solidFill>
                      <a:schemeClr val="bg1"/>
                    </a:solidFill>
                    <a:latin typeface="+mn-ea"/>
                  </a:rPr>
                  <a:t>，对衣物进行</a:t>
                </a:r>
                <a:r>
                  <a:rPr lang="zh-CN" altLang="zh-CN" sz="1600" dirty="0" smtClean="0">
                    <a:solidFill>
                      <a:schemeClr val="bg1"/>
                    </a:solidFill>
                    <a:latin typeface="+mn-ea"/>
                  </a:rPr>
                  <a:t>清洗</a:t>
                </a:r>
                <a:r>
                  <a:rPr lang="zh-CN" altLang="zh-CN" sz="1600" dirty="0">
                    <a:solidFill>
                      <a:schemeClr val="bg1"/>
                    </a:solidFill>
                    <a:latin typeface="+mn-ea"/>
                  </a:rPr>
                  <a:t>、消毒及打包，捐赠给贫困地区</a:t>
                </a:r>
                <a:endParaRPr lang="zh-CN" altLang="en-US" sz="1600" dirty="0">
                  <a:solidFill>
                    <a:schemeClr val="bg1"/>
                  </a:solidFill>
                  <a:latin typeface="+mn-ea"/>
                </a:endParaRPr>
              </a:p>
            </p:txBody>
          </p:sp>
        </p:grpSp>
        <p:pic>
          <p:nvPicPr>
            <p:cNvPr id="20" name="图片 19" descr="715335940554550030.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51950" y="3760919"/>
              <a:ext cx="2681728" cy="2245433"/>
            </a:xfrm>
            <a:prstGeom prst="rect">
              <a:avLst/>
            </a:prstGeom>
          </p:spPr>
        </p:pic>
        <p:pic>
          <p:nvPicPr>
            <p:cNvPr id="21" name="图片 20" descr="506991841602208330.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94211" y="1410022"/>
              <a:ext cx="2661237" cy="2282158"/>
            </a:xfrm>
            <a:prstGeom prst="rect">
              <a:avLst/>
            </a:prstGeom>
          </p:spPr>
        </p:pic>
        <p:pic>
          <p:nvPicPr>
            <p:cNvPr id="22" name="Picture 2"/>
            <p:cNvPicPr>
              <a:picLocks noChangeAspect="1" noChangeArrowheads="1"/>
            </p:cNvPicPr>
            <p:nvPr/>
          </p:nvPicPr>
          <p:blipFill>
            <a:blip r:embed="rId6"/>
            <a:srcRect/>
            <a:stretch>
              <a:fillRect/>
            </a:stretch>
          </p:blipFill>
          <p:spPr bwMode="auto">
            <a:xfrm>
              <a:off x="5765354" y="1399865"/>
              <a:ext cx="3155555" cy="2357652"/>
            </a:xfrm>
            <a:prstGeom prst="rect">
              <a:avLst/>
            </a:prstGeom>
            <a:noFill/>
            <a:ln w="9525">
              <a:noFill/>
              <a:miter lim="800000"/>
              <a:headEnd/>
              <a:tailEnd/>
            </a:ln>
            <a:effectLst/>
          </p:spPr>
        </p:pic>
        <p:pic>
          <p:nvPicPr>
            <p:cNvPr id="23" name="图片 22" descr="182920175531642492.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8259" y="1389529"/>
              <a:ext cx="2696045" cy="4644999"/>
            </a:xfrm>
            <a:prstGeom prst="rect">
              <a:avLst/>
            </a:prstGeom>
          </p:spPr>
        </p:pic>
      </p:grpSp>
      <p:grpSp>
        <p:nvGrpSpPr>
          <p:cNvPr id="5" name="组合 4"/>
          <p:cNvGrpSpPr/>
          <p:nvPr/>
        </p:nvGrpSpPr>
        <p:grpSpPr>
          <a:xfrm>
            <a:off x="5662483" y="3762061"/>
            <a:ext cx="6018127" cy="2164845"/>
            <a:chOff x="6262732" y="4630249"/>
            <a:chExt cx="7852055" cy="2782957"/>
          </a:xfrm>
        </p:grpSpPr>
        <p:pic>
          <p:nvPicPr>
            <p:cNvPr id="24" name="图片 23"/>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0334465" y="4630249"/>
              <a:ext cx="3780322" cy="2782957"/>
            </a:xfrm>
            <a:prstGeom prst="rect">
              <a:avLst/>
            </a:prstGeom>
          </p:spPr>
        </p:pic>
        <p:pic>
          <p:nvPicPr>
            <p:cNvPr id="25" name="图片 24" descr="DSC07136.JP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262732" y="4637189"/>
              <a:ext cx="3963062" cy="2751151"/>
            </a:xfrm>
            <a:prstGeom prst="rect">
              <a:avLst/>
            </a:prstGeom>
          </p:spPr>
        </p:pic>
      </p:grpSp>
    </p:spTree>
    <p:extLst>
      <p:ext uri="{BB962C8B-B14F-4D97-AF65-F5344CB8AC3E}">
        <p14:creationId xmlns:p14="http://schemas.microsoft.com/office/powerpoint/2010/main" val="2458850749"/>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44526" y="294139"/>
            <a:ext cx="1049495" cy="834089"/>
            <a:chOff x="344526" y="294139"/>
            <a:chExt cx="1049495" cy="834089"/>
          </a:xfrm>
        </p:grpSpPr>
        <p:sp>
          <p:nvSpPr>
            <p:cNvPr id="11" name="矩形 10"/>
            <p:cNvSpPr/>
            <p:nvPr/>
          </p:nvSpPr>
          <p:spPr>
            <a:xfrm>
              <a:off x="390819" y="341506"/>
              <a:ext cx="709699" cy="707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ea typeface="微软雅黑" panose="020B0503020204020204" pitchFamily="34" charset="-122"/>
              </a:endParaRPr>
            </a:p>
          </p:txBody>
        </p:sp>
        <p:sp>
          <p:nvSpPr>
            <p:cNvPr id="12" name="矩形 11"/>
            <p:cNvSpPr/>
            <p:nvPr/>
          </p:nvSpPr>
          <p:spPr>
            <a:xfrm>
              <a:off x="1209290" y="758896"/>
              <a:ext cx="184731" cy="369332"/>
            </a:xfrm>
            <a:prstGeom prst="rect">
              <a:avLst/>
            </a:prstGeom>
          </p:spPr>
          <p:txBody>
            <a:bodyPr wrap="none">
              <a:spAutoFit/>
            </a:bodyPr>
            <a:lstStyle/>
            <a:p>
              <a:endParaRPr lang="zh-CN" altLang="en-US" dirty="0">
                <a:solidFill>
                  <a:srgbClr val="B4120A"/>
                </a:solidFill>
                <a:ea typeface="微软雅黑" panose="020B0503020204020204" pitchFamily="34" charset="-122"/>
              </a:endParaRPr>
            </a:p>
          </p:txBody>
        </p:sp>
        <p:pic>
          <p:nvPicPr>
            <p:cNvPr id="13" name="图片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526" y="294139"/>
              <a:ext cx="802284" cy="802284"/>
            </a:xfrm>
            <a:prstGeom prst="rect">
              <a:avLst/>
            </a:prstGeom>
            <a:solidFill>
              <a:srgbClr val="315597"/>
            </a:solidFill>
          </p:spPr>
        </p:pic>
      </p:grpSp>
      <p:sp>
        <p:nvSpPr>
          <p:cNvPr id="15" name="矩形 14">
            <a:extLst>
              <a:ext uri="{FF2B5EF4-FFF2-40B4-BE49-F238E27FC236}">
                <a16:creationId xmlns:a16="http://schemas.microsoft.com/office/drawing/2014/main" xmlns="" id="{85BE23D4-B7E4-4AF9-862B-A720EF81BFC7}"/>
              </a:ext>
            </a:extLst>
          </p:cNvPr>
          <p:cNvSpPr/>
          <p:nvPr/>
        </p:nvSpPr>
        <p:spPr>
          <a:xfrm>
            <a:off x="1219284" y="291641"/>
            <a:ext cx="6661920" cy="461665"/>
          </a:xfrm>
          <a:prstGeom prst="rect">
            <a:avLst/>
          </a:prstGeom>
        </p:spPr>
        <p:txBody>
          <a:bodyPr wrap="square">
            <a:spAutoFit/>
          </a:bodyPr>
          <a:lstStyle/>
          <a:p>
            <a:r>
              <a:rPr lang="zh-CN" altLang="en-US" sz="2400" b="1" dirty="0" smtClean="0">
                <a:solidFill>
                  <a:schemeClr val="tx1">
                    <a:lumMod val="65000"/>
                    <a:lumOff val="35000"/>
                  </a:schemeClr>
                </a:solidFill>
                <a:latin typeface="+mj-ea"/>
                <a:ea typeface="+mj-ea"/>
              </a:rPr>
              <a:t>五、立足</a:t>
            </a:r>
            <a:r>
              <a:rPr lang="zh-CN" altLang="en-US" sz="2400" b="1" dirty="0">
                <a:solidFill>
                  <a:schemeClr val="tx1">
                    <a:lumMod val="65000"/>
                    <a:lumOff val="35000"/>
                  </a:schemeClr>
                </a:solidFill>
                <a:latin typeface="+mj-ea"/>
                <a:ea typeface="+mj-ea"/>
              </a:rPr>
              <a:t>志愿服务</a:t>
            </a:r>
            <a:r>
              <a:rPr lang="zh-CN" altLang="en-US" sz="2400" b="1" dirty="0" smtClean="0">
                <a:solidFill>
                  <a:schemeClr val="tx1">
                    <a:lumMod val="65000"/>
                    <a:lumOff val="35000"/>
                  </a:schemeClr>
                </a:solidFill>
                <a:latin typeface="+mj-ea"/>
                <a:ea typeface="+mj-ea"/>
              </a:rPr>
              <a:t>，做</a:t>
            </a:r>
            <a:r>
              <a:rPr lang="zh-CN" altLang="en-US" sz="2400" b="1" dirty="0">
                <a:solidFill>
                  <a:schemeClr val="tx1">
                    <a:lumMod val="65000"/>
                    <a:lumOff val="35000"/>
                  </a:schemeClr>
                </a:solidFill>
                <a:latin typeface="+mj-ea"/>
                <a:ea typeface="+mj-ea"/>
              </a:rPr>
              <a:t>新时尚的坚定引领者</a:t>
            </a:r>
          </a:p>
        </p:txBody>
      </p:sp>
      <p:sp>
        <p:nvSpPr>
          <p:cNvPr id="16" name="文本框 15"/>
          <p:cNvSpPr txBox="1"/>
          <p:nvPr/>
        </p:nvSpPr>
        <p:spPr>
          <a:xfrm>
            <a:off x="1219283" y="753306"/>
            <a:ext cx="5540299" cy="369332"/>
          </a:xfrm>
          <a:prstGeom prst="rect">
            <a:avLst/>
          </a:prstGeom>
          <a:noFill/>
        </p:spPr>
        <p:txBody>
          <a:bodyPr wrap="none" rtlCol="0">
            <a:spAutoFit/>
          </a:bodyPr>
          <a:lstStyle/>
          <a:p>
            <a:r>
              <a:rPr lang="en-US" altLang="zh-CN" b="1" dirty="0" smtClean="0">
                <a:solidFill>
                  <a:srgbClr val="0D509E"/>
                </a:solidFill>
                <a:latin typeface="+mn-ea"/>
              </a:rPr>
              <a:t>2. </a:t>
            </a:r>
            <a:r>
              <a:rPr lang="zh-CN" altLang="en-US" b="1" dirty="0" smtClean="0">
                <a:solidFill>
                  <a:srgbClr val="0D509E"/>
                </a:solidFill>
                <a:latin typeface="+mn-ea"/>
              </a:rPr>
              <a:t>学生</a:t>
            </a:r>
            <a:r>
              <a:rPr lang="zh-CN" altLang="en-US" b="1" dirty="0">
                <a:solidFill>
                  <a:srgbClr val="0D509E"/>
                </a:solidFill>
                <a:latin typeface="+mn-ea"/>
              </a:rPr>
              <a:t>积极参与垃圾创造及垃圾分类可回收管理工作</a:t>
            </a:r>
          </a:p>
        </p:txBody>
      </p:sp>
      <p:sp>
        <p:nvSpPr>
          <p:cNvPr id="29" name="TextBox 13"/>
          <p:cNvSpPr txBox="1"/>
          <p:nvPr/>
        </p:nvSpPr>
        <p:spPr>
          <a:xfrm>
            <a:off x="8806883" y="1584303"/>
            <a:ext cx="2578259" cy="1615827"/>
          </a:xfrm>
          <a:prstGeom prst="rect">
            <a:avLst/>
          </a:prstGeom>
          <a:solidFill>
            <a:srgbClr val="015A9D"/>
          </a:solidFill>
        </p:spPr>
        <p:txBody>
          <a:bodyPr wrap="square" rtlCol="0">
            <a:spAutoFit/>
          </a:bodyPr>
          <a:lstStyle/>
          <a:p>
            <a:pPr algn="l">
              <a:lnSpc>
                <a:spcPct val="150000"/>
              </a:lnSpc>
            </a:pPr>
            <a:endParaRPr lang="zh-CN" altLang="en-US" b="1" dirty="0">
              <a:solidFill>
                <a:schemeClr val="bg1"/>
              </a:solidFill>
              <a:latin typeface="+mj-ea"/>
              <a:ea typeface="+mj-ea"/>
            </a:endParaRPr>
          </a:p>
          <a:p>
            <a:pPr algn="ctr">
              <a:lnSpc>
                <a:spcPct val="150000"/>
              </a:lnSpc>
            </a:pPr>
            <a:r>
              <a:rPr lang="zh-CN" altLang="zh-CN" b="1" dirty="0">
                <a:solidFill>
                  <a:schemeClr val="bg1"/>
                </a:solidFill>
                <a:latin typeface="+mj-ea"/>
                <a:ea typeface="+mj-ea"/>
              </a:rPr>
              <a:t>爱心衣物遍布新疆</a:t>
            </a:r>
            <a:r>
              <a:rPr lang="zh-CN" altLang="zh-CN" b="1" dirty="0" smtClean="0">
                <a:solidFill>
                  <a:schemeClr val="bg1"/>
                </a:solidFill>
                <a:latin typeface="+mj-ea"/>
                <a:ea typeface="+mj-ea"/>
              </a:rPr>
              <a:t>、</a:t>
            </a:r>
            <a:endParaRPr lang="en-US" altLang="zh-CN" b="1" dirty="0" smtClean="0">
              <a:solidFill>
                <a:schemeClr val="bg1"/>
              </a:solidFill>
              <a:latin typeface="+mj-ea"/>
              <a:ea typeface="+mj-ea"/>
            </a:endParaRPr>
          </a:p>
          <a:p>
            <a:pPr algn="ctr">
              <a:lnSpc>
                <a:spcPct val="150000"/>
              </a:lnSpc>
            </a:pPr>
            <a:r>
              <a:rPr lang="zh-CN" altLang="zh-CN" b="1" dirty="0" smtClean="0">
                <a:solidFill>
                  <a:schemeClr val="bg1"/>
                </a:solidFill>
                <a:latin typeface="+mj-ea"/>
                <a:ea typeface="+mj-ea"/>
              </a:rPr>
              <a:t>云南</a:t>
            </a:r>
            <a:r>
              <a:rPr lang="zh-CN" altLang="zh-CN" b="1" dirty="0">
                <a:solidFill>
                  <a:schemeClr val="bg1"/>
                </a:solidFill>
                <a:latin typeface="+mj-ea"/>
                <a:ea typeface="+mj-ea"/>
              </a:rPr>
              <a:t>等地</a:t>
            </a:r>
            <a:endParaRPr lang="zh-CN" altLang="en-US" b="1" dirty="0">
              <a:solidFill>
                <a:schemeClr val="bg1"/>
              </a:solidFill>
              <a:latin typeface="+mj-ea"/>
              <a:ea typeface="+mj-ea"/>
            </a:endParaRPr>
          </a:p>
          <a:p>
            <a:endParaRPr lang="zh-CN" altLang="en-US" dirty="0">
              <a:solidFill>
                <a:schemeClr val="bg1"/>
              </a:solidFill>
              <a:latin typeface="+mj-ea"/>
              <a:ea typeface="+mj-ea"/>
            </a:endParaRPr>
          </a:p>
        </p:txBody>
      </p:sp>
      <p:grpSp>
        <p:nvGrpSpPr>
          <p:cNvPr id="3" name="组合 2"/>
          <p:cNvGrpSpPr/>
          <p:nvPr/>
        </p:nvGrpSpPr>
        <p:grpSpPr>
          <a:xfrm>
            <a:off x="1146810" y="1584303"/>
            <a:ext cx="10233518" cy="3839968"/>
            <a:chOff x="287655" y="1330960"/>
            <a:chExt cx="12509502" cy="4471670"/>
          </a:xfrm>
        </p:grpSpPr>
        <p:sp>
          <p:nvSpPr>
            <p:cNvPr id="24" name="文本框 23"/>
            <p:cNvSpPr txBox="1"/>
            <p:nvPr/>
          </p:nvSpPr>
          <p:spPr>
            <a:xfrm>
              <a:off x="786945" y="2345079"/>
              <a:ext cx="2063425" cy="338554"/>
            </a:xfrm>
            <a:prstGeom prst="rect">
              <a:avLst/>
            </a:prstGeom>
            <a:noFill/>
          </p:spPr>
          <p:txBody>
            <a:bodyPr wrap="square" rtlCol="0">
              <a:spAutoFit/>
            </a:bodyPr>
            <a:lstStyle/>
            <a:p>
              <a:pPr algn="ctr"/>
              <a:endParaRPr lang="en-US" altLang="zh-CN" sz="1600" dirty="0">
                <a:latin typeface="微软雅黑" panose="020B0503020204020204" pitchFamily="34" charset="-122"/>
                <a:ea typeface="微软雅黑" panose="020B0503020204020204" pitchFamily="34" charset="-122"/>
              </a:endParaRPr>
            </a:p>
          </p:txBody>
        </p:sp>
        <p:pic>
          <p:nvPicPr>
            <p:cNvPr id="25" name="图片 2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90290" y="3493770"/>
              <a:ext cx="3036570" cy="2308225"/>
            </a:xfrm>
            <a:prstGeom prst="rect">
              <a:avLst/>
            </a:prstGeom>
          </p:spPr>
        </p:pic>
        <p:pic>
          <p:nvPicPr>
            <p:cNvPr id="26" name="图片 2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7655" y="3493135"/>
              <a:ext cx="3167380" cy="2308860"/>
            </a:xfrm>
            <a:prstGeom prst="rect">
              <a:avLst/>
            </a:prstGeom>
          </p:spPr>
        </p:pic>
        <p:pic>
          <p:nvPicPr>
            <p:cNvPr id="27" name="图片 26"/>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9651365" y="3411855"/>
              <a:ext cx="3145792" cy="2390775"/>
            </a:xfrm>
            <a:prstGeom prst="rect">
              <a:avLst/>
            </a:prstGeom>
          </p:spPr>
        </p:pic>
        <p:pic>
          <p:nvPicPr>
            <p:cNvPr id="28" name="图片 27"/>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6718300" y="1331595"/>
              <a:ext cx="2815590" cy="4470400"/>
            </a:xfrm>
            <a:prstGeom prst="rect">
              <a:avLst/>
            </a:prstGeom>
          </p:spPr>
        </p:pic>
        <p:pic>
          <p:nvPicPr>
            <p:cNvPr id="30" name="图片 29"/>
            <p:cNvPicPr>
              <a:picLocks noChangeAspect="1"/>
            </p:cNvPicPr>
            <p:nvPr/>
          </p:nvPicPr>
          <p:blipFill>
            <a:blip r:embed="rId8" cstate="screen">
              <a:extLst>
                <a:ext uri="{28A0092B-C50C-407E-A947-70E740481C1C}">
                  <a14:useLocalDpi xmlns:a14="http://schemas.microsoft.com/office/drawing/2010/main"/>
                </a:ext>
              </a:extLst>
            </a:blip>
            <a:srcRect r="-2200"/>
            <a:stretch>
              <a:fillRect/>
            </a:stretch>
          </p:blipFill>
          <p:spPr>
            <a:xfrm>
              <a:off x="287655" y="1330960"/>
              <a:ext cx="6464935" cy="2080895"/>
            </a:xfrm>
            <a:prstGeom prst="rect">
              <a:avLst/>
            </a:prstGeom>
          </p:spPr>
        </p:pic>
      </p:grpSp>
    </p:spTree>
    <p:extLst>
      <p:ext uri="{BB962C8B-B14F-4D97-AF65-F5344CB8AC3E}">
        <p14:creationId xmlns:p14="http://schemas.microsoft.com/office/powerpoint/2010/main" val="2167605784"/>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矩形: 圆角 61"/>
          <p:cNvSpPr/>
          <p:nvPr/>
        </p:nvSpPr>
        <p:spPr>
          <a:xfrm>
            <a:off x="1567850" y="3011998"/>
            <a:ext cx="9002509" cy="1753223"/>
          </a:xfrm>
          <a:prstGeom prst="roundRect">
            <a:avLst>
              <a:gd name="adj" fmla="val 36437"/>
            </a:avLst>
          </a:prstGeom>
          <a:solidFill>
            <a:schemeClr val="bg1"/>
          </a:solidFill>
          <a:ln>
            <a:noFill/>
          </a:ln>
          <a:effectLst>
            <a:outerShdw blurRad="254000" dist="38100" dir="2700000" algn="tl" rotWithShape="0">
              <a:srgbClr val="0C1526">
                <a:alpha val="40000"/>
              </a:srgbClr>
            </a:outerShdw>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lnSpc>
                <a:spcPct val="150000"/>
              </a:lnSpc>
            </a:pPr>
            <a:endParaRPr lang="zh-CN" altLang="en-US" sz="2400" b="1" spc="300" dirty="0">
              <a:solidFill>
                <a:srgbClr val="3760AB"/>
              </a:solidFill>
              <a:uFillTx/>
              <a:latin typeface="方正清刻本悦宋简体" charset="0"/>
              <a:ea typeface="方正清刻本悦宋简体" panose="02000000000000000000" pitchFamily="2" charset="-122"/>
            </a:endParaRPr>
          </a:p>
        </p:txBody>
      </p:sp>
      <p:sp>
        <p:nvSpPr>
          <p:cNvPr id="70" name="矩形 69"/>
          <p:cNvSpPr/>
          <p:nvPr/>
        </p:nvSpPr>
        <p:spPr>
          <a:xfrm>
            <a:off x="5021361" y="1660107"/>
            <a:ext cx="1969987" cy="900489"/>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0" name="组合 119"/>
          <p:cNvGrpSpPr/>
          <p:nvPr/>
        </p:nvGrpSpPr>
        <p:grpSpPr>
          <a:xfrm>
            <a:off x="5206000" y="6144748"/>
            <a:ext cx="1755324" cy="607408"/>
            <a:chOff x="4910706" y="5834382"/>
            <a:chExt cx="2594278" cy="897718"/>
          </a:xfrm>
        </p:grpSpPr>
        <p:grpSp>
          <p:nvGrpSpPr>
            <p:cNvPr id="121" name="组合 120"/>
            <p:cNvGrpSpPr/>
            <p:nvPr/>
          </p:nvGrpSpPr>
          <p:grpSpPr>
            <a:xfrm>
              <a:off x="5853044" y="6108032"/>
              <a:ext cx="1651940" cy="405740"/>
              <a:chOff x="5660559" y="4462727"/>
              <a:chExt cx="3847536" cy="945010"/>
            </a:xfrm>
            <a:effectLst/>
          </p:grpSpPr>
          <p:sp>
            <p:nvSpPr>
              <p:cNvPr id="123" name="Freeform 100"/>
              <p:cNvSpPr/>
              <p:nvPr/>
            </p:nvSpPr>
            <p:spPr bwMode="auto">
              <a:xfrm>
                <a:off x="5694309" y="5245735"/>
                <a:ext cx="118127" cy="148501"/>
              </a:xfrm>
              <a:custGeom>
                <a:avLst/>
                <a:gdLst>
                  <a:gd name="T0" fmla="*/ 158 w 592"/>
                  <a:gd name="T1" fmla="*/ 465 h 736"/>
                  <a:gd name="T2" fmla="*/ 316 w 592"/>
                  <a:gd name="T3" fmla="*/ 620 h 736"/>
                  <a:gd name="T4" fmla="*/ 435 w 592"/>
                  <a:gd name="T5" fmla="*/ 504 h 736"/>
                  <a:gd name="T6" fmla="*/ 277 w 592"/>
                  <a:gd name="T7" fmla="*/ 427 h 736"/>
                  <a:gd name="T8" fmla="*/ 40 w 592"/>
                  <a:gd name="T9" fmla="*/ 194 h 736"/>
                  <a:gd name="T10" fmla="*/ 316 w 592"/>
                  <a:gd name="T11" fmla="*/ 0 h 736"/>
                  <a:gd name="T12" fmla="*/ 592 w 592"/>
                  <a:gd name="T13" fmla="*/ 233 h 736"/>
                  <a:gd name="T14" fmla="*/ 435 w 592"/>
                  <a:gd name="T15" fmla="*/ 233 h 736"/>
                  <a:gd name="T16" fmla="*/ 316 w 592"/>
                  <a:gd name="T17" fmla="*/ 117 h 736"/>
                  <a:gd name="T18" fmla="*/ 198 w 592"/>
                  <a:gd name="T19" fmla="*/ 194 h 736"/>
                  <a:gd name="T20" fmla="*/ 356 w 592"/>
                  <a:gd name="T21" fmla="*/ 272 h 736"/>
                  <a:gd name="T22" fmla="*/ 592 w 592"/>
                  <a:gd name="T23" fmla="*/ 504 h 736"/>
                  <a:gd name="T24" fmla="*/ 474 w 592"/>
                  <a:gd name="T25" fmla="*/ 698 h 736"/>
                  <a:gd name="T26" fmla="*/ 316 w 592"/>
                  <a:gd name="T27" fmla="*/ 736 h 736"/>
                  <a:gd name="T28" fmla="*/ 0 w 592"/>
                  <a:gd name="T29" fmla="*/ 504 h 736"/>
                  <a:gd name="T30" fmla="*/ 158 w 592"/>
                  <a:gd name="T31" fmla="*/ 465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2" h="736">
                    <a:moveTo>
                      <a:pt x="158" y="465"/>
                    </a:moveTo>
                    <a:cubicBezTo>
                      <a:pt x="158" y="504"/>
                      <a:pt x="198" y="620"/>
                      <a:pt x="316" y="620"/>
                    </a:cubicBezTo>
                    <a:cubicBezTo>
                      <a:pt x="395" y="620"/>
                      <a:pt x="435" y="582"/>
                      <a:pt x="435" y="504"/>
                    </a:cubicBezTo>
                    <a:cubicBezTo>
                      <a:pt x="435" y="465"/>
                      <a:pt x="395" y="465"/>
                      <a:pt x="277" y="427"/>
                    </a:cubicBezTo>
                    <a:cubicBezTo>
                      <a:pt x="198" y="388"/>
                      <a:pt x="40" y="349"/>
                      <a:pt x="40" y="194"/>
                    </a:cubicBezTo>
                    <a:cubicBezTo>
                      <a:pt x="40" y="117"/>
                      <a:pt x="79" y="0"/>
                      <a:pt x="316" y="0"/>
                    </a:cubicBezTo>
                    <a:cubicBezTo>
                      <a:pt x="435" y="0"/>
                      <a:pt x="553" y="78"/>
                      <a:pt x="592" y="233"/>
                    </a:cubicBezTo>
                    <a:cubicBezTo>
                      <a:pt x="435" y="233"/>
                      <a:pt x="435" y="233"/>
                      <a:pt x="435" y="233"/>
                    </a:cubicBezTo>
                    <a:cubicBezTo>
                      <a:pt x="435" y="194"/>
                      <a:pt x="435" y="117"/>
                      <a:pt x="316" y="117"/>
                    </a:cubicBezTo>
                    <a:cubicBezTo>
                      <a:pt x="277" y="117"/>
                      <a:pt x="198" y="155"/>
                      <a:pt x="198" y="194"/>
                    </a:cubicBezTo>
                    <a:cubicBezTo>
                      <a:pt x="198" y="233"/>
                      <a:pt x="237" y="272"/>
                      <a:pt x="356" y="272"/>
                    </a:cubicBezTo>
                    <a:cubicBezTo>
                      <a:pt x="435" y="310"/>
                      <a:pt x="592" y="349"/>
                      <a:pt x="592" y="504"/>
                    </a:cubicBezTo>
                    <a:cubicBezTo>
                      <a:pt x="592" y="620"/>
                      <a:pt x="553" y="659"/>
                      <a:pt x="474" y="698"/>
                    </a:cubicBezTo>
                    <a:cubicBezTo>
                      <a:pt x="435" y="736"/>
                      <a:pt x="356" y="736"/>
                      <a:pt x="316" y="736"/>
                    </a:cubicBezTo>
                    <a:cubicBezTo>
                      <a:pt x="237" y="736"/>
                      <a:pt x="40" y="736"/>
                      <a:pt x="0" y="504"/>
                    </a:cubicBezTo>
                    <a:lnTo>
                      <a:pt x="158" y="465"/>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24" name="Freeform 101"/>
              <p:cNvSpPr/>
              <p:nvPr/>
            </p:nvSpPr>
            <p:spPr bwMode="auto">
              <a:xfrm>
                <a:off x="5846184" y="5252485"/>
                <a:ext cx="118127" cy="141751"/>
              </a:xfrm>
              <a:custGeom>
                <a:avLst/>
                <a:gdLst>
                  <a:gd name="T0" fmla="*/ 0 w 35"/>
                  <a:gd name="T1" fmla="*/ 0 h 42"/>
                  <a:gd name="T2" fmla="*/ 10 w 35"/>
                  <a:gd name="T3" fmla="*/ 0 h 42"/>
                  <a:gd name="T4" fmla="*/ 10 w 35"/>
                  <a:gd name="T5" fmla="*/ 16 h 42"/>
                  <a:gd name="T6" fmla="*/ 25 w 35"/>
                  <a:gd name="T7" fmla="*/ 16 h 42"/>
                  <a:gd name="T8" fmla="*/ 25 w 35"/>
                  <a:gd name="T9" fmla="*/ 0 h 42"/>
                  <a:gd name="T10" fmla="*/ 35 w 35"/>
                  <a:gd name="T11" fmla="*/ 0 h 42"/>
                  <a:gd name="T12" fmla="*/ 35 w 35"/>
                  <a:gd name="T13" fmla="*/ 42 h 42"/>
                  <a:gd name="T14" fmla="*/ 25 w 35"/>
                  <a:gd name="T15" fmla="*/ 42 h 42"/>
                  <a:gd name="T16" fmla="*/ 25 w 35"/>
                  <a:gd name="T17" fmla="*/ 23 h 42"/>
                  <a:gd name="T18" fmla="*/ 10 w 35"/>
                  <a:gd name="T19" fmla="*/ 23 h 42"/>
                  <a:gd name="T20" fmla="*/ 10 w 35"/>
                  <a:gd name="T21" fmla="*/ 42 h 42"/>
                  <a:gd name="T22" fmla="*/ 0 w 35"/>
                  <a:gd name="T23" fmla="*/ 42 h 42"/>
                  <a:gd name="T24" fmla="*/ 0 w 35"/>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42">
                    <a:moveTo>
                      <a:pt x="0" y="0"/>
                    </a:moveTo>
                    <a:lnTo>
                      <a:pt x="10" y="0"/>
                    </a:lnTo>
                    <a:lnTo>
                      <a:pt x="10" y="16"/>
                    </a:lnTo>
                    <a:lnTo>
                      <a:pt x="25" y="16"/>
                    </a:lnTo>
                    <a:lnTo>
                      <a:pt x="25" y="0"/>
                    </a:lnTo>
                    <a:lnTo>
                      <a:pt x="35" y="0"/>
                    </a:lnTo>
                    <a:lnTo>
                      <a:pt x="35" y="42"/>
                    </a:lnTo>
                    <a:lnTo>
                      <a:pt x="25" y="42"/>
                    </a:lnTo>
                    <a:lnTo>
                      <a:pt x="25" y="23"/>
                    </a:lnTo>
                    <a:lnTo>
                      <a:pt x="10" y="23"/>
                    </a:lnTo>
                    <a:lnTo>
                      <a:pt x="10" y="42"/>
                    </a:lnTo>
                    <a:lnTo>
                      <a:pt x="0"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25" name="Freeform 102"/>
              <p:cNvSpPr>
                <a:spLocks noEditPoints="1"/>
              </p:cNvSpPr>
              <p:nvPr/>
            </p:nvSpPr>
            <p:spPr bwMode="auto">
              <a:xfrm>
                <a:off x="5991312" y="5252485"/>
                <a:ext cx="138377" cy="141751"/>
              </a:xfrm>
              <a:custGeom>
                <a:avLst/>
                <a:gdLst>
                  <a:gd name="T0" fmla="*/ 32 w 41"/>
                  <a:gd name="T1" fmla="*/ 42 h 42"/>
                  <a:gd name="T2" fmla="*/ 29 w 41"/>
                  <a:gd name="T3" fmla="*/ 33 h 42"/>
                  <a:gd name="T4" fmla="*/ 12 w 41"/>
                  <a:gd name="T5" fmla="*/ 33 h 42"/>
                  <a:gd name="T6" fmla="*/ 9 w 41"/>
                  <a:gd name="T7" fmla="*/ 42 h 42"/>
                  <a:gd name="T8" fmla="*/ 0 w 41"/>
                  <a:gd name="T9" fmla="*/ 42 h 42"/>
                  <a:gd name="T10" fmla="*/ 16 w 41"/>
                  <a:gd name="T11" fmla="*/ 0 h 42"/>
                  <a:gd name="T12" fmla="*/ 26 w 41"/>
                  <a:gd name="T13" fmla="*/ 0 h 42"/>
                  <a:gd name="T14" fmla="*/ 41 w 41"/>
                  <a:gd name="T15" fmla="*/ 42 h 42"/>
                  <a:gd name="T16" fmla="*/ 32 w 41"/>
                  <a:gd name="T17" fmla="*/ 42 h 42"/>
                  <a:gd name="T18" fmla="*/ 28 w 41"/>
                  <a:gd name="T19" fmla="*/ 23 h 42"/>
                  <a:gd name="T20" fmla="*/ 21 w 41"/>
                  <a:gd name="T21" fmla="*/ 9 h 42"/>
                  <a:gd name="T22" fmla="*/ 16 w 41"/>
                  <a:gd name="T23" fmla="*/ 23 h 42"/>
                  <a:gd name="T24" fmla="*/ 28 w 41"/>
                  <a:gd name="T25"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2">
                    <a:moveTo>
                      <a:pt x="32" y="42"/>
                    </a:moveTo>
                    <a:lnTo>
                      <a:pt x="29" y="33"/>
                    </a:lnTo>
                    <a:lnTo>
                      <a:pt x="12" y="33"/>
                    </a:lnTo>
                    <a:lnTo>
                      <a:pt x="9" y="42"/>
                    </a:lnTo>
                    <a:lnTo>
                      <a:pt x="0" y="42"/>
                    </a:lnTo>
                    <a:lnTo>
                      <a:pt x="16" y="0"/>
                    </a:lnTo>
                    <a:lnTo>
                      <a:pt x="26" y="0"/>
                    </a:lnTo>
                    <a:lnTo>
                      <a:pt x="41" y="42"/>
                    </a:lnTo>
                    <a:lnTo>
                      <a:pt x="32" y="42"/>
                    </a:lnTo>
                    <a:close/>
                    <a:moveTo>
                      <a:pt x="28" y="23"/>
                    </a:moveTo>
                    <a:lnTo>
                      <a:pt x="21" y="9"/>
                    </a:lnTo>
                    <a:lnTo>
                      <a:pt x="16" y="23"/>
                    </a:lnTo>
                    <a:lnTo>
                      <a:pt x="28" y="23"/>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26" name="Freeform 103"/>
              <p:cNvSpPr/>
              <p:nvPr/>
            </p:nvSpPr>
            <p:spPr bwMode="auto">
              <a:xfrm>
                <a:off x="6166813" y="5252485"/>
                <a:ext cx="108001" cy="141751"/>
              </a:xfrm>
              <a:custGeom>
                <a:avLst/>
                <a:gdLst>
                  <a:gd name="T0" fmla="*/ 0 w 32"/>
                  <a:gd name="T1" fmla="*/ 0 h 42"/>
                  <a:gd name="T2" fmla="*/ 7 w 32"/>
                  <a:gd name="T3" fmla="*/ 0 h 42"/>
                  <a:gd name="T4" fmla="*/ 23 w 32"/>
                  <a:gd name="T5" fmla="*/ 28 h 42"/>
                  <a:gd name="T6" fmla="*/ 23 w 32"/>
                  <a:gd name="T7" fmla="*/ 28 h 42"/>
                  <a:gd name="T8" fmla="*/ 23 w 32"/>
                  <a:gd name="T9" fmla="*/ 0 h 42"/>
                  <a:gd name="T10" fmla="*/ 32 w 32"/>
                  <a:gd name="T11" fmla="*/ 0 h 42"/>
                  <a:gd name="T12" fmla="*/ 32 w 32"/>
                  <a:gd name="T13" fmla="*/ 42 h 42"/>
                  <a:gd name="T14" fmla="*/ 23 w 32"/>
                  <a:gd name="T15" fmla="*/ 42 h 42"/>
                  <a:gd name="T16" fmla="*/ 7 w 32"/>
                  <a:gd name="T17" fmla="*/ 14 h 42"/>
                  <a:gd name="T18" fmla="*/ 7 w 32"/>
                  <a:gd name="T19" fmla="*/ 14 h 42"/>
                  <a:gd name="T20" fmla="*/ 7 w 32"/>
                  <a:gd name="T21" fmla="*/ 42 h 42"/>
                  <a:gd name="T22" fmla="*/ 0 w 32"/>
                  <a:gd name="T23" fmla="*/ 42 h 42"/>
                  <a:gd name="T24" fmla="*/ 0 w 32"/>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2">
                    <a:moveTo>
                      <a:pt x="0" y="0"/>
                    </a:moveTo>
                    <a:lnTo>
                      <a:pt x="7" y="0"/>
                    </a:lnTo>
                    <a:lnTo>
                      <a:pt x="23" y="28"/>
                    </a:lnTo>
                    <a:lnTo>
                      <a:pt x="23" y="28"/>
                    </a:lnTo>
                    <a:lnTo>
                      <a:pt x="23" y="0"/>
                    </a:lnTo>
                    <a:lnTo>
                      <a:pt x="32" y="0"/>
                    </a:lnTo>
                    <a:lnTo>
                      <a:pt x="32" y="42"/>
                    </a:lnTo>
                    <a:lnTo>
                      <a:pt x="23" y="42"/>
                    </a:lnTo>
                    <a:lnTo>
                      <a:pt x="7" y="14"/>
                    </a:lnTo>
                    <a:lnTo>
                      <a:pt x="7" y="14"/>
                    </a:lnTo>
                    <a:lnTo>
                      <a:pt x="7" y="42"/>
                    </a:lnTo>
                    <a:lnTo>
                      <a:pt x="0"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27" name="Freeform 104"/>
              <p:cNvSpPr/>
              <p:nvPr/>
            </p:nvSpPr>
            <p:spPr bwMode="auto">
              <a:xfrm>
                <a:off x="6305189" y="5245735"/>
                <a:ext cx="138377" cy="148501"/>
              </a:xfrm>
              <a:custGeom>
                <a:avLst/>
                <a:gdLst>
                  <a:gd name="T0" fmla="*/ 356 w 672"/>
                  <a:gd name="T1" fmla="*/ 349 h 736"/>
                  <a:gd name="T2" fmla="*/ 672 w 672"/>
                  <a:gd name="T3" fmla="*/ 349 h 736"/>
                  <a:gd name="T4" fmla="*/ 672 w 672"/>
                  <a:gd name="T5" fmla="*/ 620 h 736"/>
                  <a:gd name="T6" fmla="*/ 356 w 672"/>
                  <a:gd name="T7" fmla="*/ 736 h 736"/>
                  <a:gd name="T8" fmla="*/ 0 w 672"/>
                  <a:gd name="T9" fmla="*/ 388 h 736"/>
                  <a:gd name="T10" fmla="*/ 356 w 672"/>
                  <a:gd name="T11" fmla="*/ 0 h 736"/>
                  <a:gd name="T12" fmla="*/ 672 w 672"/>
                  <a:gd name="T13" fmla="*/ 233 h 736"/>
                  <a:gd name="T14" fmla="*/ 514 w 672"/>
                  <a:gd name="T15" fmla="*/ 233 h 736"/>
                  <a:gd name="T16" fmla="*/ 356 w 672"/>
                  <a:gd name="T17" fmla="*/ 117 h 736"/>
                  <a:gd name="T18" fmla="*/ 198 w 672"/>
                  <a:gd name="T19" fmla="*/ 194 h 736"/>
                  <a:gd name="T20" fmla="*/ 159 w 672"/>
                  <a:gd name="T21" fmla="*/ 349 h 736"/>
                  <a:gd name="T22" fmla="*/ 356 w 672"/>
                  <a:gd name="T23" fmla="*/ 620 h 736"/>
                  <a:gd name="T24" fmla="*/ 514 w 672"/>
                  <a:gd name="T25" fmla="*/ 543 h 736"/>
                  <a:gd name="T26" fmla="*/ 514 w 672"/>
                  <a:gd name="T27" fmla="*/ 465 h 736"/>
                  <a:gd name="T28" fmla="*/ 356 w 672"/>
                  <a:gd name="T29" fmla="*/ 465 h 736"/>
                  <a:gd name="T30" fmla="*/ 356 w 672"/>
                  <a:gd name="T31" fmla="*/ 349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2" h="736">
                    <a:moveTo>
                      <a:pt x="356" y="349"/>
                    </a:moveTo>
                    <a:cubicBezTo>
                      <a:pt x="672" y="349"/>
                      <a:pt x="672" y="349"/>
                      <a:pt x="672" y="349"/>
                    </a:cubicBezTo>
                    <a:cubicBezTo>
                      <a:pt x="672" y="620"/>
                      <a:pt x="672" y="620"/>
                      <a:pt x="672" y="620"/>
                    </a:cubicBezTo>
                    <a:cubicBezTo>
                      <a:pt x="633" y="659"/>
                      <a:pt x="514" y="736"/>
                      <a:pt x="356" y="736"/>
                    </a:cubicBezTo>
                    <a:cubicBezTo>
                      <a:pt x="119" y="736"/>
                      <a:pt x="0" y="543"/>
                      <a:pt x="0" y="388"/>
                    </a:cubicBezTo>
                    <a:cubicBezTo>
                      <a:pt x="0" y="194"/>
                      <a:pt x="119" y="0"/>
                      <a:pt x="356" y="0"/>
                    </a:cubicBezTo>
                    <a:cubicBezTo>
                      <a:pt x="475" y="0"/>
                      <a:pt x="633" y="39"/>
                      <a:pt x="672" y="233"/>
                    </a:cubicBezTo>
                    <a:cubicBezTo>
                      <a:pt x="514" y="233"/>
                      <a:pt x="514" y="233"/>
                      <a:pt x="514" y="233"/>
                    </a:cubicBezTo>
                    <a:cubicBezTo>
                      <a:pt x="475" y="155"/>
                      <a:pt x="396" y="117"/>
                      <a:pt x="356" y="117"/>
                    </a:cubicBezTo>
                    <a:cubicBezTo>
                      <a:pt x="317" y="117"/>
                      <a:pt x="238" y="155"/>
                      <a:pt x="198" y="194"/>
                    </a:cubicBezTo>
                    <a:cubicBezTo>
                      <a:pt x="159" y="272"/>
                      <a:pt x="159" y="310"/>
                      <a:pt x="159" y="349"/>
                    </a:cubicBezTo>
                    <a:cubicBezTo>
                      <a:pt x="159" y="465"/>
                      <a:pt x="198" y="620"/>
                      <a:pt x="356" y="620"/>
                    </a:cubicBezTo>
                    <a:cubicBezTo>
                      <a:pt x="435" y="620"/>
                      <a:pt x="514" y="582"/>
                      <a:pt x="514" y="543"/>
                    </a:cubicBezTo>
                    <a:cubicBezTo>
                      <a:pt x="514" y="465"/>
                      <a:pt x="514" y="465"/>
                      <a:pt x="514" y="465"/>
                    </a:cubicBezTo>
                    <a:cubicBezTo>
                      <a:pt x="356" y="465"/>
                      <a:pt x="356" y="465"/>
                      <a:pt x="356" y="465"/>
                    </a:cubicBezTo>
                    <a:lnTo>
                      <a:pt x="356" y="349"/>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28" name="Freeform 105"/>
              <p:cNvSpPr/>
              <p:nvPr/>
            </p:nvSpPr>
            <p:spPr bwMode="auto">
              <a:xfrm>
                <a:off x="6484066" y="5252485"/>
                <a:ext cx="111377" cy="141751"/>
              </a:xfrm>
              <a:custGeom>
                <a:avLst/>
                <a:gdLst>
                  <a:gd name="T0" fmla="*/ 0 w 33"/>
                  <a:gd name="T1" fmla="*/ 0 h 42"/>
                  <a:gd name="T2" fmla="*/ 10 w 33"/>
                  <a:gd name="T3" fmla="*/ 0 h 42"/>
                  <a:gd name="T4" fmla="*/ 10 w 33"/>
                  <a:gd name="T5" fmla="*/ 16 h 42"/>
                  <a:gd name="T6" fmla="*/ 26 w 33"/>
                  <a:gd name="T7" fmla="*/ 16 h 42"/>
                  <a:gd name="T8" fmla="*/ 26 w 33"/>
                  <a:gd name="T9" fmla="*/ 0 h 42"/>
                  <a:gd name="T10" fmla="*/ 33 w 33"/>
                  <a:gd name="T11" fmla="*/ 0 h 42"/>
                  <a:gd name="T12" fmla="*/ 33 w 33"/>
                  <a:gd name="T13" fmla="*/ 42 h 42"/>
                  <a:gd name="T14" fmla="*/ 26 w 33"/>
                  <a:gd name="T15" fmla="*/ 42 h 42"/>
                  <a:gd name="T16" fmla="*/ 26 w 33"/>
                  <a:gd name="T17" fmla="*/ 23 h 42"/>
                  <a:gd name="T18" fmla="*/ 10 w 33"/>
                  <a:gd name="T19" fmla="*/ 23 h 42"/>
                  <a:gd name="T20" fmla="*/ 10 w 33"/>
                  <a:gd name="T21" fmla="*/ 42 h 42"/>
                  <a:gd name="T22" fmla="*/ 0 w 33"/>
                  <a:gd name="T23" fmla="*/ 42 h 42"/>
                  <a:gd name="T24" fmla="*/ 0 w 33"/>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42">
                    <a:moveTo>
                      <a:pt x="0" y="0"/>
                    </a:moveTo>
                    <a:lnTo>
                      <a:pt x="10" y="0"/>
                    </a:lnTo>
                    <a:lnTo>
                      <a:pt x="10" y="16"/>
                    </a:lnTo>
                    <a:lnTo>
                      <a:pt x="26" y="16"/>
                    </a:lnTo>
                    <a:lnTo>
                      <a:pt x="26" y="0"/>
                    </a:lnTo>
                    <a:lnTo>
                      <a:pt x="33" y="0"/>
                    </a:lnTo>
                    <a:lnTo>
                      <a:pt x="33" y="42"/>
                    </a:lnTo>
                    <a:lnTo>
                      <a:pt x="26" y="42"/>
                    </a:lnTo>
                    <a:lnTo>
                      <a:pt x="26" y="23"/>
                    </a:lnTo>
                    <a:lnTo>
                      <a:pt x="10" y="23"/>
                    </a:lnTo>
                    <a:lnTo>
                      <a:pt x="10" y="42"/>
                    </a:lnTo>
                    <a:lnTo>
                      <a:pt x="0"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29" name="Freeform 106"/>
              <p:cNvSpPr>
                <a:spLocks noEditPoints="1"/>
              </p:cNvSpPr>
              <p:nvPr/>
            </p:nvSpPr>
            <p:spPr bwMode="auto">
              <a:xfrm>
                <a:off x="6625818" y="5252485"/>
                <a:ext cx="145127" cy="141751"/>
              </a:xfrm>
              <a:custGeom>
                <a:avLst/>
                <a:gdLst>
                  <a:gd name="T0" fmla="*/ 34 w 43"/>
                  <a:gd name="T1" fmla="*/ 42 h 42"/>
                  <a:gd name="T2" fmla="*/ 28 w 43"/>
                  <a:gd name="T3" fmla="*/ 33 h 42"/>
                  <a:gd name="T4" fmla="*/ 12 w 43"/>
                  <a:gd name="T5" fmla="*/ 33 h 42"/>
                  <a:gd name="T6" fmla="*/ 9 w 43"/>
                  <a:gd name="T7" fmla="*/ 42 h 42"/>
                  <a:gd name="T8" fmla="*/ 0 w 43"/>
                  <a:gd name="T9" fmla="*/ 42 h 42"/>
                  <a:gd name="T10" fmla="*/ 16 w 43"/>
                  <a:gd name="T11" fmla="*/ 0 h 42"/>
                  <a:gd name="T12" fmla="*/ 26 w 43"/>
                  <a:gd name="T13" fmla="*/ 0 h 42"/>
                  <a:gd name="T14" fmla="*/ 43 w 43"/>
                  <a:gd name="T15" fmla="*/ 42 h 42"/>
                  <a:gd name="T16" fmla="*/ 34 w 43"/>
                  <a:gd name="T17" fmla="*/ 42 h 42"/>
                  <a:gd name="T18" fmla="*/ 26 w 43"/>
                  <a:gd name="T19" fmla="*/ 23 h 42"/>
                  <a:gd name="T20" fmla="*/ 21 w 43"/>
                  <a:gd name="T21" fmla="*/ 9 h 42"/>
                  <a:gd name="T22" fmla="*/ 14 w 43"/>
                  <a:gd name="T23" fmla="*/ 23 h 42"/>
                  <a:gd name="T24" fmla="*/ 26 w 43"/>
                  <a:gd name="T25"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2">
                    <a:moveTo>
                      <a:pt x="34" y="42"/>
                    </a:moveTo>
                    <a:lnTo>
                      <a:pt x="28" y="33"/>
                    </a:lnTo>
                    <a:lnTo>
                      <a:pt x="12" y="33"/>
                    </a:lnTo>
                    <a:lnTo>
                      <a:pt x="9" y="42"/>
                    </a:lnTo>
                    <a:lnTo>
                      <a:pt x="0" y="42"/>
                    </a:lnTo>
                    <a:lnTo>
                      <a:pt x="16" y="0"/>
                    </a:lnTo>
                    <a:lnTo>
                      <a:pt x="26" y="0"/>
                    </a:lnTo>
                    <a:lnTo>
                      <a:pt x="43" y="42"/>
                    </a:lnTo>
                    <a:lnTo>
                      <a:pt x="34" y="42"/>
                    </a:lnTo>
                    <a:close/>
                    <a:moveTo>
                      <a:pt x="26" y="23"/>
                    </a:moveTo>
                    <a:lnTo>
                      <a:pt x="21" y="9"/>
                    </a:lnTo>
                    <a:lnTo>
                      <a:pt x="14" y="23"/>
                    </a:lnTo>
                    <a:lnTo>
                      <a:pt x="26" y="23"/>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30" name="Rectangle 107"/>
              <p:cNvSpPr>
                <a:spLocks noChangeArrowheads="1"/>
              </p:cNvSpPr>
              <p:nvPr/>
            </p:nvSpPr>
            <p:spPr bwMode="auto">
              <a:xfrm>
                <a:off x="6791193" y="5252485"/>
                <a:ext cx="30376" cy="141751"/>
              </a:xfrm>
              <a:prstGeom prst="rect">
                <a:avLst/>
              </a:prstGeom>
              <a:solidFill>
                <a:schemeClr val="bg1"/>
              </a:solidFill>
              <a:ln w="9525">
                <a:noFill/>
                <a:miter lim="800000"/>
              </a:ln>
            </p:spPr>
            <p:txBody>
              <a:bodyPr vert="horz" wrap="square" lIns="91440" tIns="45720" rIns="91440" bIns="45720" numCol="1" anchor="t" anchorCtr="0" compatLnSpc="1"/>
              <a:lstStyle/>
              <a:p>
                <a:endParaRPr lang="zh-CN" altLang="en-US"/>
              </a:p>
            </p:txBody>
          </p:sp>
          <p:sp>
            <p:nvSpPr>
              <p:cNvPr id="131" name="Freeform 108"/>
              <p:cNvSpPr/>
              <p:nvPr/>
            </p:nvSpPr>
            <p:spPr bwMode="auto">
              <a:xfrm>
                <a:off x="6932945" y="5252485"/>
                <a:ext cx="91127" cy="141751"/>
              </a:xfrm>
              <a:custGeom>
                <a:avLst/>
                <a:gdLst>
                  <a:gd name="T0" fmla="*/ 464 w 464"/>
                  <a:gd name="T1" fmla="*/ 0 h 688"/>
                  <a:gd name="T2" fmla="*/ 464 w 464"/>
                  <a:gd name="T3" fmla="*/ 421 h 688"/>
                  <a:gd name="T4" fmla="*/ 426 w 464"/>
                  <a:gd name="T5" fmla="*/ 612 h 688"/>
                  <a:gd name="T6" fmla="*/ 232 w 464"/>
                  <a:gd name="T7" fmla="*/ 688 h 688"/>
                  <a:gd name="T8" fmla="*/ 0 w 464"/>
                  <a:gd name="T9" fmla="*/ 459 h 688"/>
                  <a:gd name="T10" fmla="*/ 155 w 464"/>
                  <a:gd name="T11" fmla="*/ 459 h 688"/>
                  <a:gd name="T12" fmla="*/ 232 w 464"/>
                  <a:gd name="T13" fmla="*/ 574 h 688"/>
                  <a:gd name="T14" fmla="*/ 310 w 464"/>
                  <a:gd name="T15" fmla="*/ 421 h 688"/>
                  <a:gd name="T16" fmla="*/ 310 w 464"/>
                  <a:gd name="T17" fmla="*/ 0 h 688"/>
                  <a:gd name="T18" fmla="*/ 464 w 464"/>
                  <a:gd name="T19"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4" h="688">
                    <a:moveTo>
                      <a:pt x="464" y="0"/>
                    </a:moveTo>
                    <a:cubicBezTo>
                      <a:pt x="464" y="421"/>
                      <a:pt x="464" y="421"/>
                      <a:pt x="464" y="421"/>
                    </a:cubicBezTo>
                    <a:cubicBezTo>
                      <a:pt x="464" y="459"/>
                      <a:pt x="464" y="536"/>
                      <a:pt x="426" y="612"/>
                    </a:cubicBezTo>
                    <a:cubicBezTo>
                      <a:pt x="387" y="650"/>
                      <a:pt x="310" y="688"/>
                      <a:pt x="232" y="688"/>
                    </a:cubicBezTo>
                    <a:cubicBezTo>
                      <a:pt x="78" y="688"/>
                      <a:pt x="39" y="612"/>
                      <a:pt x="0" y="459"/>
                    </a:cubicBezTo>
                    <a:cubicBezTo>
                      <a:pt x="155" y="459"/>
                      <a:pt x="155" y="459"/>
                      <a:pt x="155" y="459"/>
                    </a:cubicBezTo>
                    <a:cubicBezTo>
                      <a:pt x="155" y="497"/>
                      <a:pt x="155" y="574"/>
                      <a:pt x="232" y="574"/>
                    </a:cubicBezTo>
                    <a:cubicBezTo>
                      <a:pt x="310" y="574"/>
                      <a:pt x="310" y="497"/>
                      <a:pt x="310" y="421"/>
                    </a:cubicBezTo>
                    <a:cubicBezTo>
                      <a:pt x="310" y="0"/>
                      <a:pt x="310" y="0"/>
                      <a:pt x="310" y="0"/>
                    </a:cubicBezTo>
                    <a:lnTo>
                      <a:pt x="464"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32" name="Rectangle 109"/>
              <p:cNvSpPr>
                <a:spLocks noChangeArrowheads="1"/>
              </p:cNvSpPr>
              <p:nvPr/>
            </p:nvSpPr>
            <p:spPr bwMode="auto">
              <a:xfrm>
                <a:off x="7067946" y="5252485"/>
                <a:ext cx="30376" cy="141751"/>
              </a:xfrm>
              <a:prstGeom prst="rect">
                <a:avLst/>
              </a:prstGeom>
              <a:solidFill>
                <a:schemeClr val="bg1"/>
              </a:solidFill>
              <a:ln w="9525">
                <a:noFill/>
                <a:miter lim="800000"/>
              </a:ln>
            </p:spPr>
            <p:txBody>
              <a:bodyPr vert="horz" wrap="square" lIns="91440" tIns="45720" rIns="91440" bIns="45720" numCol="1" anchor="t" anchorCtr="0" compatLnSpc="1"/>
              <a:lstStyle/>
              <a:p>
                <a:endParaRPr lang="zh-CN" altLang="en-US"/>
              </a:p>
            </p:txBody>
          </p:sp>
          <p:sp>
            <p:nvSpPr>
              <p:cNvPr id="133" name="Freeform 110"/>
              <p:cNvSpPr>
                <a:spLocks noEditPoints="1"/>
              </p:cNvSpPr>
              <p:nvPr/>
            </p:nvSpPr>
            <p:spPr bwMode="auto">
              <a:xfrm>
                <a:off x="7118572" y="5252485"/>
                <a:ext cx="148501" cy="141751"/>
              </a:xfrm>
              <a:custGeom>
                <a:avLst/>
                <a:gdLst>
                  <a:gd name="T0" fmla="*/ 33 w 44"/>
                  <a:gd name="T1" fmla="*/ 42 h 42"/>
                  <a:gd name="T2" fmla="*/ 29 w 44"/>
                  <a:gd name="T3" fmla="*/ 33 h 42"/>
                  <a:gd name="T4" fmla="*/ 12 w 44"/>
                  <a:gd name="T5" fmla="*/ 33 h 42"/>
                  <a:gd name="T6" fmla="*/ 10 w 44"/>
                  <a:gd name="T7" fmla="*/ 42 h 42"/>
                  <a:gd name="T8" fmla="*/ 0 w 44"/>
                  <a:gd name="T9" fmla="*/ 42 h 42"/>
                  <a:gd name="T10" fmla="*/ 17 w 44"/>
                  <a:gd name="T11" fmla="*/ 0 h 42"/>
                  <a:gd name="T12" fmla="*/ 26 w 44"/>
                  <a:gd name="T13" fmla="*/ 0 h 42"/>
                  <a:gd name="T14" fmla="*/ 44 w 44"/>
                  <a:gd name="T15" fmla="*/ 42 h 42"/>
                  <a:gd name="T16" fmla="*/ 33 w 44"/>
                  <a:gd name="T17" fmla="*/ 42 h 42"/>
                  <a:gd name="T18" fmla="*/ 26 w 44"/>
                  <a:gd name="T19" fmla="*/ 23 h 42"/>
                  <a:gd name="T20" fmla="*/ 22 w 44"/>
                  <a:gd name="T21" fmla="*/ 9 h 42"/>
                  <a:gd name="T22" fmla="*/ 15 w 44"/>
                  <a:gd name="T23" fmla="*/ 23 h 42"/>
                  <a:gd name="T24" fmla="*/ 26 w 44"/>
                  <a:gd name="T25"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42">
                    <a:moveTo>
                      <a:pt x="33" y="42"/>
                    </a:moveTo>
                    <a:lnTo>
                      <a:pt x="29" y="33"/>
                    </a:lnTo>
                    <a:lnTo>
                      <a:pt x="12" y="33"/>
                    </a:lnTo>
                    <a:lnTo>
                      <a:pt x="10" y="42"/>
                    </a:lnTo>
                    <a:lnTo>
                      <a:pt x="0" y="42"/>
                    </a:lnTo>
                    <a:lnTo>
                      <a:pt x="17" y="0"/>
                    </a:lnTo>
                    <a:lnTo>
                      <a:pt x="26" y="0"/>
                    </a:lnTo>
                    <a:lnTo>
                      <a:pt x="44" y="42"/>
                    </a:lnTo>
                    <a:lnTo>
                      <a:pt x="33" y="42"/>
                    </a:lnTo>
                    <a:close/>
                    <a:moveTo>
                      <a:pt x="26" y="23"/>
                    </a:moveTo>
                    <a:lnTo>
                      <a:pt x="22" y="9"/>
                    </a:lnTo>
                    <a:lnTo>
                      <a:pt x="15" y="23"/>
                    </a:lnTo>
                    <a:lnTo>
                      <a:pt x="26" y="23"/>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34" name="Freeform 111"/>
              <p:cNvSpPr/>
              <p:nvPr/>
            </p:nvSpPr>
            <p:spPr bwMode="auto">
              <a:xfrm>
                <a:off x="7290698" y="5252485"/>
                <a:ext cx="111377" cy="141751"/>
              </a:xfrm>
              <a:custGeom>
                <a:avLst/>
                <a:gdLst>
                  <a:gd name="T0" fmla="*/ 0 w 33"/>
                  <a:gd name="T1" fmla="*/ 0 h 42"/>
                  <a:gd name="T2" fmla="*/ 9 w 33"/>
                  <a:gd name="T3" fmla="*/ 0 h 42"/>
                  <a:gd name="T4" fmla="*/ 26 w 33"/>
                  <a:gd name="T5" fmla="*/ 28 h 42"/>
                  <a:gd name="T6" fmla="*/ 26 w 33"/>
                  <a:gd name="T7" fmla="*/ 28 h 42"/>
                  <a:gd name="T8" fmla="*/ 26 w 33"/>
                  <a:gd name="T9" fmla="*/ 0 h 42"/>
                  <a:gd name="T10" fmla="*/ 33 w 33"/>
                  <a:gd name="T11" fmla="*/ 0 h 42"/>
                  <a:gd name="T12" fmla="*/ 33 w 33"/>
                  <a:gd name="T13" fmla="*/ 42 h 42"/>
                  <a:gd name="T14" fmla="*/ 26 w 33"/>
                  <a:gd name="T15" fmla="*/ 42 h 42"/>
                  <a:gd name="T16" fmla="*/ 9 w 33"/>
                  <a:gd name="T17" fmla="*/ 14 h 42"/>
                  <a:gd name="T18" fmla="*/ 9 w 33"/>
                  <a:gd name="T19" fmla="*/ 14 h 42"/>
                  <a:gd name="T20" fmla="*/ 9 w 33"/>
                  <a:gd name="T21" fmla="*/ 42 h 42"/>
                  <a:gd name="T22" fmla="*/ 0 w 33"/>
                  <a:gd name="T23" fmla="*/ 42 h 42"/>
                  <a:gd name="T24" fmla="*/ 0 w 33"/>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42">
                    <a:moveTo>
                      <a:pt x="0" y="0"/>
                    </a:moveTo>
                    <a:lnTo>
                      <a:pt x="9" y="0"/>
                    </a:lnTo>
                    <a:lnTo>
                      <a:pt x="26" y="28"/>
                    </a:lnTo>
                    <a:lnTo>
                      <a:pt x="26" y="28"/>
                    </a:lnTo>
                    <a:lnTo>
                      <a:pt x="26" y="0"/>
                    </a:lnTo>
                    <a:lnTo>
                      <a:pt x="33" y="0"/>
                    </a:lnTo>
                    <a:lnTo>
                      <a:pt x="33" y="42"/>
                    </a:lnTo>
                    <a:lnTo>
                      <a:pt x="26" y="42"/>
                    </a:lnTo>
                    <a:lnTo>
                      <a:pt x="9" y="14"/>
                    </a:lnTo>
                    <a:lnTo>
                      <a:pt x="9" y="14"/>
                    </a:lnTo>
                    <a:lnTo>
                      <a:pt x="9" y="42"/>
                    </a:lnTo>
                    <a:lnTo>
                      <a:pt x="0"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35" name="Freeform 112"/>
              <p:cNvSpPr>
                <a:spLocks noEditPoints="1"/>
              </p:cNvSpPr>
              <p:nvPr/>
            </p:nvSpPr>
            <p:spPr bwMode="auto">
              <a:xfrm>
                <a:off x="7520200" y="5245735"/>
                <a:ext cx="151877" cy="162002"/>
              </a:xfrm>
              <a:custGeom>
                <a:avLst/>
                <a:gdLst>
                  <a:gd name="T0" fmla="*/ 659 w 736"/>
                  <a:gd name="T1" fmla="*/ 800 h 800"/>
                  <a:gd name="T2" fmla="*/ 543 w 736"/>
                  <a:gd name="T3" fmla="*/ 760 h 800"/>
                  <a:gd name="T4" fmla="*/ 504 w 736"/>
                  <a:gd name="T5" fmla="*/ 720 h 800"/>
                  <a:gd name="T6" fmla="*/ 349 w 736"/>
                  <a:gd name="T7" fmla="*/ 760 h 800"/>
                  <a:gd name="T8" fmla="*/ 0 w 736"/>
                  <a:gd name="T9" fmla="*/ 400 h 800"/>
                  <a:gd name="T10" fmla="*/ 349 w 736"/>
                  <a:gd name="T11" fmla="*/ 0 h 800"/>
                  <a:gd name="T12" fmla="*/ 698 w 736"/>
                  <a:gd name="T13" fmla="*/ 400 h 800"/>
                  <a:gd name="T14" fmla="*/ 620 w 736"/>
                  <a:gd name="T15" fmla="*/ 640 h 800"/>
                  <a:gd name="T16" fmla="*/ 736 w 736"/>
                  <a:gd name="T17" fmla="*/ 720 h 800"/>
                  <a:gd name="T18" fmla="*/ 659 w 736"/>
                  <a:gd name="T19" fmla="*/ 800 h 800"/>
                  <a:gd name="T20" fmla="*/ 349 w 736"/>
                  <a:gd name="T21" fmla="*/ 480 h 800"/>
                  <a:gd name="T22" fmla="*/ 504 w 736"/>
                  <a:gd name="T23" fmla="*/ 560 h 800"/>
                  <a:gd name="T24" fmla="*/ 543 w 736"/>
                  <a:gd name="T25" fmla="*/ 400 h 800"/>
                  <a:gd name="T26" fmla="*/ 349 w 736"/>
                  <a:gd name="T27" fmla="*/ 120 h 800"/>
                  <a:gd name="T28" fmla="*/ 155 w 736"/>
                  <a:gd name="T29" fmla="*/ 400 h 800"/>
                  <a:gd name="T30" fmla="*/ 349 w 736"/>
                  <a:gd name="T31" fmla="*/ 640 h 800"/>
                  <a:gd name="T32" fmla="*/ 427 w 736"/>
                  <a:gd name="T33" fmla="*/ 640 h 800"/>
                  <a:gd name="T34" fmla="*/ 310 w 736"/>
                  <a:gd name="T35" fmla="*/ 600 h 800"/>
                  <a:gd name="T36" fmla="*/ 349 w 736"/>
                  <a:gd name="T37" fmla="*/ 48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6" h="800">
                    <a:moveTo>
                      <a:pt x="659" y="800"/>
                    </a:moveTo>
                    <a:cubicBezTo>
                      <a:pt x="620" y="800"/>
                      <a:pt x="582" y="800"/>
                      <a:pt x="543" y="760"/>
                    </a:cubicBezTo>
                    <a:cubicBezTo>
                      <a:pt x="543" y="720"/>
                      <a:pt x="504" y="720"/>
                      <a:pt x="504" y="720"/>
                    </a:cubicBezTo>
                    <a:cubicBezTo>
                      <a:pt x="504" y="720"/>
                      <a:pt x="427" y="760"/>
                      <a:pt x="349" y="760"/>
                    </a:cubicBezTo>
                    <a:cubicBezTo>
                      <a:pt x="117" y="760"/>
                      <a:pt x="0" y="560"/>
                      <a:pt x="0" y="400"/>
                    </a:cubicBezTo>
                    <a:cubicBezTo>
                      <a:pt x="0" y="160"/>
                      <a:pt x="155" y="0"/>
                      <a:pt x="349" y="0"/>
                    </a:cubicBezTo>
                    <a:cubicBezTo>
                      <a:pt x="582" y="0"/>
                      <a:pt x="698" y="160"/>
                      <a:pt x="698" y="400"/>
                    </a:cubicBezTo>
                    <a:cubicBezTo>
                      <a:pt x="698" y="560"/>
                      <a:pt x="620" y="640"/>
                      <a:pt x="620" y="640"/>
                    </a:cubicBezTo>
                    <a:cubicBezTo>
                      <a:pt x="620" y="680"/>
                      <a:pt x="659" y="680"/>
                      <a:pt x="736" y="720"/>
                    </a:cubicBezTo>
                    <a:lnTo>
                      <a:pt x="659" y="800"/>
                    </a:lnTo>
                    <a:close/>
                    <a:moveTo>
                      <a:pt x="349" y="480"/>
                    </a:moveTo>
                    <a:cubicBezTo>
                      <a:pt x="427" y="520"/>
                      <a:pt x="465" y="560"/>
                      <a:pt x="504" y="560"/>
                    </a:cubicBezTo>
                    <a:cubicBezTo>
                      <a:pt x="504" y="560"/>
                      <a:pt x="543" y="520"/>
                      <a:pt x="543" y="400"/>
                    </a:cubicBezTo>
                    <a:cubicBezTo>
                      <a:pt x="543" y="280"/>
                      <a:pt x="504" y="120"/>
                      <a:pt x="349" y="120"/>
                    </a:cubicBezTo>
                    <a:cubicBezTo>
                      <a:pt x="155" y="120"/>
                      <a:pt x="155" y="320"/>
                      <a:pt x="155" y="400"/>
                    </a:cubicBezTo>
                    <a:cubicBezTo>
                      <a:pt x="155" y="600"/>
                      <a:pt x="272" y="640"/>
                      <a:pt x="349" y="640"/>
                    </a:cubicBezTo>
                    <a:cubicBezTo>
                      <a:pt x="388" y="640"/>
                      <a:pt x="388" y="640"/>
                      <a:pt x="427" y="640"/>
                    </a:cubicBezTo>
                    <a:cubicBezTo>
                      <a:pt x="388" y="600"/>
                      <a:pt x="349" y="600"/>
                      <a:pt x="310" y="600"/>
                    </a:cubicBezTo>
                    <a:lnTo>
                      <a:pt x="349" y="48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36" name="Rectangle 113"/>
              <p:cNvSpPr>
                <a:spLocks noChangeArrowheads="1"/>
              </p:cNvSpPr>
              <p:nvPr/>
            </p:nvSpPr>
            <p:spPr bwMode="auto">
              <a:xfrm>
                <a:off x="7699078" y="5252485"/>
                <a:ext cx="30376" cy="141751"/>
              </a:xfrm>
              <a:prstGeom prst="rect">
                <a:avLst/>
              </a:prstGeom>
              <a:solidFill>
                <a:schemeClr val="bg1"/>
              </a:solidFill>
              <a:ln w="9525">
                <a:noFill/>
                <a:miter lim="800000"/>
              </a:ln>
            </p:spPr>
            <p:txBody>
              <a:bodyPr vert="horz" wrap="square" lIns="91440" tIns="45720" rIns="91440" bIns="45720" numCol="1" anchor="t" anchorCtr="0" compatLnSpc="1"/>
              <a:lstStyle/>
              <a:p>
                <a:endParaRPr lang="zh-CN" altLang="en-US"/>
              </a:p>
            </p:txBody>
          </p:sp>
          <p:sp>
            <p:nvSpPr>
              <p:cNvPr id="137" name="Freeform 114"/>
              <p:cNvSpPr>
                <a:spLocks noEditPoints="1"/>
              </p:cNvSpPr>
              <p:nvPr/>
            </p:nvSpPr>
            <p:spPr bwMode="auto">
              <a:xfrm>
                <a:off x="7753078" y="5252485"/>
                <a:ext cx="145127" cy="141751"/>
              </a:xfrm>
              <a:custGeom>
                <a:avLst/>
                <a:gdLst>
                  <a:gd name="T0" fmla="*/ 33 w 43"/>
                  <a:gd name="T1" fmla="*/ 42 h 42"/>
                  <a:gd name="T2" fmla="*/ 28 w 43"/>
                  <a:gd name="T3" fmla="*/ 33 h 42"/>
                  <a:gd name="T4" fmla="*/ 12 w 43"/>
                  <a:gd name="T5" fmla="*/ 33 h 42"/>
                  <a:gd name="T6" fmla="*/ 7 w 43"/>
                  <a:gd name="T7" fmla="*/ 42 h 42"/>
                  <a:gd name="T8" fmla="*/ 0 w 43"/>
                  <a:gd name="T9" fmla="*/ 42 h 42"/>
                  <a:gd name="T10" fmla="*/ 17 w 43"/>
                  <a:gd name="T11" fmla="*/ 0 h 42"/>
                  <a:gd name="T12" fmla="*/ 24 w 43"/>
                  <a:gd name="T13" fmla="*/ 0 h 42"/>
                  <a:gd name="T14" fmla="*/ 43 w 43"/>
                  <a:gd name="T15" fmla="*/ 42 h 42"/>
                  <a:gd name="T16" fmla="*/ 33 w 43"/>
                  <a:gd name="T17" fmla="*/ 42 h 42"/>
                  <a:gd name="T18" fmla="*/ 26 w 43"/>
                  <a:gd name="T19" fmla="*/ 23 h 42"/>
                  <a:gd name="T20" fmla="*/ 21 w 43"/>
                  <a:gd name="T21" fmla="*/ 9 h 42"/>
                  <a:gd name="T22" fmla="*/ 14 w 43"/>
                  <a:gd name="T23" fmla="*/ 23 h 42"/>
                  <a:gd name="T24" fmla="*/ 26 w 43"/>
                  <a:gd name="T25"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2">
                    <a:moveTo>
                      <a:pt x="33" y="42"/>
                    </a:moveTo>
                    <a:lnTo>
                      <a:pt x="28" y="33"/>
                    </a:lnTo>
                    <a:lnTo>
                      <a:pt x="12" y="33"/>
                    </a:lnTo>
                    <a:lnTo>
                      <a:pt x="7" y="42"/>
                    </a:lnTo>
                    <a:lnTo>
                      <a:pt x="0" y="42"/>
                    </a:lnTo>
                    <a:lnTo>
                      <a:pt x="17" y="0"/>
                    </a:lnTo>
                    <a:lnTo>
                      <a:pt x="24" y="0"/>
                    </a:lnTo>
                    <a:lnTo>
                      <a:pt x="43" y="42"/>
                    </a:lnTo>
                    <a:lnTo>
                      <a:pt x="33" y="42"/>
                    </a:lnTo>
                    <a:close/>
                    <a:moveTo>
                      <a:pt x="26" y="23"/>
                    </a:moveTo>
                    <a:lnTo>
                      <a:pt x="21" y="9"/>
                    </a:lnTo>
                    <a:lnTo>
                      <a:pt x="14" y="23"/>
                    </a:lnTo>
                    <a:lnTo>
                      <a:pt x="26" y="23"/>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38" name="Freeform 115"/>
              <p:cNvSpPr>
                <a:spLocks noEditPoints="1"/>
              </p:cNvSpPr>
              <p:nvPr/>
            </p:nvSpPr>
            <p:spPr bwMode="auto">
              <a:xfrm>
                <a:off x="7904954" y="5245735"/>
                <a:ext cx="145127" cy="148501"/>
              </a:xfrm>
              <a:custGeom>
                <a:avLst/>
                <a:gdLst>
                  <a:gd name="T0" fmla="*/ 360 w 720"/>
                  <a:gd name="T1" fmla="*/ 0 h 736"/>
                  <a:gd name="T2" fmla="*/ 720 w 720"/>
                  <a:gd name="T3" fmla="*/ 388 h 736"/>
                  <a:gd name="T4" fmla="*/ 360 w 720"/>
                  <a:gd name="T5" fmla="*/ 736 h 736"/>
                  <a:gd name="T6" fmla="*/ 0 w 720"/>
                  <a:gd name="T7" fmla="*/ 388 h 736"/>
                  <a:gd name="T8" fmla="*/ 360 w 720"/>
                  <a:gd name="T9" fmla="*/ 0 h 736"/>
                  <a:gd name="T10" fmla="*/ 200 w 720"/>
                  <a:gd name="T11" fmla="*/ 543 h 736"/>
                  <a:gd name="T12" fmla="*/ 360 w 720"/>
                  <a:gd name="T13" fmla="*/ 620 h 736"/>
                  <a:gd name="T14" fmla="*/ 560 w 720"/>
                  <a:gd name="T15" fmla="*/ 388 h 736"/>
                  <a:gd name="T16" fmla="*/ 360 w 720"/>
                  <a:gd name="T17" fmla="*/ 117 h 736"/>
                  <a:gd name="T18" fmla="*/ 160 w 720"/>
                  <a:gd name="T19" fmla="*/ 388 h 736"/>
                  <a:gd name="T20" fmla="*/ 200 w 720"/>
                  <a:gd name="T21" fmla="*/ 543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0" h="736">
                    <a:moveTo>
                      <a:pt x="360" y="0"/>
                    </a:moveTo>
                    <a:cubicBezTo>
                      <a:pt x="600" y="0"/>
                      <a:pt x="720" y="155"/>
                      <a:pt x="720" y="388"/>
                    </a:cubicBezTo>
                    <a:cubicBezTo>
                      <a:pt x="720" y="543"/>
                      <a:pt x="600" y="736"/>
                      <a:pt x="360" y="736"/>
                    </a:cubicBezTo>
                    <a:cubicBezTo>
                      <a:pt x="80" y="736"/>
                      <a:pt x="0" y="543"/>
                      <a:pt x="0" y="388"/>
                    </a:cubicBezTo>
                    <a:cubicBezTo>
                      <a:pt x="0" y="155"/>
                      <a:pt x="120" y="0"/>
                      <a:pt x="360" y="0"/>
                    </a:cubicBezTo>
                    <a:moveTo>
                      <a:pt x="200" y="543"/>
                    </a:moveTo>
                    <a:cubicBezTo>
                      <a:pt x="200" y="582"/>
                      <a:pt x="280" y="620"/>
                      <a:pt x="360" y="620"/>
                    </a:cubicBezTo>
                    <a:cubicBezTo>
                      <a:pt x="440" y="620"/>
                      <a:pt x="560" y="582"/>
                      <a:pt x="560" y="388"/>
                    </a:cubicBezTo>
                    <a:cubicBezTo>
                      <a:pt x="560" y="272"/>
                      <a:pt x="520" y="117"/>
                      <a:pt x="360" y="117"/>
                    </a:cubicBezTo>
                    <a:cubicBezTo>
                      <a:pt x="200" y="117"/>
                      <a:pt x="160" y="272"/>
                      <a:pt x="160" y="388"/>
                    </a:cubicBezTo>
                    <a:cubicBezTo>
                      <a:pt x="160" y="465"/>
                      <a:pt x="160" y="504"/>
                      <a:pt x="200" y="543"/>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39" name="Freeform 116"/>
              <p:cNvSpPr/>
              <p:nvPr/>
            </p:nvSpPr>
            <p:spPr bwMode="auto">
              <a:xfrm>
                <a:off x="8161456" y="5252485"/>
                <a:ext cx="118127" cy="141751"/>
              </a:xfrm>
              <a:custGeom>
                <a:avLst/>
                <a:gdLst>
                  <a:gd name="T0" fmla="*/ 158 w 592"/>
                  <a:gd name="T1" fmla="*/ 0 h 688"/>
                  <a:gd name="T2" fmla="*/ 158 w 592"/>
                  <a:gd name="T3" fmla="*/ 344 h 688"/>
                  <a:gd name="T4" fmla="*/ 198 w 592"/>
                  <a:gd name="T5" fmla="*/ 497 h 688"/>
                  <a:gd name="T6" fmla="*/ 316 w 592"/>
                  <a:gd name="T7" fmla="*/ 574 h 688"/>
                  <a:gd name="T8" fmla="*/ 435 w 592"/>
                  <a:gd name="T9" fmla="*/ 383 h 688"/>
                  <a:gd name="T10" fmla="*/ 435 w 592"/>
                  <a:gd name="T11" fmla="*/ 0 h 688"/>
                  <a:gd name="T12" fmla="*/ 592 w 592"/>
                  <a:gd name="T13" fmla="*/ 0 h 688"/>
                  <a:gd name="T14" fmla="*/ 592 w 592"/>
                  <a:gd name="T15" fmla="*/ 344 h 688"/>
                  <a:gd name="T16" fmla="*/ 553 w 592"/>
                  <a:gd name="T17" fmla="*/ 574 h 688"/>
                  <a:gd name="T18" fmla="*/ 316 w 592"/>
                  <a:gd name="T19" fmla="*/ 688 h 688"/>
                  <a:gd name="T20" fmla="*/ 0 w 592"/>
                  <a:gd name="T21" fmla="*/ 344 h 688"/>
                  <a:gd name="T22" fmla="*/ 0 w 592"/>
                  <a:gd name="T23" fmla="*/ 0 h 688"/>
                  <a:gd name="T24" fmla="*/ 158 w 592"/>
                  <a:gd name="T25"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8">
                    <a:moveTo>
                      <a:pt x="158" y="0"/>
                    </a:moveTo>
                    <a:cubicBezTo>
                      <a:pt x="158" y="344"/>
                      <a:pt x="158" y="344"/>
                      <a:pt x="158" y="344"/>
                    </a:cubicBezTo>
                    <a:cubicBezTo>
                      <a:pt x="158" y="421"/>
                      <a:pt x="158" y="459"/>
                      <a:pt x="198" y="497"/>
                    </a:cubicBezTo>
                    <a:cubicBezTo>
                      <a:pt x="198" y="574"/>
                      <a:pt x="277" y="574"/>
                      <a:pt x="316" y="574"/>
                    </a:cubicBezTo>
                    <a:cubicBezTo>
                      <a:pt x="435" y="574"/>
                      <a:pt x="435" y="497"/>
                      <a:pt x="435" y="383"/>
                    </a:cubicBezTo>
                    <a:cubicBezTo>
                      <a:pt x="435" y="0"/>
                      <a:pt x="435" y="0"/>
                      <a:pt x="435" y="0"/>
                    </a:cubicBezTo>
                    <a:cubicBezTo>
                      <a:pt x="592" y="0"/>
                      <a:pt x="592" y="0"/>
                      <a:pt x="592" y="0"/>
                    </a:cubicBezTo>
                    <a:cubicBezTo>
                      <a:pt x="592" y="344"/>
                      <a:pt x="592" y="344"/>
                      <a:pt x="592" y="344"/>
                    </a:cubicBezTo>
                    <a:cubicBezTo>
                      <a:pt x="592" y="459"/>
                      <a:pt x="592" y="536"/>
                      <a:pt x="553" y="574"/>
                    </a:cubicBezTo>
                    <a:cubicBezTo>
                      <a:pt x="514" y="688"/>
                      <a:pt x="395" y="688"/>
                      <a:pt x="316" y="688"/>
                    </a:cubicBezTo>
                    <a:cubicBezTo>
                      <a:pt x="0" y="688"/>
                      <a:pt x="0" y="497"/>
                      <a:pt x="0" y="344"/>
                    </a:cubicBezTo>
                    <a:cubicBezTo>
                      <a:pt x="0" y="0"/>
                      <a:pt x="0" y="0"/>
                      <a:pt x="0" y="0"/>
                    </a:cubicBezTo>
                    <a:lnTo>
                      <a:pt x="158"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40" name="Freeform 117"/>
              <p:cNvSpPr/>
              <p:nvPr/>
            </p:nvSpPr>
            <p:spPr bwMode="auto">
              <a:xfrm>
                <a:off x="8320084" y="5252485"/>
                <a:ext cx="111377" cy="141751"/>
              </a:xfrm>
              <a:custGeom>
                <a:avLst/>
                <a:gdLst>
                  <a:gd name="T0" fmla="*/ 0 w 33"/>
                  <a:gd name="T1" fmla="*/ 0 h 42"/>
                  <a:gd name="T2" fmla="*/ 9 w 33"/>
                  <a:gd name="T3" fmla="*/ 0 h 42"/>
                  <a:gd name="T4" fmla="*/ 26 w 33"/>
                  <a:gd name="T5" fmla="*/ 28 h 42"/>
                  <a:gd name="T6" fmla="*/ 26 w 33"/>
                  <a:gd name="T7" fmla="*/ 28 h 42"/>
                  <a:gd name="T8" fmla="*/ 26 w 33"/>
                  <a:gd name="T9" fmla="*/ 0 h 42"/>
                  <a:gd name="T10" fmla="*/ 33 w 33"/>
                  <a:gd name="T11" fmla="*/ 0 h 42"/>
                  <a:gd name="T12" fmla="*/ 33 w 33"/>
                  <a:gd name="T13" fmla="*/ 42 h 42"/>
                  <a:gd name="T14" fmla="*/ 26 w 33"/>
                  <a:gd name="T15" fmla="*/ 42 h 42"/>
                  <a:gd name="T16" fmla="*/ 9 w 33"/>
                  <a:gd name="T17" fmla="*/ 14 h 42"/>
                  <a:gd name="T18" fmla="*/ 7 w 33"/>
                  <a:gd name="T19" fmla="*/ 14 h 42"/>
                  <a:gd name="T20" fmla="*/ 7 w 33"/>
                  <a:gd name="T21" fmla="*/ 42 h 42"/>
                  <a:gd name="T22" fmla="*/ 0 w 33"/>
                  <a:gd name="T23" fmla="*/ 42 h 42"/>
                  <a:gd name="T24" fmla="*/ 0 w 33"/>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42">
                    <a:moveTo>
                      <a:pt x="0" y="0"/>
                    </a:moveTo>
                    <a:lnTo>
                      <a:pt x="9" y="0"/>
                    </a:lnTo>
                    <a:lnTo>
                      <a:pt x="26" y="28"/>
                    </a:lnTo>
                    <a:lnTo>
                      <a:pt x="26" y="28"/>
                    </a:lnTo>
                    <a:lnTo>
                      <a:pt x="26" y="0"/>
                    </a:lnTo>
                    <a:lnTo>
                      <a:pt x="33" y="0"/>
                    </a:lnTo>
                    <a:lnTo>
                      <a:pt x="33" y="42"/>
                    </a:lnTo>
                    <a:lnTo>
                      <a:pt x="26" y="42"/>
                    </a:lnTo>
                    <a:lnTo>
                      <a:pt x="9" y="14"/>
                    </a:lnTo>
                    <a:lnTo>
                      <a:pt x="7" y="14"/>
                    </a:lnTo>
                    <a:lnTo>
                      <a:pt x="7" y="42"/>
                    </a:lnTo>
                    <a:lnTo>
                      <a:pt x="0"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41" name="Rectangle 118"/>
              <p:cNvSpPr>
                <a:spLocks noChangeArrowheads="1"/>
              </p:cNvSpPr>
              <p:nvPr/>
            </p:nvSpPr>
            <p:spPr bwMode="auto">
              <a:xfrm>
                <a:off x="8471959" y="5252485"/>
                <a:ext cx="33750" cy="141751"/>
              </a:xfrm>
              <a:prstGeom prst="rect">
                <a:avLst/>
              </a:prstGeom>
              <a:solidFill>
                <a:schemeClr val="bg1"/>
              </a:solidFill>
              <a:ln w="9525">
                <a:noFill/>
                <a:miter lim="800000"/>
              </a:ln>
            </p:spPr>
            <p:txBody>
              <a:bodyPr vert="horz" wrap="square" lIns="91440" tIns="45720" rIns="91440" bIns="45720" numCol="1" anchor="t" anchorCtr="0" compatLnSpc="1"/>
              <a:lstStyle/>
              <a:p>
                <a:endParaRPr lang="zh-CN" altLang="en-US"/>
              </a:p>
            </p:txBody>
          </p:sp>
          <p:sp>
            <p:nvSpPr>
              <p:cNvPr id="142" name="Freeform 119"/>
              <p:cNvSpPr/>
              <p:nvPr/>
            </p:nvSpPr>
            <p:spPr bwMode="auto">
              <a:xfrm>
                <a:off x="8525960" y="5252485"/>
                <a:ext cx="141751" cy="141751"/>
              </a:xfrm>
              <a:custGeom>
                <a:avLst/>
                <a:gdLst>
                  <a:gd name="T0" fmla="*/ 0 w 42"/>
                  <a:gd name="T1" fmla="*/ 0 h 42"/>
                  <a:gd name="T2" fmla="*/ 10 w 42"/>
                  <a:gd name="T3" fmla="*/ 0 h 42"/>
                  <a:gd name="T4" fmla="*/ 19 w 42"/>
                  <a:gd name="T5" fmla="*/ 30 h 42"/>
                  <a:gd name="T6" fmla="*/ 22 w 42"/>
                  <a:gd name="T7" fmla="*/ 30 h 42"/>
                  <a:gd name="T8" fmla="*/ 32 w 42"/>
                  <a:gd name="T9" fmla="*/ 0 h 42"/>
                  <a:gd name="T10" fmla="*/ 42 w 42"/>
                  <a:gd name="T11" fmla="*/ 0 h 42"/>
                  <a:gd name="T12" fmla="*/ 24 w 42"/>
                  <a:gd name="T13" fmla="*/ 42 h 42"/>
                  <a:gd name="T14" fmla="*/ 15 w 42"/>
                  <a:gd name="T15" fmla="*/ 42 h 42"/>
                  <a:gd name="T16" fmla="*/ 0 w 42"/>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2">
                    <a:moveTo>
                      <a:pt x="0" y="0"/>
                    </a:moveTo>
                    <a:lnTo>
                      <a:pt x="10" y="0"/>
                    </a:lnTo>
                    <a:lnTo>
                      <a:pt x="19" y="30"/>
                    </a:lnTo>
                    <a:lnTo>
                      <a:pt x="22" y="30"/>
                    </a:lnTo>
                    <a:lnTo>
                      <a:pt x="32" y="0"/>
                    </a:lnTo>
                    <a:lnTo>
                      <a:pt x="42" y="0"/>
                    </a:lnTo>
                    <a:lnTo>
                      <a:pt x="24" y="42"/>
                    </a:lnTo>
                    <a:lnTo>
                      <a:pt x="15"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43" name="Freeform 120"/>
              <p:cNvSpPr/>
              <p:nvPr/>
            </p:nvSpPr>
            <p:spPr bwMode="auto">
              <a:xfrm>
                <a:off x="8687961" y="5252485"/>
                <a:ext cx="111377" cy="141751"/>
              </a:xfrm>
              <a:custGeom>
                <a:avLst/>
                <a:gdLst>
                  <a:gd name="T0" fmla="*/ 0 w 33"/>
                  <a:gd name="T1" fmla="*/ 0 h 42"/>
                  <a:gd name="T2" fmla="*/ 30 w 33"/>
                  <a:gd name="T3" fmla="*/ 0 h 42"/>
                  <a:gd name="T4" fmla="*/ 30 w 33"/>
                  <a:gd name="T5" fmla="*/ 7 h 42"/>
                  <a:gd name="T6" fmla="*/ 9 w 33"/>
                  <a:gd name="T7" fmla="*/ 7 h 42"/>
                  <a:gd name="T8" fmla="*/ 9 w 33"/>
                  <a:gd name="T9" fmla="*/ 16 h 42"/>
                  <a:gd name="T10" fmla="*/ 30 w 33"/>
                  <a:gd name="T11" fmla="*/ 16 h 42"/>
                  <a:gd name="T12" fmla="*/ 30 w 33"/>
                  <a:gd name="T13" fmla="*/ 23 h 42"/>
                  <a:gd name="T14" fmla="*/ 9 w 33"/>
                  <a:gd name="T15" fmla="*/ 23 h 42"/>
                  <a:gd name="T16" fmla="*/ 9 w 33"/>
                  <a:gd name="T17" fmla="*/ 35 h 42"/>
                  <a:gd name="T18" fmla="*/ 33 w 33"/>
                  <a:gd name="T19" fmla="*/ 35 h 42"/>
                  <a:gd name="T20" fmla="*/ 33 w 33"/>
                  <a:gd name="T21" fmla="*/ 42 h 42"/>
                  <a:gd name="T22" fmla="*/ 0 w 33"/>
                  <a:gd name="T23" fmla="*/ 42 h 42"/>
                  <a:gd name="T24" fmla="*/ 0 w 33"/>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42">
                    <a:moveTo>
                      <a:pt x="0" y="0"/>
                    </a:moveTo>
                    <a:lnTo>
                      <a:pt x="30" y="0"/>
                    </a:lnTo>
                    <a:lnTo>
                      <a:pt x="30" y="7"/>
                    </a:lnTo>
                    <a:lnTo>
                      <a:pt x="9" y="7"/>
                    </a:lnTo>
                    <a:lnTo>
                      <a:pt x="9" y="16"/>
                    </a:lnTo>
                    <a:lnTo>
                      <a:pt x="30" y="16"/>
                    </a:lnTo>
                    <a:lnTo>
                      <a:pt x="30" y="23"/>
                    </a:lnTo>
                    <a:lnTo>
                      <a:pt x="9" y="23"/>
                    </a:lnTo>
                    <a:lnTo>
                      <a:pt x="9" y="35"/>
                    </a:lnTo>
                    <a:lnTo>
                      <a:pt x="33" y="35"/>
                    </a:lnTo>
                    <a:lnTo>
                      <a:pt x="33" y="42"/>
                    </a:lnTo>
                    <a:lnTo>
                      <a:pt x="0"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44" name="Freeform 121"/>
              <p:cNvSpPr>
                <a:spLocks noEditPoints="1"/>
              </p:cNvSpPr>
              <p:nvPr/>
            </p:nvSpPr>
            <p:spPr bwMode="auto">
              <a:xfrm>
                <a:off x="8833089" y="5252485"/>
                <a:ext cx="124877" cy="141751"/>
              </a:xfrm>
              <a:custGeom>
                <a:avLst/>
                <a:gdLst>
                  <a:gd name="T0" fmla="*/ 0 w 624"/>
                  <a:gd name="T1" fmla="*/ 0 h 688"/>
                  <a:gd name="T2" fmla="*/ 312 w 624"/>
                  <a:gd name="T3" fmla="*/ 0 h 688"/>
                  <a:gd name="T4" fmla="*/ 468 w 624"/>
                  <a:gd name="T5" fmla="*/ 0 h 688"/>
                  <a:gd name="T6" fmla="*/ 585 w 624"/>
                  <a:gd name="T7" fmla="*/ 192 h 688"/>
                  <a:gd name="T8" fmla="*/ 468 w 624"/>
                  <a:gd name="T9" fmla="*/ 344 h 688"/>
                  <a:gd name="T10" fmla="*/ 390 w 624"/>
                  <a:gd name="T11" fmla="*/ 383 h 688"/>
                  <a:gd name="T12" fmla="*/ 390 w 624"/>
                  <a:gd name="T13" fmla="*/ 383 h 688"/>
                  <a:gd name="T14" fmla="*/ 546 w 624"/>
                  <a:gd name="T15" fmla="*/ 536 h 688"/>
                  <a:gd name="T16" fmla="*/ 624 w 624"/>
                  <a:gd name="T17" fmla="*/ 688 h 688"/>
                  <a:gd name="T18" fmla="*/ 468 w 624"/>
                  <a:gd name="T19" fmla="*/ 688 h 688"/>
                  <a:gd name="T20" fmla="*/ 351 w 624"/>
                  <a:gd name="T21" fmla="*/ 536 h 688"/>
                  <a:gd name="T22" fmla="*/ 195 w 624"/>
                  <a:gd name="T23" fmla="*/ 383 h 688"/>
                  <a:gd name="T24" fmla="*/ 156 w 624"/>
                  <a:gd name="T25" fmla="*/ 383 h 688"/>
                  <a:gd name="T26" fmla="*/ 156 w 624"/>
                  <a:gd name="T27" fmla="*/ 688 h 688"/>
                  <a:gd name="T28" fmla="*/ 0 w 624"/>
                  <a:gd name="T29" fmla="*/ 688 h 688"/>
                  <a:gd name="T30" fmla="*/ 0 w 624"/>
                  <a:gd name="T31" fmla="*/ 0 h 688"/>
                  <a:gd name="T32" fmla="*/ 156 w 624"/>
                  <a:gd name="T33" fmla="*/ 268 h 688"/>
                  <a:gd name="T34" fmla="*/ 273 w 624"/>
                  <a:gd name="T35" fmla="*/ 268 h 688"/>
                  <a:gd name="T36" fmla="*/ 390 w 624"/>
                  <a:gd name="T37" fmla="*/ 268 h 688"/>
                  <a:gd name="T38" fmla="*/ 429 w 624"/>
                  <a:gd name="T39" fmla="*/ 192 h 688"/>
                  <a:gd name="T40" fmla="*/ 390 w 624"/>
                  <a:gd name="T41" fmla="*/ 115 h 688"/>
                  <a:gd name="T42" fmla="*/ 273 w 624"/>
                  <a:gd name="T43" fmla="*/ 115 h 688"/>
                  <a:gd name="T44" fmla="*/ 156 w 624"/>
                  <a:gd name="T45" fmla="*/ 115 h 688"/>
                  <a:gd name="T46" fmla="*/ 156 w 624"/>
                  <a:gd name="T47" fmla="*/ 268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4" h="688">
                    <a:moveTo>
                      <a:pt x="0" y="0"/>
                    </a:moveTo>
                    <a:cubicBezTo>
                      <a:pt x="312" y="0"/>
                      <a:pt x="312" y="0"/>
                      <a:pt x="312" y="0"/>
                    </a:cubicBezTo>
                    <a:cubicBezTo>
                      <a:pt x="429" y="0"/>
                      <a:pt x="429" y="0"/>
                      <a:pt x="468" y="0"/>
                    </a:cubicBezTo>
                    <a:cubicBezTo>
                      <a:pt x="546" y="39"/>
                      <a:pt x="585" y="115"/>
                      <a:pt x="585" y="192"/>
                    </a:cubicBezTo>
                    <a:cubicBezTo>
                      <a:pt x="585" y="268"/>
                      <a:pt x="546" y="306"/>
                      <a:pt x="468" y="344"/>
                    </a:cubicBezTo>
                    <a:cubicBezTo>
                      <a:pt x="468" y="344"/>
                      <a:pt x="429" y="383"/>
                      <a:pt x="390" y="383"/>
                    </a:cubicBezTo>
                    <a:cubicBezTo>
                      <a:pt x="390" y="383"/>
                      <a:pt x="390" y="383"/>
                      <a:pt x="390" y="383"/>
                    </a:cubicBezTo>
                    <a:cubicBezTo>
                      <a:pt x="468" y="421"/>
                      <a:pt x="468" y="421"/>
                      <a:pt x="546" y="536"/>
                    </a:cubicBezTo>
                    <a:cubicBezTo>
                      <a:pt x="624" y="688"/>
                      <a:pt x="624" y="688"/>
                      <a:pt x="624" y="688"/>
                    </a:cubicBezTo>
                    <a:cubicBezTo>
                      <a:pt x="468" y="688"/>
                      <a:pt x="468" y="688"/>
                      <a:pt x="468" y="688"/>
                    </a:cubicBezTo>
                    <a:cubicBezTo>
                      <a:pt x="351" y="536"/>
                      <a:pt x="351" y="536"/>
                      <a:pt x="351" y="536"/>
                    </a:cubicBezTo>
                    <a:cubicBezTo>
                      <a:pt x="273" y="383"/>
                      <a:pt x="273" y="383"/>
                      <a:pt x="195" y="383"/>
                    </a:cubicBezTo>
                    <a:cubicBezTo>
                      <a:pt x="156" y="383"/>
                      <a:pt x="156" y="383"/>
                      <a:pt x="156" y="383"/>
                    </a:cubicBezTo>
                    <a:cubicBezTo>
                      <a:pt x="156" y="688"/>
                      <a:pt x="156" y="688"/>
                      <a:pt x="156" y="688"/>
                    </a:cubicBezTo>
                    <a:cubicBezTo>
                      <a:pt x="0" y="688"/>
                      <a:pt x="0" y="688"/>
                      <a:pt x="0" y="688"/>
                    </a:cubicBezTo>
                    <a:lnTo>
                      <a:pt x="0" y="0"/>
                    </a:lnTo>
                    <a:close/>
                    <a:moveTo>
                      <a:pt x="156" y="268"/>
                    </a:moveTo>
                    <a:cubicBezTo>
                      <a:pt x="273" y="268"/>
                      <a:pt x="273" y="268"/>
                      <a:pt x="273" y="268"/>
                    </a:cubicBezTo>
                    <a:cubicBezTo>
                      <a:pt x="312" y="268"/>
                      <a:pt x="351" y="268"/>
                      <a:pt x="390" y="268"/>
                    </a:cubicBezTo>
                    <a:cubicBezTo>
                      <a:pt x="429" y="268"/>
                      <a:pt x="429" y="192"/>
                      <a:pt x="429" y="192"/>
                    </a:cubicBezTo>
                    <a:cubicBezTo>
                      <a:pt x="429" y="153"/>
                      <a:pt x="429" y="115"/>
                      <a:pt x="390" y="115"/>
                    </a:cubicBezTo>
                    <a:cubicBezTo>
                      <a:pt x="390" y="115"/>
                      <a:pt x="351" y="115"/>
                      <a:pt x="273" y="115"/>
                    </a:cubicBezTo>
                    <a:cubicBezTo>
                      <a:pt x="156" y="115"/>
                      <a:pt x="156" y="115"/>
                      <a:pt x="156" y="115"/>
                    </a:cubicBezTo>
                    <a:lnTo>
                      <a:pt x="156" y="268"/>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45" name="Freeform 122"/>
              <p:cNvSpPr/>
              <p:nvPr/>
            </p:nvSpPr>
            <p:spPr bwMode="auto">
              <a:xfrm>
                <a:off x="8981590" y="5245735"/>
                <a:ext cx="118127" cy="148501"/>
              </a:xfrm>
              <a:custGeom>
                <a:avLst/>
                <a:gdLst>
                  <a:gd name="T0" fmla="*/ 119 w 592"/>
                  <a:gd name="T1" fmla="*/ 465 h 736"/>
                  <a:gd name="T2" fmla="*/ 277 w 592"/>
                  <a:gd name="T3" fmla="*/ 620 h 736"/>
                  <a:gd name="T4" fmla="*/ 435 w 592"/>
                  <a:gd name="T5" fmla="*/ 504 h 736"/>
                  <a:gd name="T6" fmla="*/ 237 w 592"/>
                  <a:gd name="T7" fmla="*/ 427 h 736"/>
                  <a:gd name="T8" fmla="*/ 40 w 592"/>
                  <a:gd name="T9" fmla="*/ 194 h 736"/>
                  <a:gd name="T10" fmla="*/ 277 w 592"/>
                  <a:gd name="T11" fmla="*/ 0 h 736"/>
                  <a:gd name="T12" fmla="*/ 553 w 592"/>
                  <a:gd name="T13" fmla="*/ 233 h 736"/>
                  <a:gd name="T14" fmla="*/ 395 w 592"/>
                  <a:gd name="T15" fmla="*/ 233 h 736"/>
                  <a:gd name="T16" fmla="*/ 277 w 592"/>
                  <a:gd name="T17" fmla="*/ 117 h 736"/>
                  <a:gd name="T18" fmla="*/ 158 w 592"/>
                  <a:gd name="T19" fmla="*/ 194 h 736"/>
                  <a:gd name="T20" fmla="*/ 316 w 592"/>
                  <a:gd name="T21" fmla="*/ 272 h 736"/>
                  <a:gd name="T22" fmla="*/ 592 w 592"/>
                  <a:gd name="T23" fmla="*/ 504 h 736"/>
                  <a:gd name="T24" fmla="*/ 474 w 592"/>
                  <a:gd name="T25" fmla="*/ 698 h 736"/>
                  <a:gd name="T26" fmla="*/ 277 w 592"/>
                  <a:gd name="T27" fmla="*/ 736 h 736"/>
                  <a:gd name="T28" fmla="*/ 0 w 592"/>
                  <a:gd name="T29" fmla="*/ 504 h 736"/>
                  <a:gd name="T30" fmla="*/ 119 w 592"/>
                  <a:gd name="T31" fmla="*/ 465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2" h="736">
                    <a:moveTo>
                      <a:pt x="119" y="465"/>
                    </a:moveTo>
                    <a:cubicBezTo>
                      <a:pt x="158" y="504"/>
                      <a:pt x="158" y="620"/>
                      <a:pt x="277" y="620"/>
                    </a:cubicBezTo>
                    <a:cubicBezTo>
                      <a:pt x="395" y="620"/>
                      <a:pt x="435" y="582"/>
                      <a:pt x="435" y="504"/>
                    </a:cubicBezTo>
                    <a:cubicBezTo>
                      <a:pt x="435" y="465"/>
                      <a:pt x="395" y="465"/>
                      <a:pt x="237" y="427"/>
                    </a:cubicBezTo>
                    <a:cubicBezTo>
                      <a:pt x="198" y="388"/>
                      <a:pt x="40" y="349"/>
                      <a:pt x="40" y="194"/>
                    </a:cubicBezTo>
                    <a:cubicBezTo>
                      <a:pt x="40" y="117"/>
                      <a:pt x="79" y="0"/>
                      <a:pt x="277" y="0"/>
                    </a:cubicBezTo>
                    <a:cubicBezTo>
                      <a:pt x="435" y="0"/>
                      <a:pt x="553" y="78"/>
                      <a:pt x="553" y="233"/>
                    </a:cubicBezTo>
                    <a:cubicBezTo>
                      <a:pt x="395" y="233"/>
                      <a:pt x="395" y="233"/>
                      <a:pt x="395" y="233"/>
                    </a:cubicBezTo>
                    <a:cubicBezTo>
                      <a:pt x="395" y="194"/>
                      <a:pt x="395" y="117"/>
                      <a:pt x="277" y="117"/>
                    </a:cubicBezTo>
                    <a:cubicBezTo>
                      <a:pt x="237" y="117"/>
                      <a:pt x="158" y="155"/>
                      <a:pt x="158" y="194"/>
                    </a:cubicBezTo>
                    <a:cubicBezTo>
                      <a:pt x="158" y="233"/>
                      <a:pt x="198" y="272"/>
                      <a:pt x="316" y="272"/>
                    </a:cubicBezTo>
                    <a:cubicBezTo>
                      <a:pt x="435" y="310"/>
                      <a:pt x="592" y="349"/>
                      <a:pt x="592" y="504"/>
                    </a:cubicBezTo>
                    <a:cubicBezTo>
                      <a:pt x="592" y="620"/>
                      <a:pt x="514" y="659"/>
                      <a:pt x="474" y="698"/>
                    </a:cubicBezTo>
                    <a:cubicBezTo>
                      <a:pt x="395" y="736"/>
                      <a:pt x="316" y="736"/>
                      <a:pt x="277" y="736"/>
                    </a:cubicBezTo>
                    <a:cubicBezTo>
                      <a:pt x="198" y="736"/>
                      <a:pt x="40" y="736"/>
                      <a:pt x="0" y="504"/>
                    </a:cubicBezTo>
                    <a:lnTo>
                      <a:pt x="119" y="465"/>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46" name="Rectangle 123"/>
              <p:cNvSpPr>
                <a:spLocks noChangeArrowheads="1"/>
              </p:cNvSpPr>
              <p:nvPr/>
            </p:nvSpPr>
            <p:spPr bwMode="auto">
              <a:xfrm>
                <a:off x="9133465" y="5252485"/>
                <a:ext cx="27000" cy="141751"/>
              </a:xfrm>
              <a:prstGeom prst="rect">
                <a:avLst/>
              </a:prstGeom>
              <a:solidFill>
                <a:schemeClr val="bg1"/>
              </a:solidFill>
              <a:ln w="9525">
                <a:noFill/>
                <a:miter lim="800000"/>
              </a:ln>
            </p:spPr>
            <p:txBody>
              <a:bodyPr vert="horz" wrap="square" lIns="91440" tIns="45720" rIns="91440" bIns="45720" numCol="1" anchor="t" anchorCtr="0" compatLnSpc="1"/>
              <a:lstStyle/>
              <a:p>
                <a:endParaRPr lang="zh-CN" altLang="en-US"/>
              </a:p>
            </p:txBody>
          </p:sp>
          <p:sp>
            <p:nvSpPr>
              <p:cNvPr id="147" name="Freeform 124"/>
              <p:cNvSpPr/>
              <p:nvPr/>
            </p:nvSpPr>
            <p:spPr bwMode="auto">
              <a:xfrm>
                <a:off x="9187466" y="5252485"/>
                <a:ext cx="114751" cy="141751"/>
              </a:xfrm>
              <a:custGeom>
                <a:avLst/>
                <a:gdLst>
                  <a:gd name="T0" fmla="*/ 12 w 34"/>
                  <a:gd name="T1" fmla="*/ 7 h 42"/>
                  <a:gd name="T2" fmla="*/ 0 w 34"/>
                  <a:gd name="T3" fmla="*/ 7 h 42"/>
                  <a:gd name="T4" fmla="*/ 0 w 34"/>
                  <a:gd name="T5" fmla="*/ 0 h 42"/>
                  <a:gd name="T6" fmla="*/ 34 w 34"/>
                  <a:gd name="T7" fmla="*/ 0 h 42"/>
                  <a:gd name="T8" fmla="*/ 34 w 34"/>
                  <a:gd name="T9" fmla="*/ 7 h 42"/>
                  <a:gd name="T10" fmla="*/ 22 w 34"/>
                  <a:gd name="T11" fmla="*/ 7 h 42"/>
                  <a:gd name="T12" fmla="*/ 22 w 34"/>
                  <a:gd name="T13" fmla="*/ 42 h 42"/>
                  <a:gd name="T14" fmla="*/ 12 w 34"/>
                  <a:gd name="T15" fmla="*/ 42 h 42"/>
                  <a:gd name="T16" fmla="*/ 12 w 34"/>
                  <a:gd name="T17"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42">
                    <a:moveTo>
                      <a:pt x="12" y="7"/>
                    </a:moveTo>
                    <a:lnTo>
                      <a:pt x="0" y="7"/>
                    </a:lnTo>
                    <a:lnTo>
                      <a:pt x="0" y="0"/>
                    </a:lnTo>
                    <a:lnTo>
                      <a:pt x="34" y="0"/>
                    </a:lnTo>
                    <a:lnTo>
                      <a:pt x="34" y="7"/>
                    </a:lnTo>
                    <a:lnTo>
                      <a:pt x="22" y="7"/>
                    </a:lnTo>
                    <a:lnTo>
                      <a:pt x="22" y="42"/>
                    </a:lnTo>
                    <a:lnTo>
                      <a:pt x="12" y="42"/>
                    </a:lnTo>
                    <a:lnTo>
                      <a:pt x="12" y="7"/>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48" name="Freeform 125"/>
              <p:cNvSpPr/>
              <p:nvPr/>
            </p:nvSpPr>
            <p:spPr bwMode="auto">
              <a:xfrm>
                <a:off x="9319093" y="5252485"/>
                <a:ext cx="131627" cy="141751"/>
              </a:xfrm>
              <a:custGeom>
                <a:avLst/>
                <a:gdLst>
                  <a:gd name="T0" fmla="*/ 16 w 39"/>
                  <a:gd name="T1" fmla="*/ 23 h 42"/>
                  <a:gd name="T2" fmla="*/ 0 w 39"/>
                  <a:gd name="T3" fmla="*/ 0 h 42"/>
                  <a:gd name="T4" fmla="*/ 9 w 39"/>
                  <a:gd name="T5" fmla="*/ 0 h 42"/>
                  <a:gd name="T6" fmla="*/ 18 w 39"/>
                  <a:gd name="T7" fmla="*/ 16 h 42"/>
                  <a:gd name="T8" fmla="*/ 30 w 39"/>
                  <a:gd name="T9" fmla="*/ 0 h 42"/>
                  <a:gd name="T10" fmla="*/ 39 w 39"/>
                  <a:gd name="T11" fmla="*/ 0 h 42"/>
                  <a:gd name="T12" fmla="*/ 23 w 39"/>
                  <a:gd name="T13" fmla="*/ 23 h 42"/>
                  <a:gd name="T14" fmla="*/ 23 w 39"/>
                  <a:gd name="T15" fmla="*/ 42 h 42"/>
                  <a:gd name="T16" fmla="*/ 16 w 39"/>
                  <a:gd name="T17" fmla="*/ 42 h 42"/>
                  <a:gd name="T18" fmla="*/ 16 w 39"/>
                  <a:gd name="T19"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42">
                    <a:moveTo>
                      <a:pt x="16" y="23"/>
                    </a:moveTo>
                    <a:lnTo>
                      <a:pt x="0" y="0"/>
                    </a:lnTo>
                    <a:lnTo>
                      <a:pt x="9" y="0"/>
                    </a:lnTo>
                    <a:lnTo>
                      <a:pt x="18" y="16"/>
                    </a:lnTo>
                    <a:lnTo>
                      <a:pt x="30" y="0"/>
                    </a:lnTo>
                    <a:lnTo>
                      <a:pt x="39" y="0"/>
                    </a:lnTo>
                    <a:lnTo>
                      <a:pt x="23" y="23"/>
                    </a:lnTo>
                    <a:lnTo>
                      <a:pt x="23" y="42"/>
                    </a:lnTo>
                    <a:lnTo>
                      <a:pt x="16" y="42"/>
                    </a:lnTo>
                    <a:lnTo>
                      <a:pt x="16" y="23"/>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149" name="Freeform 126"/>
              <p:cNvSpPr/>
              <p:nvPr/>
            </p:nvSpPr>
            <p:spPr bwMode="auto">
              <a:xfrm>
                <a:off x="5660559" y="4469477"/>
                <a:ext cx="567005" cy="573755"/>
              </a:xfrm>
              <a:custGeom>
                <a:avLst/>
                <a:gdLst>
                  <a:gd name="T0" fmla="*/ 1381 w 2800"/>
                  <a:gd name="T1" fmla="*/ 79 h 2832"/>
                  <a:gd name="T2" fmla="*/ 1302 w 2800"/>
                  <a:gd name="T3" fmla="*/ 512 h 2832"/>
                  <a:gd name="T4" fmla="*/ 1262 w 2800"/>
                  <a:gd name="T5" fmla="*/ 1534 h 2832"/>
                  <a:gd name="T6" fmla="*/ 1223 w 2800"/>
                  <a:gd name="T7" fmla="*/ 2203 h 2832"/>
                  <a:gd name="T8" fmla="*/ 40 w 2800"/>
                  <a:gd name="T9" fmla="*/ 2518 h 2832"/>
                  <a:gd name="T10" fmla="*/ 434 w 2800"/>
                  <a:gd name="T11" fmla="*/ 2832 h 2832"/>
                  <a:gd name="T12" fmla="*/ 1105 w 2800"/>
                  <a:gd name="T13" fmla="*/ 2557 h 2832"/>
                  <a:gd name="T14" fmla="*/ 2130 w 2800"/>
                  <a:gd name="T15" fmla="*/ 2400 h 2832"/>
                  <a:gd name="T16" fmla="*/ 2564 w 2800"/>
                  <a:gd name="T17" fmla="*/ 2596 h 2832"/>
                  <a:gd name="T18" fmla="*/ 2761 w 2800"/>
                  <a:gd name="T19" fmla="*/ 2282 h 2832"/>
                  <a:gd name="T20" fmla="*/ 2209 w 2800"/>
                  <a:gd name="T21" fmla="*/ 2046 h 2832"/>
                  <a:gd name="T22" fmla="*/ 1736 w 2800"/>
                  <a:gd name="T23" fmla="*/ 2124 h 2832"/>
                  <a:gd name="T24" fmla="*/ 1736 w 2800"/>
                  <a:gd name="T25" fmla="*/ 1495 h 2832"/>
                  <a:gd name="T26" fmla="*/ 2091 w 2800"/>
                  <a:gd name="T27" fmla="*/ 1377 h 2832"/>
                  <a:gd name="T28" fmla="*/ 2130 w 2800"/>
                  <a:gd name="T29" fmla="*/ 984 h 2832"/>
                  <a:gd name="T30" fmla="*/ 1815 w 2800"/>
                  <a:gd name="T31" fmla="*/ 944 h 2832"/>
                  <a:gd name="T32" fmla="*/ 1854 w 2800"/>
                  <a:gd name="T33" fmla="*/ 276 h 2832"/>
                  <a:gd name="T34" fmla="*/ 1381 w 2800"/>
                  <a:gd name="T35" fmla="*/ 79 h 2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00" h="2832">
                    <a:moveTo>
                      <a:pt x="1381" y="79"/>
                    </a:moveTo>
                    <a:cubicBezTo>
                      <a:pt x="1223" y="118"/>
                      <a:pt x="1223" y="354"/>
                      <a:pt x="1302" y="512"/>
                    </a:cubicBezTo>
                    <a:cubicBezTo>
                      <a:pt x="1341" y="787"/>
                      <a:pt x="1302" y="1102"/>
                      <a:pt x="1262" y="1534"/>
                    </a:cubicBezTo>
                    <a:cubicBezTo>
                      <a:pt x="1262" y="1770"/>
                      <a:pt x="1223" y="2164"/>
                      <a:pt x="1223" y="2203"/>
                    </a:cubicBezTo>
                    <a:cubicBezTo>
                      <a:pt x="789" y="2360"/>
                      <a:pt x="119" y="2360"/>
                      <a:pt x="40" y="2518"/>
                    </a:cubicBezTo>
                    <a:cubicBezTo>
                      <a:pt x="0" y="2714"/>
                      <a:pt x="355" y="2793"/>
                      <a:pt x="434" y="2832"/>
                    </a:cubicBezTo>
                    <a:cubicBezTo>
                      <a:pt x="553" y="2832"/>
                      <a:pt x="868" y="2675"/>
                      <a:pt x="1105" y="2557"/>
                    </a:cubicBezTo>
                    <a:cubicBezTo>
                      <a:pt x="1223" y="2518"/>
                      <a:pt x="1972" y="2360"/>
                      <a:pt x="2130" y="2400"/>
                    </a:cubicBezTo>
                    <a:cubicBezTo>
                      <a:pt x="2209" y="2596"/>
                      <a:pt x="2524" y="2596"/>
                      <a:pt x="2564" y="2596"/>
                    </a:cubicBezTo>
                    <a:cubicBezTo>
                      <a:pt x="2682" y="2596"/>
                      <a:pt x="2800" y="2282"/>
                      <a:pt x="2761" y="2282"/>
                    </a:cubicBezTo>
                    <a:cubicBezTo>
                      <a:pt x="2722" y="2124"/>
                      <a:pt x="2446" y="2046"/>
                      <a:pt x="2209" y="2046"/>
                    </a:cubicBezTo>
                    <a:cubicBezTo>
                      <a:pt x="2130" y="2046"/>
                      <a:pt x="2012" y="2164"/>
                      <a:pt x="1736" y="2124"/>
                    </a:cubicBezTo>
                    <a:cubicBezTo>
                      <a:pt x="1696" y="2006"/>
                      <a:pt x="1657" y="1731"/>
                      <a:pt x="1736" y="1495"/>
                    </a:cubicBezTo>
                    <a:cubicBezTo>
                      <a:pt x="1815" y="1338"/>
                      <a:pt x="2051" y="1416"/>
                      <a:pt x="2091" y="1377"/>
                    </a:cubicBezTo>
                    <a:cubicBezTo>
                      <a:pt x="2209" y="1259"/>
                      <a:pt x="2209" y="984"/>
                      <a:pt x="2130" y="984"/>
                    </a:cubicBezTo>
                    <a:cubicBezTo>
                      <a:pt x="2051" y="944"/>
                      <a:pt x="1972" y="905"/>
                      <a:pt x="1815" y="944"/>
                    </a:cubicBezTo>
                    <a:cubicBezTo>
                      <a:pt x="1815" y="826"/>
                      <a:pt x="1933" y="512"/>
                      <a:pt x="1854" y="276"/>
                    </a:cubicBezTo>
                    <a:cubicBezTo>
                      <a:pt x="1775" y="0"/>
                      <a:pt x="1460" y="0"/>
                      <a:pt x="1381" y="79"/>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50" name="Freeform 127"/>
              <p:cNvSpPr>
                <a:spLocks noEditPoints="1"/>
              </p:cNvSpPr>
              <p:nvPr/>
            </p:nvSpPr>
            <p:spPr bwMode="auto">
              <a:xfrm>
                <a:off x="6997071" y="4476228"/>
                <a:ext cx="587256" cy="577132"/>
              </a:xfrm>
              <a:custGeom>
                <a:avLst/>
                <a:gdLst>
                  <a:gd name="T0" fmla="*/ 1683 w 2896"/>
                  <a:gd name="T1" fmla="*/ 2492 h 2848"/>
                  <a:gd name="T2" fmla="*/ 1566 w 2896"/>
                  <a:gd name="T3" fmla="*/ 2018 h 2848"/>
                  <a:gd name="T4" fmla="*/ 1957 w 2896"/>
                  <a:gd name="T5" fmla="*/ 1860 h 2848"/>
                  <a:gd name="T6" fmla="*/ 1918 w 2896"/>
                  <a:gd name="T7" fmla="*/ 1464 h 2848"/>
                  <a:gd name="T8" fmla="*/ 1879 w 2896"/>
                  <a:gd name="T9" fmla="*/ 1148 h 2848"/>
                  <a:gd name="T10" fmla="*/ 2075 w 2896"/>
                  <a:gd name="T11" fmla="*/ 712 h 2848"/>
                  <a:gd name="T12" fmla="*/ 1879 w 2896"/>
                  <a:gd name="T13" fmla="*/ 198 h 2848"/>
                  <a:gd name="T14" fmla="*/ 1527 w 2896"/>
                  <a:gd name="T15" fmla="*/ 198 h 2848"/>
                  <a:gd name="T16" fmla="*/ 1135 w 2896"/>
                  <a:gd name="T17" fmla="*/ 475 h 2848"/>
                  <a:gd name="T18" fmla="*/ 1488 w 2896"/>
                  <a:gd name="T19" fmla="*/ 594 h 2848"/>
                  <a:gd name="T20" fmla="*/ 979 w 2896"/>
                  <a:gd name="T21" fmla="*/ 989 h 2848"/>
                  <a:gd name="T22" fmla="*/ 1370 w 2896"/>
                  <a:gd name="T23" fmla="*/ 1068 h 2848"/>
                  <a:gd name="T24" fmla="*/ 1370 w 2896"/>
                  <a:gd name="T25" fmla="*/ 1108 h 2848"/>
                  <a:gd name="T26" fmla="*/ 1214 w 2896"/>
                  <a:gd name="T27" fmla="*/ 1306 h 2848"/>
                  <a:gd name="T28" fmla="*/ 1096 w 2896"/>
                  <a:gd name="T29" fmla="*/ 1543 h 2848"/>
                  <a:gd name="T30" fmla="*/ 1370 w 2896"/>
                  <a:gd name="T31" fmla="*/ 1701 h 2848"/>
                  <a:gd name="T32" fmla="*/ 1448 w 2896"/>
                  <a:gd name="T33" fmla="*/ 1820 h 2848"/>
                  <a:gd name="T34" fmla="*/ 1331 w 2896"/>
                  <a:gd name="T35" fmla="*/ 1860 h 2848"/>
                  <a:gd name="T36" fmla="*/ 1057 w 2896"/>
                  <a:gd name="T37" fmla="*/ 2097 h 2848"/>
                  <a:gd name="T38" fmla="*/ 1370 w 2896"/>
                  <a:gd name="T39" fmla="*/ 2334 h 2848"/>
                  <a:gd name="T40" fmla="*/ 1370 w 2896"/>
                  <a:gd name="T41" fmla="*/ 2413 h 2848"/>
                  <a:gd name="T42" fmla="*/ 744 w 2896"/>
                  <a:gd name="T43" fmla="*/ 1978 h 2848"/>
                  <a:gd name="T44" fmla="*/ 666 w 2896"/>
                  <a:gd name="T45" fmla="*/ 1464 h 2848"/>
                  <a:gd name="T46" fmla="*/ 587 w 2896"/>
                  <a:gd name="T47" fmla="*/ 1148 h 2848"/>
                  <a:gd name="T48" fmla="*/ 627 w 2896"/>
                  <a:gd name="T49" fmla="*/ 752 h 2848"/>
                  <a:gd name="T50" fmla="*/ 431 w 2896"/>
                  <a:gd name="T51" fmla="*/ 989 h 2848"/>
                  <a:gd name="T52" fmla="*/ 470 w 2896"/>
                  <a:gd name="T53" fmla="*/ 1543 h 2848"/>
                  <a:gd name="T54" fmla="*/ 314 w 2896"/>
                  <a:gd name="T55" fmla="*/ 2057 h 2848"/>
                  <a:gd name="T56" fmla="*/ 392 w 2896"/>
                  <a:gd name="T57" fmla="*/ 2453 h 2848"/>
                  <a:gd name="T58" fmla="*/ 861 w 2896"/>
                  <a:gd name="T59" fmla="*/ 2453 h 2848"/>
                  <a:gd name="T60" fmla="*/ 1488 w 2896"/>
                  <a:gd name="T61" fmla="*/ 2651 h 2848"/>
                  <a:gd name="T62" fmla="*/ 1840 w 2896"/>
                  <a:gd name="T63" fmla="*/ 2809 h 2848"/>
                  <a:gd name="T64" fmla="*/ 2740 w 2896"/>
                  <a:gd name="T65" fmla="*/ 2572 h 2848"/>
                  <a:gd name="T66" fmla="*/ 1448 w 2896"/>
                  <a:gd name="T67" fmla="*/ 2057 h 2848"/>
                  <a:gd name="T68" fmla="*/ 1370 w 2896"/>
                  <a:gd name="T69" fmla="*/ 2176 h 2848"/>
                  <a:gd name="T70" fmla="*/ 1370 w 2896"/>
                  <a:gd name="T71" fmla="*/ 2018 h 2848"/>
                  <a:gd name="T72" fmla="*/ 1683 w 2896"/>
                  <a:gd name="T73" fmla="*/ 554 h 2848"/>
                  <a:gd name="T74" fmla="*/ 1801 w 2896"/>
                  <a:gd name="T75" fmla="*/ 594 h 2848"/>
                  <a:gd name="T76" fmla="*/ 1644 w 2896"/>
                  <a:gd name="T77" fmla="*/ 673 h 2848"/>
                  <a:gd name="T78" fmla="*/ 1683 w 2896"/>
                  <a:gd name="T79" fmla="*/ 871 h 2848"/>
                  <a:gd name="T80" fmla="*/ 1762 w 2896"/>
                  <a:gd name="T81" fmla="*/ 910 h 2848"/>
                  <a:gd name="T82" fmla="*/ 1683 w 2896"/>
                  <a:gd name="T83" fmla="*/ 950 h 2848"/>
                  <a:gd name="T84" fmla="*/ 1605 w 2896"/>
                  <a:gd name="T85" fmla="*/ 1622 h 2848"/>
                  <a:gd name="T86" fmla="*/ 1762 w 2896"/>
                  <a:gd name="T87" fmla="*/ 1543 h 2848"/>
                  <a:gd name="T88" fmla="*/ 1683 w 2896"/>
                  <a:gd name="T89" fmla="*/ 1741 h 2848"/>
                  <a:gd name="T90" fmla="*/ 1605 w 2896"/>
                  <a:gd name="T91" fmla="*/ 1622 h 2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96" h="2848">
                    <a:moveTo>
                      <a:pt x="2662" y="2374"/>
                    </a:moveTo>
                    <a:cubicBezTo>
                      <a:pt x="2349" y="2413"/>
                      <a:pt x="2114" y="2492"/>
                      <a:pt x="1683" y="2492"/>
                    </a:cubicBezTo>
                    <a:cubicBezTo>
                      <a:pt x="1644" y="2492"/>
                      <a:pt x="1644" y="2492"/>
                      <a:pt x="1644" y="2492"/>
                    </a:cubicBezTo>
                    <a:cubicBezTo>
                      <a:pt x="1566" y="2532"/>
                      <a:pt x="1566" y="2057"/>
                      <a:pt x="1566" y="2018"/>
                    </a:cubicBezTo>
                    <a:cubicBezTo>
                      <a:pt x="1566" y="1939"/>
                      <a:pt x="1605" y="1899"/>
                      <a:pt x="1683" y="1899"/>
                    </a:cubicBezTo>
                    <a:cubicBezTo>
                      <a:pt x="1762" y="1860"/>
                      <a:pt x="1879" y="1860"/>
                      <a:pt x="1957" y="1860"/>
                    </a:cubicBezTo>
                    <a:cubicBezTo>
                      <a:pt x="2035" y="1820"/>
                      <a:pt x="2075" y="1780"/>
                      <a:pt x="2035" y="1701"/>
                    </a:cubicBezTo>
                    <a:cubicBezTo>
                      <a:pt x="1996" y="1622"/>
                      <a:pt x="1957" y="1543"/>
                      <a:pt x="1918" y="1464"/>
                    </a:cubicBezTo>
                    <a:cubicBezTo>
                      <a:pt x="1879" y="1306"/>
                      <a:pt x="1840" y="1306"/>
                      <a:pt x="1762" y="1266"/>
                    </a:cubicBezTo>
                    <a:cubicBezTo>
                      <a:pt x="1722" y="1187"/>
                      <a:pt x="1801" y="1227"/>
                      <a:pt x="1879" y="1148"/>
                    </a:cubicBezTo>
                    <a:cubicBezTo>
                      <a:pt x="1918" y="989"/>
                      <a:pt x="1879" y="1029"/>
                      <a:pt x="1840" y="950"/>
                    </a:cubicBezTo>
                    <a:cubicBezTo>
                      <a:pt x="1801" y="910"/>
                      <a:pt x="1996" y="950"/>
                      <a:pt x="2075" y="712"/>
                    </a:cubicBezTo>
                    <a:cubicBezTo>
                      <a:pt x="2075" y="594"/>
                      <a:pt x="2075" y="475"/>
                      <a:pt x="2035" y="356"/>
                    </a:cubicBezTo>
                    <a:cubicBezTo>
                      <a:pt x="1957" y="277"/>
                      <a:pt x="1918" y="238"/>
                      <a:pt x="1879" y="198"/>
                    </a:cubicBezTo>
                    <a:cubicBezTo>
                      <a:pt x="1762" y="159"/>
                      <a:pt x="1801" y="40"/>
                      <a:pt x="1683" y="0"/>
                    </a:cubicBezTo>
                    <a:cubicBezTo>
                      <a:pt x="1566" y="0"/>
                      <a:pt x="1527" y="119"/>
                      <a:pt x="1527" y="198"/>
                    </a:cubicBezTo>
                    <a:cubicBezTo>
                      <a:pt x="1488" y="277"/>
                      <a:pt x="1448" y="277"/>
                      <a:pt x="1370" y="277"/>
                    </a:cubicBezTo>
                    <a:cubicBezTo>
                      <a:pt x="1292" y="277"/>
                      <a:pt x="1135" y="277"/>
                      <a:pt x="1135" y="475"/>
                    </a:cubicBezTo>
                    <a:cubicBezTo>
                      <a:pt x="1135" y="633"/>
                      <a:pt x="1292" y="633"/>
                      <a:pt x="1370" y="594"/>
                    </a:cubicBezTo>
                    <a:cubicBezTo>
                      <a:pt x="1448" y="594"/>
                      <a:pt x="1448" y="594"/>
                      <a:pt x="1488" y="594"/>
                    </a:cubicBezTo>
                    <a:cubicBezTo>
                      <a:pt x="1527" y="633"/>
                      <a:pt x="1488" y="712"/>
                      <a:pt x="1370" y="752"/>
                    </a:cubicBezTo>
                    <a:cubicBezTo>
                      <a:pt x="1214" y="831"/>
                      <a:pt x="1135" y="871"/>
                      <a:pt x="979" y="989"/>
                    </a:cubicBezTo>
                    <a:cubicBezTo>
                      <a:pt x="901" y="1029"/>
                      <a:pt x="940" y="1108"/>
                      <a:pt x="1018" y="1148"/>
                    </a:cubicBezTo>
                    <a:cubicBezTo>
                      <a:pt x="1135" y="1187"/>
                      <a:pt x="1292" y="1108"/>
                      <a:pt x="1370" y="1068"/>
                    </a:cubicBezTo>
                    <a:cubicBezTo>
                      <a:pt x="1370" y="1068"/>
                      <a:pt x="1370" y="1068"/>
                      <a:pt x="1370" y="1068"/>
                    </a:cubicBezTo>
                    <a:cubicBezTo>
                      <a:pt x="1409" y="1068"/>
                      <a:pt x="1409" y="1068"/>
                      <a:pt x="1370" y="1108"/>
                    </a:cubicBezTo>
                    <a:cubicBezTo>
                      <a:pt x="1370" y="1108"/>
                      <a:pt x="1331" y="1148"/>
                      <a:pt x="1292" y="1148"/>
                    </a:cubicBezTo>
                    <a:cubicBezTo>
                      <a:pt x="1214" y="1187"/>
                      <a:pt x="1175" y="1266"/>
                      <a:pt x="1214" y="1306"/>
                    </a:cubicBezTo>
                    <a:cubicBezTo>
                      <a:pt x="1409" y="1385"/>
                      <a:pt x="1448" y="1424"/>
                      <a:pt x="1292" y="1464"/>
                    </a:cubicBezTo>
                    <a:cubicBezTo>
                      <a:pt x="1214" y="1504"/>
                      <a:pt x="1175" y="1504"/>
                      <a:pt x="1096" y="1543"/>
                    </a:cubicBezTo>
                    <a:cubicBezTo>
                      <a:pt x="1057" y="1543"/>
                      <a:pt x="1096" y="1622"/>
                      <a:pt x="1175" y="1701"/>
                    </a:cubicBezTo>
                    <a:cubicBezTo>
                      <a:pt x="1253" y="1741"/>
                      <a:pt x="1331" y="1701"/>
                      <a:pt x="1370" y="1701"/>
                    </a:cubicBezTo>
                    <a:cubicBezTo>
                      <a:pt x="1409" y="1701"/>
                      <a:pt x="1409" y="1701"/>
                      <a:pt x="1409" y="1701"/>
                    </a:cubicBezTo>
                    <a:cubicBezTo>
                      <a:pt x="1448" y="1662"/>
                      <a:pt x="1448" y="1741"/>
                      <a:pt x="1448" y="1820"/>
                    </a:cubicBezTo>
                    <a:cubicBezTo>
                      <a:pt x="1409" y="1820"/>
                      <a:pt x="1409" y="1820"/>
                      <a:pt x="1370" y="1820"/>
                    </a:cubicBezTo>
                    <a:cubicBezTo>
                      <a:pt x="1370" y="1820"/>
                      <a:pt x="1370" y="1820"/>
                      <a:pt x="1331" y="1860"/>
                    </a:cubicBezTo>
                    <a:cubicBezTo>
                      <a:pt x="1018" y="1939"/>
                      <a:pt x="1018" y="1939"/>
                      <a:pt x="1018" y="1939"/>
                    </a:cubicBezTo>
                    <a:cubicBezTo>
                      <a:pt x="901" y="1939"/>
                      <a:pt x="861" y="1978"/>
                      <a:pt x="1057" y="2097"/>
                    </a:cubicBezTo>
                    <a:cubicBezTo>
                      <a:pt x="1135" y="2097"/>
                      <a:pt x="1175" y="2057"/>
                      <a:pt x="1253" y="2057"/>
                    </a:cubicBezTo>
                    <a:cubicBezTo>
                      <a:pt x="1331" y="2057"/>
                      <a:pt x="1331" y="2216"/>
                      <a:pt x="1370" y="2334"/>
                    </a:cubicBezTo>
                    <a:cubicBezTo>
                      <a:pt x="1409" y="2374"/>
                      <a:pt x="1409" y="2374"/>
                      <a:pt x="1409" y="2413"/>
                    </a:cubicBezTo>
                    <a:cubicBezTo>
                      <a:pt x="1409" y="2413"/>
                      <a:pt x="1409" y="2413"/>
                      <a:pt x="1370" y="2413"/>
                    </a:cubicBezTo>
                    <a:cubicBezTo>
                      <a:pt x="1292" y="2453"/>
                      <a:pt x="940" y="2295"/>
                      <a:pt x="744" y="2216"/>
                    </a:cubicBezTo>
                    <a:cubicBezTo>
                      <a:pt x="666" y="2136"/>
                      <a:pt x="744" y="2216"/>
                      <a:pt x="744" y="1978"/>
                    </a:cubicBezTo>
                    <a:cubicBezTo>
                      <a:pt x="744" y="1899"/>
                      <a:pt x="744" y="1860"/>
                      <a:pt x="744" y="1820"/>
                    </a:cubicBezTo>
                    <a:cubicBezTo>
                      <a:pt x="705" y="1701"/>
                      <a:pt x="666" y="1504"/>
                      <a:pt x="666" y="1464"/>
                    </a:cubicBezTo>
                    <a:cubicBezTo>
                      <a:pt x="666" y="1424"/>
                      <a:pt x="627" y="1385"/>
                      <a:pt x="548" y="1306"/>
                    </a:cubicBezTo>
                    <a:cubicBezTo>
                      <a:pt x="509" y="1227"/>
                      <a:pt x="509" y="1187"/>
                      <a:pt x="587" y="1148"/>
                    </a:cubicBezTo>
                    <a:cubicBezTo>
                      <a:pt x="705" y="1108"/>
                      <a:pt x="822" y="1108"/>
                      <a:pt x="822" y="950"/>
                    </a:cubicBezTo>
                    <a:cubicBezTo>
                      <a:pt x="861" y="871"/>
                      <a:pt x="705" y="752"/>
                      <a:pt x="627" y="752"/>
                    </a:cubicBezTo>
                    <a:cubicBezTo>
                      <a:pt x="548" y="712"/>
                      <a:pt x="470" y="752"/>
                      <a:pt x="392" y="792"/>
                    </a:cubicBezTo>
                    <a:cubicBezTo>
                      <a:pt x="314" y="871"/>
                      <a:pt x="392" y="989"/>
                      <a:pt x="431" y="989"/>
                    </a:cubicBezTo>
                    <a:cubicBezTo>
                      <a:pt x="548" y="1029"/>
                      <a:pt x="431" y="1148"/>
                      <a:pt x="392" y="1227"/>
                    </a:cubicBezTo>
                    <a:cubicBezTo>
                      <a:pt x="314" y="1345"/>
                      <a:pt x="353" y="1424"/>
                      <a:pt x="470" y="1543"/>
                    </a:cubicBezTo>
                    <a:cubicBezTo>
                      <a:pt x="548" y="1780"/>
                      <a:pt x="587" y="1939"/>
                      <a:pt x="548" y="2057"/>
                    </a:cubicBezTo>
                    <a:cubicBezTo>
                      <a:pt x="548" y="2097"/>
                      <a:pt x="431" y="2097"/>
                      <a:pt x="314" y="2057"/>
                    </a:cubicBezTo>
                    <a:cubicBezTo>
                      <a:pt x="118" y="2018"/>
                      <a:pt x="0" y="2136"/>
                      <a:pt x="118" y="2255"/>
                    </a:cubicBezTo>
                    <a:cubicBezTo>
                      <a:pt x="196" y="2295"/>
                      <a:pt x="274" y="2374"/>
                      <a:pt x="392" y="2453"/>
                    </a:cubicBezTo>
                    <a:cubicBezTo>
                      <a:pt x="470" y="2492"/>
                      <a:pt x="470" y="2572"/>
                      <a:pt x="548" y="2413"/>
                    </a:cubicBezTo>
                    <a:cubicBezTo>
                      <a:pt x="705" y="2374"/>
                      <a:pt x="744" y="2413"/>
                      <a:pt x="861" y="2453"/>
                    </a:cubicBezTo>
                    <a:cubicBezTo>
                      <a:pt x="1057" y="2492"/>
                      <a:pt x="1214" y="2532"/>
                      <a:pt x="1370" y="2611"/>
                    </a:cubicBezTo>
                    <a:cubicBezTo>
                      <a:pt x="1409" y="2611"/>
                      <a:pt x="1448" y="2611"/>
                      <a:pt x="1488" y="2651"/>
                    </a:cubicBezTo>
                    <a:cubicBezTo>
                      <a:pt x="1527" y="2651"/>
                      <a:pt x="1605" y="2690"/>
                      <a:pt x="1683" y="2730"/>
                    </a:cubicBezTo>
                    <a:cubicBezTo>
                      <a:pt x="1722" y="2769"/>
                      <a:pt x="1801" y="2769"/>
                      <a:pt x="1840" y="2809"/>
                    </a:cubicBezTo>
                    <a:cubicBezTo>
                      <a:pt x="1957" y="2848"/>
                      <a:pt x="2231" y="2809"/>
                      <a:pt x="2349" y="2769"/>
                    </a:cubicBezTo>
                    <a:cubicBezTo>
                      <a:pt x="2466" y="2730"/>
                      <a:pt x="2623" y="2651"/>
                      <a:pt x="2740" y="2572"/>
                    </a:cubicBezTo>
                    <a:cubicBezTo>
                      <a:pt x="2818" y="2492"/>
                      <a:pt x="2896" y="2374"/>
                      <a:pt x="2662" y="2374"/>
                    </a:cubicBezTo>
                    <a:moveTo>
                      <a:pt x="1448" y="2057"/>
                    </a:moveTo>
                    <a:cubicBezTo>
                      <a:pt x="1448" y="2097"/>
                      <a:pt x="1448" y="2097"/>
                      <a:pt x="1448" y="2097"/>
                    </a:cubicBezTo>
                    <a:cubicBezTo>
                      <a:pt x="1448" y="2216"/>
                      <a:pt x="1409" y="2216"/>
                      <a:pt x="1370" y="2176"/>
                    </a:cubicBezTo>
                    <a:cubicBezTo>
                      <a:pt x="1370" y="2136"/>
                      <a:pt x="1331" y="2097"/>
                      <a:pt x="1331" y="2057"/>
                    </a:cubicBezTo>
                    <a:cubicBezTo>
                      <a:pt x="1331" y="2018"/>
                      <a:pt x="1370" y="2018"/>
                      <a:pt x="1370" y="2018"/>
                    </a:cubicBezTo>
                    <a:cubicBezTo>
                      <a:pt x="1409" y="1978"/>
                      <a:pt x="1448" y="2018"/>
                      <a:pt x="1448" y="2057"/>
                    </a:cubicBezTo>
                    <a:moveTo>
                      <a:pt x="1683" y="554"/>
                    </a:moveTo>
                    <a:cubicBezTo>
                      <a:pt x="1762" y="475"/>
                      <a:pt x="1879" y="436"/>
                      <a:pt x="1801" y="594"/>
                    </a:cubicBezTo>
                    <a:cubicBezTo>
                      <a:pt x="1801" y="594"/>
                      <a:pt x="1801" y="594"/>
                      <a:pt x="1801" y="594"/>
                    </a:cubicBezTo>
                    <a:cubicBezTo>
                      <a:pt x="1762" y="633"/>
                      <a:pt x="1722" y="633"/>
                      <a:pt x="1683" y="673"/>
                    </a:cubicBezTo>
                    <a:cubicBezTo>
                      <a:pt x="1683" y="673"/>
                      <a:pt x="1644" y="673"/>
                      <a:pt x="1644" y="673"/>
                    </a:cubicBezTo>
                    <a:cubicBezTo>
                      <a:pt x="1644" y="633"/>
                      <a:pt x="1644" y="594"/>
                      <a:pt x="1683" y="554"/>
                    </a:cubicBezTo>
                    <a:moveTo>
                      <a:pt x="1683" y="871"/>
                    </a:moveTo>
                    <a:cubicBezTo>
                      <a:pt x="1683" y="871"/>
                      <a:pt x="1722" y="871"/>
                      <a:pt x="1722" y="871"/>
                    </a:cubicBezTo>
                    <a:cubicBezTo>
                      <a:pt x="1762" y="871"/>
                      <a:pt x="1801" y="871"/>
                      <a:pt x="1762" y="910"/>
                    </a:cubicBezTo>
                    <a:cubicBezTo>
                      <a:pt x="1722" y="950"/>
                      <a:pt x="1722" y="950"/>
                      <a:pt x="1722" y="950"/>
                    </a:cubicBezTo>
                    <a:cubicBezTo>
                      <a:pt x="1722" y="950"/>
                      <a:pt x="1683" y="950"/>
                      <a:pt x="1683" y="950"/>
                    </a:cubicBezTo>
                    <a:cubicBezTo>
                      <a:pt x="1370" y="1108"/>
                      <a:pt x="1566" y="910"/>
                      <a:pt x="1683" y="871"/>
                    </a:cubicBezTo>
                    <a:moveTo>
                      <a:pt x="1605" y="1622"/>
                    </a:moveTo>
                    <a:cubicBezTo>
                      <a:pt x="1605" y="1622"/>
                      <a:pt x="1644" y="1583"/>
                      <a:pt x="1683" y="1583"/>
                    </a:cubicBezTo>
                    <a:cubicBezTo>
                      <a:pt x="1722" y="1583"/>
                      <a:pt x="1762" y="1543"/>
                      <a:pt x="1762" y="1543"/>
                    </a:cubicBezTo>
                    <a:cubicBezTo>
                      <a:pt x="1840" y="1543"/>
                      <a:pt x="1840" y="1662"/>
                      <a:pt x="1801" y="1701"/>
                    </a:cubicBezTo>
                    <a:cubicBezTo>
                      <a:pt x="1683" y="1741"/>
                      <a:pt x="1683" y="1741"/>
                      <a:pt x="1683" y="1741"/>
                    </a:cubicBezTo>
                    <a:cubicBezTo>
                      <a:pt x="1605" y="1741"/>
                      <a:pt x="1605" y="1741"/>
                      <a:pt x="1605" y="1741"/>
                    </a:cubicBezTo>
                    <a:cubicBezTo>
                      <a:pt x="1566" y="1780"/>
                      <a:pt x="1527" y="1701"/>
                      <a:pt x="1605" y="1622"/>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51" name="Freeform 128"/>
              <p:cNvSpPr/>
              <p:nvPr/>
            </p:nvSpPr>
            <p:spPr bwMode="auto">
              <a:xfrm>
                <a:off x="6305189" y="4675353"/>
                <a:ext cx="131627" cy="303753"/>
              </a:xfrm>
              <a:custGeom>
                <a:avLst/>
                <a:gdLst>
                  <a:gd name="T0" fmla="*/ 320 w 640"/>
                  <a:gd name="T1" fmla="*/ 40 h 1488"/>
                  <a:gd name="T2" fmla="*/ 600 w 640"/>
                  <a:gd name="T3" fmla="*/ 470 h 1488"/>
                  <a:gd name="T4" fmla="*/ 480 w 640"/>
                  <a:gd name="T5" fmla="*/ 862 h 1488"/>
                  <a:gd name="T6" fmla="*/ 640 w 640"/>
                  <a:gd name="T7" fmla="*/ 1293 h 1488"/>
                  <a:gd name="T8" fmla="*/ 160 w 640"/>
                  <a:gd name="T9" fmla="*/ 1410 h 1488"/>
                  <a:gd name="T10" fmla="*/ 160 w 640"/>
                  <a:gd name="T11" fmla="*/ 901 h 1488"/>
                  <a:gd name="T12" fmla="*/ 160 w 640"/>
                  <a:gd name="T13" fmla="*/ 666 h 1488"/>
                  <a:gd name="T14" fmla="*/ 120 w 640"/>
                  <a:gd name="T15" fmla="*/ 392 h 1488"/>
                  <a:gd name="T16" fmla="*/ 320 w 640"/>
                  <a:gd name="T17" fmla="*/ 40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1488">
                    <a:moveTo>
                      <a:pt x="320" y="40"/>
                    </a:moveTo>
                    <a:cubicBezTo>
                      <a:pt x="400" y="40"/>
                      <a:pt x="520" y="275"/>
                      <a:pt x="600" y="470"/>
                    </a:cubicBezTo>
                    <a:cubicBezTo>
                      <a:pt x="600" y="588"/>
                      <a:pt x="520" y="705"/>
                      <a:pt x="480" y="862"/>
                    </a:cubicBezTo>
                    <a:cubicBezTo>
                      <a:pt x="440" y="940"/>
                      <a:pt x="600" y="1175"/>
                      <a:pt x="640" y="1293"/>
                    </a:cubicBezTo>
                    <a:cubicBezTo>
                      <a:pt x="600" y="1371"/>
                      <a:pt x="360" y="1488"/>
                      <a:pt x="160" y="1410"/>
                    </a:cubicBezTo>
                    <a:cubicBezTo>
                      <a:pt x="80" y="1371"/>
                      <a:pt x="0" y="1136"/>
                      <a:pt x="160" y="901"/>
                    </a:cubicBezTo>
                    <a:cubicBezTo>
                      <a:pt x="160" y="823"/>
                      <a:pt x="160" y="744"/>
                      <a:pt x="160" y="666"/>
                    </a:cubicBezTo>
                    <a:cubicBezTo>
                      <a:pt x="120" y="588"/>
                      <a:pt x="120" y="431"/>
                      <a:pt x="120" y="392"/>
                    </a:cubicBezTo>
                    <a:cubicBezTo>
                      <a:pt x="160" y="196"/>
                      <a:pt x="280" y="0"/>
                      <a:pt x="320" y="40"/>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52" name="Freeform 129"/>
              <p:cNvSpPr/>
              <p:nvPr/>
            </p:nvSpPr>
            <p:spPr bwMode="auto">
              <a:xfrm>
                <a:off x="6406440" y="4509978"/>
                <a:ext cx="94501" cy="94501"/>
              </a:xfrm>
              <a:custGeom>
                <a:avLst/>
                <a:gdLst>
                  <a:gd name="T0" fmla="*/ 155 w 464"/>
                  <a:gd name="T1" fmla="*/ 39 h 464"/>
                  <a:gd name="T2" fmla="*/ 39 w 464"/>
                  <a:gd name="T3" fmla="*/ 78 h 464"/>
                  <a:gd name="T4" fmla="*/ 0 w 464"/>
                  <a:gd name="T5" fmla="*/ 348 h 464"/>
                  <a:gd name="T6" fmla="*/ 155 w 464"/>
                  <a:gd name="T7" fmla="*/ 464 h 464"/>
                  <a:gd name="T8" fmla="*/ 387 w 464"/>
                  <a:gd name="T9" fmla="*/ 426 h 464"/>
                  <a:gd name="T10" fmla="*/ 464 w 464"/>
                  <a:gd name="T11" fmla="*/ 232 h 464"/>
                  <a:gd name="T12" fmla="*/ 155 w 464"/>
                  <a:gd name="T13" fmla="*/ 39 h 464"/>
                </a:gdLst>
                <a:ahLst/>
                <a:cxnLst>
                  <a:cxn ang="0">
                    <a:pos x="T0" y="T1"/>
                  </a:cxn>
                  <a:cxn ang="0">
                    <a:pos x="T2" y="T3"/>
                  </a:cxn>
                  <a:cxn ang="0">
                    <a:pos x="T4" y="T5"/>
                  </a:cxn>
                  <a:cxn ang="0">
                    <a:pos x="T6" y="T7"/>
                  </a:cxn>
                  <a:cxn ang="0">
                    <a:pos x="T8" y="T9"/>
                  </a:cxn>
                  <a:cxn ang="0">
                    <a:pos x="T10" y="T11"/>
                  </a:cxn>
                  <a:cxn ang="0">
                    <a:pos x="T12" y="T13"/>
                  </a:cxn>
                </a:cxnLst>
                <a:rect l="0" t="0" r="r" b="b"/>
                <a:pathLst>
                  <a:path w="464" h="464">
                    <a:moveTo>
                      <a:pt x="155" y="39"/>
                    </a:moveTo>
                    <a:cubicBezTo>
                      <a:pt x="78" y="0"/>
                      <a:pt x="78" y="39"/>
                      <a:pt x="39" y="78"/>
                    </a:cubicBezTo>
                    <a:cubicBezTo>
                      <a:pt x="0" y="155"/>
                      <a:pt x="0" y="271"/>
                      <a:pt x="0" y="348"/>
                    </a:cubicBezTo>
                    <a:cubicBezTo>
                      <a:pt x="78" y="426"/>
                      <a:pt x="116" y="426"/>
                      <a:pt x="155" y="464"/>
                    </a:cubicBezTo>
                    <a:cubicBezTo>
                      <a:pt x="271" y="464"/>
                      <a:pt x="310" y="464"/>
                      <a:pt x="387" y="426"/>
                    </a:cubicBezTo>
                    <a:cubicBezTo>
                      <a:pt x="426" y="387"/>
                      <a:pt x="464" y="310"/>
                      <a:pt x="464" y="232"/>
                    </a:cubicBezTo>
                    <a:cubicBezTo>
                      <a:pt x="464" y="232"/>
                      <a:pt x="271" y="78"/>
                      <a:pt x="155" y="39"/>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53" name="Freeform 130"/>
              <p:cNvSpPr>
                <a:spLocks noEditPoints="1"/>
              </p:cNvSpPr>
              <p:nvPr/>
            </p:nvSpPr>
            <p:spPr bwMode="auto">
              <a:xfrm>
                <a:off x="6450316" y="4496478"/>
                <a:ext cx="465754" cy="506255"/>
              </a:xfrm>
              <a:custGeom>
                <a:avLst/>
                <a:gdLst>
                  <a:gd name="T0" fmla="*/ 1539 w 2288"/>
                  <a:gd name="T1" fmla="*/ 872 h 2496"/>
                  <a:gd name="T2" fmla="*/ 1539 w 2288"/>
                  <a:gd name="T3" fmla="*/ 753 h 2496"/>
                  <a:gd name="T4" fmla="*/ 1539 w 2288"/>
                  <a:gd name="T5" fmla="*/ 278 h 2496"/>
                  <a:gd name="T6" fmla="*/ 1144 w 2288"/>
                  <a:gd name="T7" fmla="*/ 436 h 2496"/>
                  <a:gd name="T8" fmla="*/ 987 w 2288"/>
                  <a:gd name="T9" fmla="*/ 476 h 2496"/>
                  <a:gd name="T10" fmla="*/ 987 w 2288"/>
                  <a:gd name="T11" fmla="*/ 199 h 2496"/>
                  <a:gd name="T12" fmla="*/ 829 w 2288"/>
                  <a:gd name="T13" fmla="*/ 0 h 2496"/>
                  <a:gd name="T14" fmla="*/ 671 w 2288"/>
                  <a:gd name="T15" fmla="*/ 516 h 2496"/>
                  <a:gd name="T16" fmla="*/ 908 w 2288"/>
                  <a:gd name="T17" fmla="*/ 714 h 2496"/>
                  <a:gd name="T18" fmla="*/ 1144 w 2288"/>
                  <a:gd name="T19" fmla="*/ 634 h 2496"/>
                  <a:gd name="T20" fmla="*/ 1144 w 2288"/>
                  <a:gd name="T21" fmla="*/ 793 h 2496"/>
                  <a:gd name="T22" fmla="*/ 829 w 2288"/>
                  <a:gd name="T23" fmla="*/ 1308 h 2496"/>
                  <a:gd name="T24" fmla="*/ 0 w 2288"/>
                  <a:gd name="T25" fmla="*/ 1744 h 2496"/>
                  <a:gd name="T26" fmla="*/ 553 w 2288"/>
                  <a:gd name="T27" fmla="*/ 2457 h 2496"/>
                  <a:gd name="T28" fmla="*/ 829 w 2288"/>
                  <a:gd name="T29" fmla="*/ 2496 h 2496"/>
                  <a:gd name="T30" fmla="*/ 987 w 2288"/>
                  <a:gd name="T31" fmla="*/ 2496 h 2496"/>
                  <a:gd name="T32" fmla="*/ 1263 w 2288"/>
                  <a:gd name="T33" fmla="*/ 2496 h 2496"/>
                  <a:gd name="T34" fmla="*/ 1815 w 2288"/>
                  <a:gd name="T35" fmla="*/ 1823 h 2496"/>
                  <a:gd name="T36" fmla="*/ 2288 w 2288"/>
                  <a:gd name="T37" fmla="*/ 1744 h 2496"/>
                  <a:gd name="T38" fmla="*/ 1973 w 2288"/>
                  <a:gd name="T39" fmla="*/ 1506 h 2496"/>
                  <a:gd name="T40" fmla="*/ 1263 w 2288"/>
                  <a:gd name="T41" fmla="*/ 1031 h 2496"/>
                  <a:gd name="T42" fmla="*/ 1105 w 2288"/>
                  <a:gd name="T43" fmla="*/ 1585 h 2496"/>
                  <a:gd name="T44" fmla="*/ 1144 w 2288"/>
                  <a:gd name="T45" fmla="*/ 1189 h 2496"/>
                  <a:gd name="T46" fmla="*/ 711 w 2288"/>
                  <a:gd name="T47" fmla="*/ 2140 h 2496"/>
                  <a:gd name="T48" fmla="*/ 829 w 2288"/>
                  <a:gd name="T49" fmla="*/ 1942 h 2496"/>
                  <a:gd name="T50" fmla="*/ 987 w 2288"/>
                  <a:gd name="T51" fmla="*/ 1902 h 2496"/>
                  <a:gd name="T52" fmla="*/ 947 w 2288"/>
                  <a:gd name="T53" fmla="*/ 1981 h 2496"/>
                  <a:gd name="T54" fmla="*/ 829 w 2288"/>
                  <a:gd name="T55" fmla="*/ 2219 h 2496"/>
                  <a:gd name="T56" fmla="*/ 1105 w 2288"/>
                  <a:gd name="T57" fmla="*/ 2378 h 2496"/>
                  <a:gd name="T58" fmla="*/ 987 w 2288"/>
                  <a:gd name="T59" fmla="*/ 2378 h 2496"/>
                  <a:gd name="T60" fmla="*/ 987 w 2288"/>
                  <a:gd name="T61" fmla="*/ 2298 h 2496"/>
                  <a:gd name="T62" fmla="*/ 1144 w 2288"/>
                  <a:gd name="T63" fmla="*/ 2298 h 2496"/>
                  <a:gd name="T64" fmla="*/ 1144 w 2288"/>
                  <a:gd name="T65" fmla="*/ 2378 h 2496"/>
                  <a:gd name="T66" fmla="*/ 1421 w 2288"/>
                  <a:gd name="T67" fmla="*/ 2259 h 2496"/>
                  <a:gd name="T68" fmla="*/ 1144 w 2288"/>
                  <a:gd name="T69" fmla="*/ 2219 h 2496"/>
                  <a:gd name="T70" fmla="*/ 1144 w 2288"/>
                  <a:gd name="T71" fmla="*/ 1981 h 2496"/>
                  <a:gd name="T72" fmla="*/ 1539 w 2288"/>
                  <a:gd name="T73" fmla="*/ 1823 h 2496"/>
                  <a:gd name="T74" fmla="*/ 1539 w 2288"/>
                  <a:gd name="T75" fmla="*/ 2061 h 2496"/>
                  <a:gd name="T76" fmla="*/ 1539 w 2288"/>
                  <a:gd name="T77" fmla="*/ 1585 h 2496"/>
                  <a:gd name="T78" fmla="*/ 1539 w 2288"/>
                  <a:gd name="T79" fmla="*/ 1149 h 2496"/>
                  <a:gd name="T80" fmla="*/ 1578 w 2288"/>
                  <a:gd name="T81" fmla="*/ 1070 h 2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88" h="2496">
                    <a:moveTo>
                      <a:pt x="1973" y="1506"/>
                    </a:moveTo>
                    <a:cubicBezTo>
                      <a:pt x="2052" y="1031"/>
                      <a:pt x="1815" y="912"/>
                      <a:pt x="1539" y="872"/>
                    </a:cubicBezTo>
                    <a:cubicBezTo>
                      <a:pt x="1500" y="832"/>
                      <a:pt x="1460" y="832"/>
                      <a:pt x="1421" y="832"/>
                    </a:cubicBezTo>
                    <a:cubicBezTo>
                      <a:pt x="1460" y="793"/>
                      <a:pt x="1500" y="753"/>
                      <a:pt x="1539" y="753"/>
                    </a:cubicBezTo>
                    <a:cubicBezTo>
                      <a:pt x="1578" y="674"/>
                      <a:pt x="1657" y="595"/>
                      <a:pt x="1736" y="476"/>
                    </a:cubicBezTo>
                    <a:cubicBezTo>
                      <a:pt x="1815" y="397"/>
                      <a:pt x="1736" y="199"/>
                      <a:pt x="1539" y="278"/>
                    </a:cubicBezTo>
                    <a:cubicBezTo>
                      <a:pt x="1500" y="278"/>
                      <a:pt x="1500" y="278"/>
                      <a:pt x="1500" y="278"/>
                    </a:cubicBezTo>
                    <a:cubicBezTo>
                      <a:pt x="1342" y="357"/>
                      <a:pt x="1263" y="397"/>
                      <a:pt x="1144" y="436"/>
                    </a:cubicBezTo>
                    <a:cubicBezTo>
                      <a:pt x="1105" y="436"/>
                      <a:pt x="1066" y="436"/>
                      <a:pt x="1026" y="436"/>
                    </a:cubicBezTo>
                    <a:cubicBezTo>
                      <a:pt x="987" y="476"/>
                      <a:pt x="987" y="476"/>
                      <a:pt x="987" y="476"/>
                    </a:cubicBezTo>
                    <a:cubicBezTo>
                      <a:pt x="829" y="476"/>
                      <a:pt x="908" y="357"/>
                      <a:pt x="987" y="238"/>
                    </a:cubicBezTo>
                    <a:cubicBezTo>
                      <a:pt x="987" y="238"/>
                      <a:pt x="987" y="199"/>
                      <a:pt x="987" y="199"/>
                    </a:cubicBezTo>
                    <a:cubicBezTo>
                      <a:pt x="987" y="159"/>
                      <a:pt x="987" y="119"/>
                      <a:pt x="987" y="80"/>
                    </a:cubicBezTo>
                    <a:cubicBezTo>
                      <a:pt x="947" y="40"/>
                      <a:pt x="908" y="0"/>
                      <a:pt x="829" y="0"/>
                    </a:cubicBezTo>
                    <a:cubicBezTo>
                      <a:pt x="829" y="0"/>
                      <a:pt x="829" y="0"/>
                      <a:pt x="829" y="0"/>
                    </a:cubicBezTo>
                    <a:cubicBezTo>
                      <a:pt x="671" y="40"/>
                      <a:pt x="789" y="80"/>
                      <a:pt x="671" y="516"/>
                    </a:cubicBezTo>
                    <a:cubicBezTo>
                      <a:pt x="671" y="595"/>
                      <a:pt x="750" y="674"/>
                      <a:pt x="829" y="714"/>
                    </a:cubicBezTo>
                    <a:cubicBezTo>
                      <a:pt x="829" y="714"/>
                      <a:pt x="868" y="714"/>
                      <a:pt x="908" y="714"/>
                    </a:cubicBezTo>
                    <a:cubicBezTo>
                      <a:pt x="987" y="674"/>
                      <a:pt x="987" y="674"/>
                      <a:pt x="987" y="674"/>
                    </a:cubicBezTo>
                    <a:cubicBezTo>
                      <a:pt x="1144" y="634"/>
                      <a:pt x="1144" y="634"/>
                      <a:pt x="1144" y="634"/>
                    </a:cubicBezTo>
                    <a:cubicBezTo>
                      <a:pt x="1302" y="555"/>
                      <a:pt x="1302" y="555"/>
                      <a:pt x="1302" y="555"/>
                    </a:cubicBezTo>
                    <a:cubicBezTo>
                      <a:pt x="1223" y="634"/>
                      <a:pt x="1184" y="714"/>
                      <a:pt x="1144" y="793"/>
                    </a:cubicBezTo>
                    <a:cubicBezTo>
                      <a:pt x="1066" y="912"/>
                      <a:pt x="1026" y="991"/>
                      <a:pt x="987" y="1070"/>
                    </a:cubicBezTo>
                    <a:cubicBezTo>
                      <a:pt x="908" y="1149"/>
                      <a:pt x="868" y="1229"/>
                      <a:pt x="829" y="1308"/>
                    </a:cubicBezTo>
                    <a:cubicBezTo>
                      <a:pt x="789" y="1387"/>
                      <a:pt x="711" y="1506"/>
                      <a:pt x="671" y="1585"/>
                    </a:cubicBezTo>
                    <a:cubicBezTo>
                      <a:pt x="474" y="1744"/>
                      <a:pt x="119" y="1585"/>
                      <a:pt x="0" y="1744"/>
                    </a:cubicBezTo>
                    <a:cubicBezTo>
                      <a:pt x="40" y="1942"/>
                      <a:pt x="316" y="1981"/>
                      <a:pt x="434" y="1981"/>
                    </a:cubicBezTo>
                    <a:cubicBezTo>
                      <a:pt x="356" y="2100"/>
                      <a:pt x="277" y="2457"/>
                      <a:pt x="553" y="2457"/>
                    </a:cubicBezTo>
                    <a:cubicBezTo>
                      <a:pt x="592" y="2457"/>
                      <a:pt x="632" y="2457"/>
                      <a:pt x="711" y="2457"/>
                    </a:cubicBezTo>
                    <a:cubicBezTo>
                      <a:pt x="750" y="2496"/>
                      <a:pt x="789" y="2496"/>
                      <a:pt x="829" y="2496"/>
                    </a:cubicBezTo>
                    <a:cubicBezTo>
                      <a:pt x="829" y="2496"/>
                      <a:pt x="868" y="2496"/>
                      <a:pt x="868" y="2496"/>
                    </a:cubicBezTo>
                    <a:cubicBezTo>
                      <a:pt x="908" y="2496"/>
                      <a:pt x="947" y="2496"/>
                      <a:pt x="987" y="2496"/>
                    </a:cubicBezTo>
                    <a:cubicBezTo>
                      <a:pt x="1026" y="2496"/>
                      <a:pt x="1066" y="2496"/>
                      <a:pt x="1144" y="2496"/>
                    </a:cubicBezTo>
                    <a:cubicBezTo>
                      <a:pt x="1184" y="2496"/>
                      <a:pt x="1223" y="2496"/>
                      <a:pt x="1263" y="2496"/>
                    </a:cubicBezTo>
                    <a:cubicBezTo>
                      <a:pt x="1381" y="2457"/>
                      <a:pt x="1460" y="2417"/>
                      <a:pt x="1539" y="2378"/>
                    </a:cubicBezTo>
                    <a:cubicBezTo>
                      <a:pt x="1657" y="2219"/>
                      <a:pt x="1736" y="2021"/>
                      <a:pt x="1815" y="1823"/>
                    </a:cubicBezTo>
                    <a:cubicBezTo>
                      <a:pt x="1894" y="1863"/>
                      <a:pt x="1973" y="1863"/>
                      <a:pt x="2052" y="1902"/>
                    </a:cubicBezTo>
                    <a:cubicBezTo>
                      <a:pt x="2210" y="1863"/>
                      <a:pt x="2288" y="1823"/>
                      <a:pt x="2288" y="1744"/>
                    </a:cubicBezTo>
                    <a:cubicBezTo>
                      <a:pt x="2288" y="1664"/>
                      <a:pt x="2288" y="1664"/>
                      <a:pt x="2288" y="1664"/>
                    </a:cubicBezTo>
                    <a:cubicBezTo>
                      <a:pt x="2249" y="1585"/>
                      <a:pt x="2170" y="1506"/>
                      <a:pt x="1973" y="1506"/>
                    </a:cubicBezTo>
                    <a:moveTo>
                      <a:pt x="1144" y="1189"/>
                    </a:moveTo>
                    <a:cubicBezTo>
                      <a:pt x="1184" y="1070"/>
                      <a:pt x="1263" y="991"/>
                      <a:pt x="1263" y="1031"/>
                    </a:cubicBezTo>
                    <a:cubicBezTo>
                      <a:pt x="1302" y="1110"/>
                      <a:pt x="1223" y="1308"/>
                      <a:pt x="1144" y="1546"/>
                    </a:cubicBezTo>
                    <a:cubicBezTo>
                      <a:pt x="1105" y="1546"/>
                      <a:pt x="1105" y="1546"/>
                      <a:pt x="1105" y="1585"/>
                    </a:cubicBezTo>
                    <a:cubicBezTo>
                      <a:pt x="1105" y="1585"/>
                      <a:pt x="1026" y="1625"/>
                      <a:pt x="987" y="1585"/>
                    </a:cubicBezTo>
                    <a:cubicBezTo>
                      <a:pt x="947" y="1546"/>
                      <a:pt x="1026" y="1348"/>
                      <a:pt x="1144" y="1189"/>
                    </a:cubicBezTo>
                    <a:moveTo>
                      <a:pt x="829" y="2219"/>
                    </a:moveTo>
                    <a:cubicBezTo>
                      <a:pt x="750" y="2259"/>
                      <a:pt x="632" y="2219"/>
                      <a:pt x="711" y="2140"/>
                    </a:cubicBezTo>
                    <a:cubicBezTo>
                      <a:pt x="711" y="2140"/>
                      <a:pt x="750" y="2061"/>
                      <a:pt x="789" y="1981"/>
                    </a:cubicBezTo>
                    <a:cubicBezTo>
                      <a:pt x="789" y="1981"/>
                      <a:pt x="829" y="1942"/>
                      <a:pt x="829" y="1942"/>
                    </a:cubicBezTo>
                    <a:cubicBezTo>
                      <a:pt x="868" y="1942"/>
                      <a:pt x="868" y="1942"/>
                      <a:pt x="908" y="1902"/>
                    </a:cubicBezTo>
                    <a:cubicBezTo>
                      <a:pt x="947" y="1902"/>
                      <a:pt x="947" y="1902"/>
                      <a:pt x="987" y="1902"/>
                    </a:cubicBezTo>
                    <a:cubicBezTo>
                      <a:pt x="987" y="1902"/>
                      <a:pt x="987" y="1942"/>
                      <a:pt x="987" y="1981"/>
                    </a:cubicBezTo>
                    <a:cubicBezTo>
                      <a:pt x="947" y="1981"/>
                      <a:pt x="947" y="1981"/>
                      <a:pt x="947" y="1981"/>
                    </a:cubicBezTo>
                    <a:cubicBezTo>
                      <a:pt x="947" y="2061"/>
                      <a:pt x="908" y="2100"/>
                      <a:pt x="868" y="2140"/>
                    </a:cubicBezTo>
                    <a:cubicBezTo>
                      <a:pt x="868" y="2180"/>
                      <a:pt x="868" y="2180"/>
                      <a:pt x="829" y="2219"/>
                    </a:cubicBezTo>
                    <a:moveTo>
                      <a:pt x="1144" y="2378"/>
                    </a:moveTo>
                    <a:cubicBezTo>
                      <a:pt x="1105" y="2378"/>
                      <a:pt x="1105" y="2378"/>
                      <a:pt x="1105" y="2378"/>
                    </a:cubicBezTo>
                    <a:cubicBezTo>
                      <a:pt x="1066" y="2378"/>
                      <a:pt x="1066" y="2378"/>
                      <a:pt x="1066" y="2378"/>
                    </a:cubicBezTo>
                    <a:cubicBezTo>
                      <a:pt x="1026" y="2378"/>
                      <a:pt x="987" y="2378"/>
                      <a:pt x="987" y="2378"/>
                    </a:cubicBezTo>
                    <a:cubicBezTo>
                      <a:pt x="947" y="2378"/>
                      <a:pt x="947" y="2338"/>
                      <a:pt x="947" y="2298"/>
                    </a:cubicBezTo>
                    <a:cubicBezTo>
                      <a:pt x="947" y="2298"/>
                      <a:pt x="947" y="2298"/>
                      <a:pt x="987" y="2298"/>
                    </a:cubicBezTo>
                    <a:cubicBezTo>
                      <a:pt x="987" y="2259"/>
                      <a:pt x="987" y="2259"/>
                      <a:pt x="987" y="2219"/>
                    </a:cubicBezTo>
                    <a:cubicBezTo>
                      <a:pt x="1026" y="2180"/>
                      <a:pt x="1105" y="2259"/>
                      <a:pt x="1144" y="2298"/>
                    </a:cubicBezTo>
                    <a:cubicBezTo>
                      <a:pt x="1144" y="2298"/>
                      <a:pt x="1144" y="2298"/>
                      <a:pt x="1144" y="2298"/>
                    </a:cubicBezTo>
                    <a:cubicBezTo>
                      <a:pt x="1184" y="2378"/>
                      <a:pt x="1184" y="2378"/>
                      <a:pt x="1144" y="2378"/>
                    </a:cubicBezTo>
                    <a:moveTo>
                      <a:pt x="1539" y="2061"/>
                    </a:moveTo>
                    <a:cubicBezTo>
                      <a:pt x="1500" y="2140"/>
                      <a:pt x="1460" y="2219"/>
                      <a:pt x="1421" y="2259"/>
                    </a:cubicBezTo>
                    <a:cubicBezTo>
                      <a:pt x="1421" y="2298"/>
                      <a:pt x="1342" y="2338"/>
                      <a:pt x="1263" y="2298"/>
                    </a:cubicBezTo>
                    <a:cubicBezTo>
                      <a:pt x="1184" y="2259"/>
                      <a:pt x="1144" y="2259"/>
                      <a:pt x="1144" y="2219"/>
                    </a:cubicBezTo>
                    <a:cubicBezTo>
                      <a:pt x="1105" y="2180"/>
                      <a:pt x="1066" y="2180"/>
                      <a:pt x="1066" y="2180"/>
                    </a:cubicBezTo>
                    <a:cubicBezTo>
                      <a:pt x="1026" y="2140"/>
                      <a:pt x="1105" y="2021"/>
                      <a:pt x="1144" y="1981"/>
                    </a:cubicBezTo>
                    <a:cubicBezTo>
                      <a:pt x="1144" y="1942"/>
                      <a:pt x="1144" y="1902"/>
                      <a:pt x="1144" y="1902"/>
                    </a:cubicBezTo>
                    <a:cubicBezTo>
                      <a:pt x="1184" y="1863"/>
                      <a:pt x="1421" y="1823"/>
                      <a:pt x="1539" y="1823"/>
                    </a:cubicBezTo>
                    <a:cubicBezTo>
                      <a:pt x="1578" y="1823"/>
                      <a:pt x="1578" y="1823"/>
                      <a:pt x="1578" y="1823"/>
                    </a:cubicBezTo>
                    <a:cubicBezTo>
                      <a:pt x="1657" y="1783"/>
                      <a:pt x="1578" y="1942"/>
                      <a:pt x="1539" y="2061"/>
                    </a:cubicBezTo>
                    <a:moveTo>
                      <a:pt x="1697" y="1546"/>
                    </a:moveTo>
                    <a:cubicBezTo>
                      <a:pt x="1618" y="1546"/>
                      <a:pt x="1578" y="1585"/>
                      <a:pt x="1539" y="1585"/>
                    </a:cubicBezTo>
                    <a:cubicBezTo>
                      <a:pt x="1460" y="1585"/>
                      <a:pt x="1342" y="1585"/>
                      <a:pt x="1302" y="1585"/>
                    </a:cubicBezTo>
                    <a:cubicBezTo>
                      <a:pt x="1223" y="1585"/>
                      <a:pt x="1460" y="1229"/>
                      <a:pt x="1539" y="1149"/>
                    </a:cubicBezTo>
                    <a:cubicBezTo>
                      <a:pt x="1539" y="1149"/>
                      <a:pt x="1539" y="1149"/>
                      <a:pt x="1539" y="1149"/>
                    </a:cubicBezTo>
                    <a:cubicBezTo>
                      <a:pt x="1578" y="1110"/>
                      <a:pt x="1539" y="1070"/>
                      <a:pt x="1578" y="1070"/>
                    </a:cubicBezTo>
                    <a:cubicBezTo>
                      <a:pt x="1815" y="1031"/>
                      <a:pt x="1776" y="1427"/>
                      <a:pt x="1697" y="1546"/>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54" name="Freeform 131"/>
              <p:cNvSpPr/>
              <p:nvPr/>
            </p:nvSpPr>
            <p:spPr bwMode="auto">
              <a:xfrm>
                <a:off x="7594451" y="4493102"/>
                <a:ext cx="543381" cy="509631"/>
              </a:xfrm>
              <a:custGeom>
                <a:avLst/>
                <a:gdLst>
                  <a:gd name="T0" fmla="*/ 396 w 2688"/>
                  <a:gd name="T1" fmla="*/ 948 h 2528"/>
                  <a:gd name="T2" fmla="*/ 752 w 2688"/>
                  <a:gd name="T3" fmla="*/ 790 h 2528"/>
                  <a:gd name="T4" fmla="*/ 752 w 2688"/>
                  <a:gd name="T5" fmla="*/ 237 h 2528"/>
                  <a:gd name="T6" fmla="*/ 1028 w 2688"/>
                  <a:gd name="T7" fmla="*/ 435 h 2528"/>
                  <a:gd name="T8" fmla="*/ 1068 w 2688"/>
                  <a:gd name="T9" fmla="*/ 632 h 2528"/>
                  <a:gd name="T10" fmla="*/ 1186 w 2688"/>
                  <a:gd name="T11" fmla="*/ 909 h 2528"/>
                  <a:gd name="T12" fmla="*/ 1107 w 2688"/>
                  <a:gd name="T13" fmla="*/ 948 h 2528"/>
                  <a:gd name="T14" fmla="*/ 1068 w 2688"/>
                  <a:gd name="T15" fmla="*/ 1225 h 2528"/>
                  <a:gd name="T16" fmla="*/ 910 w 2688"/>
                  <a:gd name="T17" fmla="*/ 1462 h 2528"/>
                  <a:gd name="T18" fmla="*/ 949 w 2688"/>
                  <a:gd name="T19" fmla="*/ 1620 h 2528"/>
                  <a:gd name="T20" fmla="*/ 1305 w 2688"/>
                  <a:gd name="T21" fmla="*/ 1541 h 2528"/>
                  <a:gd name="T22" fmla="*/ 1621 w 2688"/>
                  <a:gd name="T23" fmla="*/ 1146 h 2528"/>
                  <a:gd name="T24" fmla="*/ 1424 w 2688"/>
                  <a:gd name="T25" fmla="*/ 1146 h 2528"/>
                  <a:gd name="T26" fmla="*/ 1226 w 2688"/>
                  <a:gd name="T27" fmla="*/ 988 h 2528"/>
                  <a:gd name="T28" fmla="*/ 1265 w 2688"/>
                  <a:gd name="T29" fmla="*/ 830 h 2528"/>
                  <a:gd name="T30" fmla="*/ 1424 w 2688"/>
                  <a:gd name="T31" fmla="*/ 869 h 2528"/>
                  <a:gd name="T32" fmla="*/ 1740 w 2688"/>
                  <a:gd name="T33" fmla="*/ 751 h 2528"/>
                  <a:gd name="T34" fmla="*/ 1858 w 2688"/>
                  <a:gd name="T35" fmla="*/ 474 h 2528"/>
                  <a:gd name="T36" fmla="*/ 1582 w 2688"/>
                  <a:gd name="T37" fmla="*/ 514 h 2528"/>
                  <a:gd name="T38" fmla="*/ 1503 w 2688"/>
                  <a:gd name="T39" fmla="*/ 316 h 2528"/>
                  <a:gd name="T40" fmla="*/ 2056 w 2688"/>
                  <a:gd name="T41" fmla="*/ 40 h 2528"/>
                  <a:gd name="T42" fmla="*/ 2333 w 2688"/>
                  <a:gd name="T43" fmla="*/ 158 h 2528"/>
                  <a:gd name="T44" fmla="*/ 2214 w 2688"/>
                  <a:gd name="T45" fmla="*/ 277 h 2528"/>
                  <a:gd name="T46" fmla="*/ 1977 w 2688"/>
                  <a:gd name="T47" fmla="*/ 356 h 2528"/>
                  <a:gd name="T48" fmla="*/ 2135 w 2688"/>
                  <a:gd name="T49" fmla="*/ 553 h 2528"/>
                  <a:gd name="T50" fmla="*/ 2214 w 2688"/>
                  <a:gd name="T51" fmla="*/ 553 h 2528"/>
                  <a:gd name="T52" fmla="*/ 2293 w 2688"/>
                  <a:gd name="T53" fmla="*/ 514 h 2528"/>
                  <a:gd name="T54" fmla="*/ 2491 w 2688"/>
                  <a:gd name="T55" fmla="*/ 435 h 2528"/>
                  <a:gd name="T56" fmla="*/ 2570 w 2688"/>
                  <a:gd name="T57" fmla="*/ 632 h 2528"/>
                  <a:gd name="T58" fmla="*/ 2293 w 2688"/>
                  <a:gd name="T59" fmla="*/ 751 h 2528"/>
                  <a:gd name="T60" fmla="*/ 2135 w 2688"/>
                  <a:gd name="T61" fmla="*/ 830 h 2528"/>
                  <a:gd name="T62" fmla="*/ 1621 w 2688"/>
                  <a:gd name="T63" fmla="*/ 1501 h 2528"/>
                  <a:gd name="T64" fmla="*/ 1384 w 2688"/>
                  <a:gd name="T65" fmla="*/ 1738 h 2528"/>
                  <a:gd name="T66" fmla="*/ 1463 w 2688"/>
                  <a:gd name="T67" fmla="*/ 1936 h 2528"/>
                  <a:gd name="T68" fmla="*/ 1305 w 2688"/>
                  <a:gd name="T69" fmla="*/ 2015 h 2528"/>
                  <a:gd name="T70" fmla="*/ 910 w 2688"/>
                  <a:gd name="T71" fmla="*/ 1738 h 2528"/>
                  <a:gd name="T72" fmla="*/ 949 w 2688"/>
                  <a:gd name="T73" fmla="*/ 2291 h 2528"/>
                  <a:gd name="T74" fmla="*/ 949 w 2688"/>
                  <a:gd name="T75" fmla="*/ 2449 h 2528"/>
                  <a:gd name="T76" fmla="*/ 752 w 2688"/>
                  <a:gd name="T77" fmla="*/ 1857 h 2528"/>
                  <a:gd name="T78" fmla="*/ 672 w 2688"/>
                  <a:gd name="T79" fmla="*/ 1620 h 2528"/>
                  <a:gd name="T80" fmla="*/ 198 w 2688"/>
                  <a:gd name="T81" fmla="*/ 2212 h 2528"/>
                  <a:gd name="T82" fmla="*/ 119 w 2688"/>
                  <a:gd name="T83" fmla="*/ 2054 h 2528"/>
                  <a:gd name="T84" fmla="*/ 712 w 2688"/>
                  <a:gd name="T85" fmla="*/ 1343 h 2528"/>
                  <a:gd name="T86" fmla="*/ 514 w 2688"/>
                  <a:gd name="T87" fmla="*/ 1264 h 2528"/>
                  <a:gd name="T88" fmla="*/ 159 w 2688"/>
                  <a:gd name="T89" fmla="*/ 1106 h 2528"/>
                  <a:gd name="T90" fmla="*/ 119 w 2688"/>
                  <a:gd name="T91" fmla="*/ 948 h 2528"/>
                  <a:gd name="T92" fmla="*/ 396 w 2688"/>
                  <a:gd name="T93" fmla="*/ 948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88" h="2528">
                    <a:moveTo>
                      <a:pt x="396" y="948"/>
                    </a:moveTo>
                    <a:cubicBezTo>
                      <a:pt x="514" y="909"/>
                      <a:pt x="633" y="830"/>
                      <a:pt x="752" y="790"/>
                    </a:cubicBezTo>
                    <a:cubicBezTo>
                      <a:pt x="791" y="711"/>
                      <a:pt x="752" y="514"/>
                      <a:pt x="752" y="237"/>
                    </a:cubicBezTo>
                    <a:cubicBezTo>
                      <a:pt x="752" y="119"/>
                      <a:pt x="989" y="237"/>
                      <a:pt x="1028" y="435"/>
                    </a:cubicBezTo>
                    <a:cubicBezTo>
                      <a:pt x="949" y="751"/>
                      <a:pt x="989" y="672"/>
                      <a:pt x="1068" y="632"/>
                    </a:cubicBezTo>
                    <a:cubicBezTo>
                      <a:pt x="1226" y="553"/>
                      <a:pt x="1265" y="869"/>
                      <a:pt x="1186" y="909"/>
                    </a:cubicBezTo>
                    <a:cubicBezTo>
                      <a:pt x="1107" y="948"/>
                      <a:pt x="1107" y="948"/>
                      <a:pt x="1107" y="948"/>
                    </a:cubicBezTo>
                    <a:cubicBezTo>
                      <a:pt x="1068" y="948"/>
                      <a:pt x="1028" y="1067"/>
                      <a:pt x="1068" y="1225"/>
                    </a:cubicBezTo>
                    <a:cubicBezTo>
                      <a:pt x="1028" y="1343"/>
                      <a:pt x="989" y="1383"/>
                      <a:pt x="910" y="1462"/>
                    </a:cubicBezTo>
                    <a:cubicBezTo>
                      <a:pt x="910" y="1541"/>
                      <a:pt x="870" y="1620"/>
                      <a:pt x="949" y="1620"/>
                    </a:cubicBezTo>
                    <a:cubicBezTo>
                      <a:pt x="1265" y="1659"/>
                      <a:pt x="1226" y="1699"/>
                      <a:pt x="1305" y="1541"/>
                    </a:cubicBezTo>
                    <a:cubicBezTo>
                      <a:pt x="1621" y="1146"/>
                      <a:pt x="1621" y="1146"/>
                      <a:pt x="1621" y="1146"/>
                    </a:cubicBezTo>
                    <a:cubicBezTo>
                      <a:pt x="1700" y="988"/>
                      <a:pt x="1503" y="1146"/>
                      <a:pt x="1424" y="1146"/>
                    </a:cubicBezTo>
                    <a:cubicBezTo>
                      <a:pt x="1344" y="1106"/>
                      <a:pt x="1305" y="1067"/>
                      <a:pt x="1226" y="988"/>
                    </a:cubicBezTo>
                    <a:cubicBezTo>
                      <a:pt x="1226" y="909"/>
                      <a:pt x="1186" y="869"/>
                      <a:pt x="1265" y="830"/>
                    </a:cubicBezTo>
                    <a:cubicBezTo>
                      <a:pt x="1265" y="830"/>
                      <a:pt x="1344" y="869"/>
                      <a:pt x="1424" y="869"/>
                    </a:cubicBezTo>
                    <a:cubicBezTo>
                      <a:pt x="1503" y="830"/>
                      <a:pt x="1661" y="790"/>
                      <a:pt x="1740" y="751"/>
                    </a:cubicBezTo>
                    <a:cubicBezTo>
                      <a:pt x="1819" y="711"/>
                      <a:pt x="1858" y="632"/>
                      <a:pt x="1858" y="474"/>
                    </a:cubicBezTo>
                    <a:cubicBezTo>
                      <a:pt x="1819" y="395"/>
                      <a:pt x="1700" y="474"/>
                      <a:pt x="1582" y="514"/>
                    </a:cubicBezTo>
                    <a:cubicBezTo>
                      <a:pt x="1424" y="435"/>
                      <a:pt x="1344" y="395"/>
                      <a:pt x="1503" y="316"/>
                    </a:cubicBezTo>
                    <a:cubicBezTo>
                      <a:pt x="1740" y="237"/>
                      <a:pt x="1858" y="158"/>
                      <a:pt x="2056" y="40"/>
                    </a:cubicBezTo>
                    <a:cubicBezTo>
                      <a:pt x="2175" y="0"/>
                      <a:pt x="2254" y="79"/>
                      <a:pt x="2333" y="158"/>
                    </a:cubicBezTo>
                    <a:cubicBezTo>
                      <a:pt x="2333" y="198"/>
                      <a:pt x="2293" y="237"/>
                      <a:pt x="2214" y="277"/>
                    </a:cubicBezTo>
                    <a:cubicBezTo>
                      <a:pt x="2135" y="316"/>
                      <a:pt x="2016" y="356"/>
                      <a:pt x="1977" y="356"/>
                    </a:cubicBezTo>
                    <a:cubicBezTo>
                      <a:pt x="1858" y="356"/>
                      <a:pt x="2016" y="514"/>
                      <a:pt x="2135" y="553"/>
                    </a:cubicBezTo>
                    <a:cubicBezTo>
                      <a:pt x="2175" y="593"/>
                      <a:pt x="2214" y="553"/>
                      <a:pt x="2214" y="553"/>
                    </a:cubicBezTo>
                    <a:cubicBezTo>
                      <a:pt x="2254" y="553"/>
                      <a:pt x="2293" y="553"/>
                      <a:pt x="2293" y="514"/>
                    </a:cubicBezTo>
                    <a:cubicBezTo>
                      <a:pt x="2214" y="356"/>
                      <a:pt x="2491" y="395"/>
                      <a:pt x="2491" y="435"/>
                    </a:cubicBezTo>
                    <a:cubicBezTo>
                      <a:pt x="2530" y="395"/>
                      <a:pt x="2688" y="553"/>
                      <a:pt x="2570" y="632"/>
                    </a:cubicBezTo>
                    <a:cubicBezTo>
                      <a:pt x="2491" y="672"/>
                      <a:pt x="2372" y="711"/>
                      <a:pt x="2293" y="751"/>
                    </a:cubicBezTo>
                    <a:cubicBezTo>
                      <a:pt x="2214" y="830"/>
                      <a:pt x="2175" y="790"/>
                      <a:pt x="2135" y="830"/>
                    </a:cubicBezTo>
                    <a:cubicBezTo>
                      <a:pt x="1858" y="1027"/>
                      <a:pt x="1779" y="1383"/>
                      <a:pt x="1621" y="1501"/>
                    </a:cubicBezTo>
                    <a:cubicBezTo>
                      <a:pt x="1582" y="1541"/>
                      <a:pt x="1424" y="1659"/>
                      <a:pt x="1384" y="1738"/>
                    </a:cubicBezTo>
                    <a:cubicBezTo>
                      <a:pt x="1344" y="1817"/>
                      <a:pt x="1542" y="1778"/>
                      <a:pt x="1463" y="1936"/>
                    </a:cubicBezTo>
                    <a:cubicBezTo>
                      <a:pt x="1424" y="1975"/>
                      <a:pt x="1384" y="2015"/>
                      <a:pt x="1305" y="2015"/>
                    </a:cubicBezTo>
                    <a:cubicBezTo>
                      <a:pt x="1147" y="1896"/>
                      <a:pt x="1107" y="1817"/>
                      <a:pt x="910" y="1738"/>
                    </a:cubicBezTo>
                    <a:cubicBezTo>
                      <a:pt x="910" y="1738"/>
                      <a:pt x="870" y="1936"/>
                      <a:pt x="949" y="2291"/>
                    </a:cubicBezTo>
                    <a:cubicBezTo>
                      <a:pt x="989" y="2331"/>
                      <a:pt x="989" y="2331"/>
                      <a:pt x="949" y="2449"/>
                    </a:cubicBezTo>
                    <a:cubicBezTo>
                      <a:pt x="831" y="2528"/>
                      <a:pt x="791" y="2212"/>
                      <a:pt x="752" y="1857"/>
                    </a:cubicBezTo>
                    <a:cubicBezTo>
                      <a:pt x="712" y="1620"/>
                      <a:pt x="791" y="1462"/>
                      <a:pt x="672" y="1620"/>
                    </a:cubicBezTo>
                    <a:cubicBezTo>
                      <a:pt x="514" y="1857"/>
                      <a:pt x="356" y="2094"/>
                      <a:pt x="198" y="2212"/>
                    </a:cubicBezTo>
                    <a:cubicBezTo>
                      <a:pt x="119" y="2252"/>
                      <a:pt x="0" y="2252"/>
                      <a:pt x="119" y="2054"/>
                    </a:cubicBezTo>
                    <a:cubicBezTo>
                      <a:pt x="356" y="1857"/>
                      <a:pt x="514" y="1620"/>
                      <a:pt x="712" y="1343"/>
                    </a:cubicBezTo>
                    <a:cubicBezTo>
                      <a:pt x="752" y="1185"/>
                      <a:pt x="712" y="1185"/>
                      <a:pt x="514" y="1264"/>
                    </a:cubicBezTo>
                    <a:cubicBezTo>
                      <a:pt x="356" y="1304"/>
                      <a:pt x="238" y="1225"/>
                      <a:pt x="159" y="1106"/>
                    </a:cubicBezTo>
                    <a:cubicBezTo>
                      <a:pt x="80" y="1027"/>
                      <a:pt x="80" y="988"/>
                      <a:pt x="119" y="948"/>
                    </a:cubicBezTo>
                    <a:cubicBezTo>
                      <a:pt x="159" y="909"/>
                      <a:pt x="198" y="909"/>
                      <a:pt x="396" y="948"/>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55" name="Freeform 132"/>
              <p:cNvSpPr/>
              <p:nvPr/>
            </p:nvSpPr>
            <p:spPr bwMode="auto">
              <a:xfrm>
                <a:off x="7898204" y="4827231"/>
                <a:ext cx="47250" cy="138377"/>
              </a:xfrm>
              <a:custGeom>
                <a:avLst/>
                <a:gdLst>
                  <a:gd name="T0" fmla="*/ 80 w 240"/>
                  <a:gd name="T1" fmla="*/ 41 h 688"/>
                  <a:gd name="T2" fmla="*/ 240 w 240"/>
                  <a:gd name="T3" fmla="*/ 122 h 688"/>
                  <a:gd name="T4" fmla="*/ 160 w 240"/>
                  <a:gd name="T5" fmla="*/ 567 h 688"/>
                  <a:gd name="T6" fmla="*/ 160 w 240"/>
                  <a:gd name="T7" fmla="*/ 608 h 688"/>
                  <a:gd name="T8" fmla="*/ 80 w 240"/>
                  <a:gd name="T9" fmla="*/ 648 h 688"/>
                  <a:gd name="T10" fmla="*/ 40 w 240"/>
                  <a:gd name="T11" fmla="*/ 405 h 688"/>
                  <a:gd name="T12" fmla="*/ 80 w 240"/>
                  <a:gd name="T13" fmla="*/ 243 h 688"/>
                  <a:gd name="T14" fmla="*/ 80 w 240"/>
                  <a:gd name="T15" fmla="*/ 41 h 6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688">
                    <a:moveTo>
                      <a:pt x="80" y="41"/>
                    </a:moveTo>
                    <a:cubicBezTo>
                      <a:pt x="80" y="0"/>
                      <a:pt x="240" y="0"/>
                      <a:pt x="240" y="122"/>
                    </a:cubicBezTo>
                    <a:cubicBezTo>
                      <a:pt x="200" y="324"/>
                      <a:pt x="120" y="405"/>
                      <a:pt x="160" y="567"/>
                    </a:cubicBezTo>
                    <a:cubicBezTo>
                      <a:pt x="160" y="608"/>
                      <a:pt x="160" y="608"/>
                      <a:pt x="160" y="608"/>
                    </a:cubicBezTo>
                    <a:cubicBezTo>
                      <a:pt x="160" y="688"/>
                      <a:pt x="120" y="688"/>
                      <a:pt x="80" y="648"/>
                    </a:cubicBezTo>
                    <a:cubicBezTo>
                      <a:pt x="40" y="608"/>
                      <a:pt x="0" y="567"/>
                      <a:pt x="40" y="405"/>
                    </a:cubicBezTo>
                    <a:cubicBezTo>
                      <a:pt x="40" y="365"/>
                      <a:pt x="40" y="284"/>
                      <a:pt x="80" y="243"/>
                    </a:cubicBezTo>
                    <a:cubicBezTo>
                      <a:pt x="80" y="243"/>
                      <a:pt x="80" y="81"/>
                      <a:pt x="80" y="41"/>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56" name="Freeform 133"/>
              <p:cNvSpPr/>
              <p:nvPr/>
            </p:nvSpPr>
            <p:spPr bwMode="auto">
              <a:xfrm>
                <a:off x="7962330" y="4715854"/>
                <a:ext cx="293629" cy="128251"/>
              </a:xfrm>
              <a:custGeom>
                <a:avLst/>
                <a:gdLst>
                  <a:gd name="T0" fmla="*/ 390 w 1440"/>
                  <a:gd name="T1" fmla="*/ 40 h 640"/>
                  <a:gd name="T2" fmla="*/ 1168 w 1440"/>
                  <a:gd name="T3" fmla="*/ 280 h 640"/>
                  <a:gd name="T4" fmla="*/ 1129 w 1440"/>
                  <a:gd name="T5" fmla="*/ 640 h 640"/>
                  <a:gd name="T6" fmla="*/ 623 w 1440"/>
                  <a:gd name="T7" fmla="*/ 440 h 640"/>
                  <a:gd name="T8" fmla="*/ 234 w 1440"/>
                  <a:gd name="T9" fmla="*/ 120 h 640"/>
                  <a:gd name="T10" fmla="*/ 390 w 1440"/>
                  <a:gd name="T11" fmla="*/ 40 h 640"/>
                </a:gdLst>
                <a:ahLst/>
                <a:cxnLst>
                  <a:cxn ang="0">
                    <a:pos x="T0" y="T1"/>
                  </a:cxn>
                  <a:cxn ang="0">
                    <a:pos x="T2" y="T3"/>
                  </a:cxn>
                  <a:cxn ang="0">
                    <a:pos x="T4" y="T5"/>
                  </a:cxn>
                  <a:cxn ang="0">
                    <a:pos x="T6" y="T7"/>
                  </a:cxn>
                  <a:cxn ang="0">
                    <a:pos x="T8" y="T9"/>
                  </a:cxn>
                  <a:cxn ang="0">
                    <a:pos x="T10" y="T11"/>
                  </a:cxn>
                </a:cxnLst>
                <a:rect l="0" t="0" r="r" b="b"/>
                <a:pathLst>
                  <a:path w="1440" h="640">
                    <a:moveTo>
                      <a:pt x="390" y="40"/>
                    </a:moveTo>
                    <a:cubicBezTo>
                      <a:pt x="701" y="120"/>
                      <a:pt x="896" y="160"/>
                      <a:pt x="1168" y="280"/>
                    </a:cubicBezTo>
                    <a:cubicBezTo>
                      <a:pt x="1363" y="320"/>
                      <a:pt x="1440" y="560"/>
                      <a:pt x="1129" y="640"/>
                    </a:cubicBezTo>
                    <a:cubicBezTo>
                      <a:pt x="896" y="640"/>
                      <a:pt x="740" y="560"/>
                      <a:pt x="623" y="440"/>
                    </a:cubicBezTo>
                    <a:cubicBezTo>
                      <a:pt x="351" y="200"/>
                      <a:pt x="273" y="120"/>
                      <a:pt x="234" y="120"/>
                    </a:cubicBezTo>
                    <a:cubicBezTo>
                      <a:pt x="0" y="0"/>
                      <a:pt x="234" y="0"/>
                      <a:pt x="390" y="40"/>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57" name="Freeform 134"/>
              <p:cNvSpPr/>
              <p:nvPr/>
            </p:nvSpPr>
            <p:spPr bwMode="auto">
              <a:xfrm>
                <a:off x="7952204" y="4796854"/>
                <a:ext cx="70877" cy="351003"/>
              </a:xfrm>
              <a:custGeom>
                <a:avLst/>
                <a:gdLst>
                  <a:gd name="T0" fmla="*/ 118 w 352"/>
                  <a:gd name="T1" fmla="*/ 0 h 1728"/>
                  <a:gd name="T2" fmla="*/ 352 w 352"/>
                  <a:gd name="T3" fmla="*/ 118 h 1728"/>
                  <a:gd name="T4" fmla="*/ 313 w 352"/>
                  <a:gd name="T5" fmla="*/ 668 h 1728"/>
                  <a:gd name="T6" fmla="*/ 274 w 352"/>
                  <a:gd name="T7" fmla="*/ 904 h 1728"/>
                  <a:gd name="T8" fmla="*/ 235 w 352"/>
                  <a:gd name="T9" fmla="*/ 1454 h 1728"/>
                  <a:gd name="T10" fmla="*/ 274 w 352"/>
                  <a:gd name="T11" fmla="*/ 1532 h 1728"/>
                  <a:gd name="T12" fmla="*/ 274 w 352"/>
                  <a:gd name="T13" fmla="*/ 1650 h 1728"/>
                  <a:gd name="T14" fmla="*/ 157 w 352"/>
                  <a:gd name="T15" fmla="*/ 1532 h 1728"/>
                  <a:gd name="T16" fmla="*/ 157 w 352"/>
                  <a:gd name="T17" fmla="*/ 786 h 1728"/>
                  <a:gd name="T18" fmla="*/ 79 w 352"/>
                  <a:gd name="T19" fmla="*/ 118 h 1728"/>
                  <a:gd name="T20" fmla="*/ 118 w 352"/>
                  <a:gd name="T21" fmla="*/ 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2" h="1728">
                    <a:moveTo>
                      <a:pt x="118" y="0"/>
                    </a:moveTo>
                    <a:cubicBezTo>
                      <a:pt x="274" y="0"/>
                      <a:pt x="313" y="0"/>
                      <a:pt x="352" y="118"/>
                    </a:cubicBezTo>
                    <a:cubicBezTo>
                      <a:pt x="352" y="354"/>
                      <a:pt x="352" y="590"/>
                      <a:pt x="313" y="668"/>
                    </a:cubicBezTo>
                    <a:cubicBezTo>
                      <a:pt x="313" y="747"/>
                      <a:pt x="274" y="786"/>
                      <a:pt x="274" y="904"/>
                    </a:cubicBezTo>
                    <a:cubicBezTo>
                      <a:pt x="274" y="904"/>
                      <a:pt x="274" y="1296"/>
                      <a:pt x="235" y="1454"/>
                    </a:cubicBezTo>
                    <a:cubicBezTo>
                      <a:pt x="235" y="1493"/>
                      <a:pt x="235" y="1493"/>
                      <a:pt x="274" y="1532"/>
                    </a:cubicBezTo>
                    <a:cubicBezTo>
                      <a:pt x="313" y="1571"/>
                      <a:pt x="274" y="1611"/>
                      <a:pt x="274" y="1650"/>
                    </a:cubicBezTo>
                    <a:cubicBezTo>
                      <a:pt x="274" y="1689"/>
                      <a:pt x="196" y="1728"/>
                      <a:pt x="157" y="1532"/>
                    </a:cubicBezTo>
                    <a:cubicBezTo>
                      <a:pt x="157" y="1257"/>
                      <a:pt x="157" y="1022"/>
                      <a:pt x="157" y="786"/>
                    </a:cubicBezTo>
                    <a:cubicBezTo>
                      <a:pt x="118" y="629"/>
                      <a:pt x="235" y="315"/>
                      <a:pt x="79" y="118"/>
                    </a:cubicBezTo>
                    <a:cubicBezTo>
                      <a:pt x="0" y="79"/>
                      <a:pt x="40" y="40"/>
                      <a:pt x="118" y="0"/>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58" name="Freeform 135"/>
              <p:cNvSpPr/>
              <p:nvPr/>
            </p:nvSpPr>
            <p:spPr bwMode="auto">
              <a:xfrm>
                <a:off x="8303208" y="4496478"/>
                <a:ext cx="610882" cy="340879"/>
              </a:xfrm>
              <a:custGeom>
                <a:avLst/>
                <a:gdLst>
                  <a:gd name="T0" fmla="*/ 1900 w 3008"/>
                  <a:gd name="T1" fmla="*/ 800 h 1680"/>
                  <a:gd name="T2" fmla="*/ 1584 w 3008"/>
                  <a:gd name="T3" fmla="*/ 840 h 1680"/>
                  <a:gd name="T4" fmla="*/ 1742 w 3008"/>
                  <a:gd name="T5" fmla="*/ 720 h 1680"/>
                  <a:gd name="T6" fmla="*/ 1861 w 3008"/>
                  <a:gd name="T7" fmla="*/ 640 h 1680"/>
                  <a:gd name="T8" fmla="*/ 1861 w 3008"/>
                  <a:gd name="T9" fmla="*/ 640 h 1680"/>
                  <a:gd name="T10" fmla="*/ 2059 w 3008"/>
                  <a:gd name="T11" fmla="*/ 520 h 1680"/>
                  <a:gd name="T12" fmla="*/ 2256 w 3008"/>
                  <a:gd name="T13" fmla="*/ 440 h 1680"/>
                  <a:gd name="T14" fmla="*/ 2296 w 3008"/>
                  <a:gd name="T15" fmla="*/ 200 h 1680"/>
                  <a:gd name="T16" fmla="*/ 1663 w 3008"/>
                  <a:gd name="T17" fmla="*/ 80 h 1680"/>
                  <a:gd name="T18" fmla="*/ 1504 w 3008"/>
                  <a:gd name="T19" fmla="*/ 120 h 1680"/>
                  <a:gd name="T20" fmla="*/ 1544 w 3008"/>
                  <a:gd name="T21" fmla="*/ 160 h 1680"/>
                  <a:gd name="T22" fmla="*/ 1544 w 3008"/>
                  <a:gd name="T23" fmla="*/ 280 h 1680"/>
                  <a:gd name="T24" fmla="*/ 1584 w 3008"/>
                  <a:gd name="T25" fmla="*/ 320 h 1680"/>
                  <a:gd name="T26" fmla="*/ 1623 w 3008"/>
                  <a:gd name="T27" fmla="*/ 360 h 1680"/>
                  <a:gd name="T28" fmla="*/ 1544 w 3008"/>
                  <a:gd name="T29" fmla="*/ 400 h 1680"/>
                  <a:gd name="T30" fmla="*/ 1504 w 3008"/>
                  <a:gd name="T31" fmla="*/ 360 h 1680"/>
                  <a:gd name="T32" fmla="*/ 1544 w 3008"/>
                  <a:gd name="T33" fmla="*/ 320 h 1680"/>
                  <a:gd name="T34" fmla="*/ 1504 w 3008"/>
                  <a:gd name="T35" fmla="*/ 200 h 1680"/>
                  <a:gd name="T36" fmla="*/ 1425 w 3008"/>
                  <a:gd name="T37" fmla="*/ 40 h 1680"/>
                  <a:gd name="T38" fmla="*/ 1267 w 3008"/>
                  <a:gd name="T39" fmla="*/ 40 h 1680"/>
                  <a:gd name="T40" fmla="*/ 1188 w 3008"/>
                  <a:gd name="T41" fmla="*/ 120 h 1680"/>
                  <a:gd name="T42" fmla="*/ 1227 w 3008"/>
                  <a:gd name="T43" fmla="*/ 480 h 1680"/>
                  <a:gd name="T44" fmla="*/ 1188 w 3008"/>
                  <a:gd name="T45" fmla="*/ 520 h 1680"/>
                  <a:gd name="T46" fmla="*/ 1109 w 3008"/>
                  <a:gd name="T47" fmla="*/ 480 h 1680"/>
                  <a:gd name="T48" fmla="*/ 950 w 3008"/>
                  <a:gd name="T49" fmla="*/ 280 h 1680"/>
                  <a:gd name="T50" fmla="*/ 594 w 3008"/>
                  <a:gd name="T51" fmla="*/ 120 h 1680"/>
                  <a:gd name="T52" fmla="*/ 515 w 3008"/>
                  <a:gd name="T53" fmla="*/ 360 h 1680"/>
                  <a:gd name="T54" fmla="*/ 911 w 3008"/>
                  <a:gd name="T55" fmla="*/ 920 h 1680"/>
                  <a:gd name="T56" fmla="*/ 1109 w 3008"/>
                  <a:gd name="T57" fmla="*/ 760 h 1680"/>
                  <a:gd name="T58" fmla="*/ 1188 w 3008"/>
                  <a:gd name="T59" fmla="*/ 640 h 1680"/>
                  <a:gd name="T60" fmla="*/ 1307 w 3008"/>
                  <a:gd name="T61" fmla="*/ 680 h 1680"/>
                  <a:gd name="T62" fmla="*/ 1386 w 3008"/>
                  <a:gd name="T63" fmla="*/ 720 h 1680"/>
                  <a:gd name="T64" fmla="*/ 1386 w 3008"/>
                  <a:gd name="T65" fmla="*/ 760 h 1680"/>
                  <a:gd name="T66" fmla="*/ 634 w 3008"/>
                  <a:gd name="T67" fmla="*/ 1200 h 1680"/>
                  <a:gd name="T68" fmla="*/ 0 w 3008"/>
                  <a:gd name="T69" fmla="*/ 1560 h 1680"/>
                  <a:gd name="T70" fmla="*/ 40 w 3008"/>
                  <a:gd name="T71" fmla="*/ 1640 h 1680"/>
                  <a:gd name="T72" fmla="*/ 119 w 3008"/>
                  <a:gd name="T73" fmla="*/ 1680 h 1680"/>
                  <a:gd name="T74" fmla="*/ 357 w 3008"/>
                  <a:gd name="T75" fmla="*/ 1520 h 1680"/>
                  <a:gd name="T76" fmla="*/ 792 w 3008"/>
                  <a:gd name="T77" fmla="*/ 1440 h 1680"/>
                  <a:gd name="T78" fmla="*/ 1386 w 3008"/>
                  <a:gd name="T79" fmla="*/ 1080 h 1680"/>
                  <a:gd name="T80" fmla="*/ 2336 w 3008"/>
                  <a:gd name="T81" fmla="*/ 960 h 1680"/>
                  <a:gd name="T82" fmla="*/ 2613 w 3008"/>
                  <a:gd name="T83" fmla="*/ 76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08" h="1680">
                    <a:moveTo>
                      <a:pt x="2613" y="760"/>
                    </a:moveTo>
                    <a:cubicBezTo>
                      <a:pt x="2415" y="720"/>
                      <a:pt x="2098" y="760"/>
                      <a:pt x="1900" y="800"/>
                    </a:cubicBezTo>
                    <a:cubicBezTo>
                      <a:pt x="1663" y="880"/>
                      <a:pt x="1584" y="880"/>
                      <a:pt x="1584" y="880"/>
                    </a:cubicBezTo>
                    <a:cubicBezTo>
                      <a:pt x="1584" y="880"/>
                      <a:pt x="1584" y="840"/>
                      <a:pt x="1584" y="840"/>
                    </a:cubicBezTo>
                    <a:cubicBezTo>
                      <a:pt x="1623" y="800"/>
                      <a:pt x="1663" y="800"/>
                      <a:pt x="1702" y="760"/>
                    </a:cubicBezTo>
                    <a:cubicBezTo>
                      <a:pt x="1702" y="760"/>
                      <a:pt x="1742" y="720"/>
                      <a:pt x="1742" y="720"/>
                    </a:cubicBezTo>
                    <a:cubicBezTo>
                      <a:pt x="1782" y="720"/>
                      <a:pt x="1861" y="680"/>
                      <a:pt x="1861" y="640"/>
                    </a:cubicBezTo>
                    <a:cubicBezTo>
                      <a:pt x="1861" y="640"/>
                      <a:pt x="1861" y="640"/>
                      <a:pt x="1861" y="640"/>
                    </a:cubicBezTo>
                    <a:cubicBezTo>
                      <a:pt x="1861" y="640"/>
                      <a:pt x="1900" y="640"/>
                      <a:pt x="1861" y="640"/>
                    </a:cubicBezTo>
                    <a:cubicBezTo>
                      <a:pt x="1861" y="640"/>
                      <a:pt x="1861" y="640"/>
                      <a:pt x="1861" y="640"/>
                    </a:cubicBezTo>
                    <a:cubicBezTo>
                      <a:pt x="1900" y="600"/>
                      <a:pt x="1940" y="560"/>
                      <a:pt x="1979" y="560"/>
                    </a:cubicBezTo>
                    <a:cubicBezTo>
                      <a:pt x="2019" y="560"/>
                      <a:pt x="2059" y="520"/>
                      <a:pt x="2059" y="520"/>
                    </a:cubicBezTo>
                    <a:cubicBezTo>
                      <a:pt x="2098" y="520"/>
                      <a:pt x="2138" y="520"/>
                      <a:pt x="2138" y="520"/>
                    </a:cubicBezTo>
                    <a:cubicBezTo>
                      <a:pt x="2217" y="480"/>
                      <a:pt x="2256" y="480"/>
                      <a:pt x="2256" y="440"/>
                    </a:cubicBezTo>
                    <a:cubicBezTo>
                      <a:pt x="2296" y="400"/>
                      <a:pt x="2296" y="360"/>
                      <a:pt x="2296" y="320"/>
                    </a:cubicBezTo>
                    <a:cubicBezTo>
                      <a:pt x="2296" y="280"/>
                      <a:pt x="2296" y="240"/>
                      <a:pt x="2296" y="200"/>
                    </a:cubicBezTo>
                    <a:cubicBezTo>
                      <a:pt x="2256" y="160"/>
                      <a:pt x="2217" y="120"/>
                      <a:pt x="2098" y="40"/>
                    </a:cubicBezTo>
                    <a:cubicBezTo>
                      <a:pt x="1940" y="0"/>
                      <a:pt x="1782" y="0"/>
                      <a:pt x="1663" y="80"/>
                    </a:cubicBezTo>
                    <a:cubicBezTo>
                      <a:pt x="1623" y="80"/>
                      <a:pt x="1584" y="80"/>
                      <a:pt x="1544" y="80"/>
                    </a:cubicBezTo>
                    <a:cubicBezTo>
                      <a:pt x="1544" y="80"/>
                      <a:pt x="1544" y="80"/>
                      <a:pt x="1504" y="120"/>
                    </a:cubicBezTo>
                    <a:cubicBezTo>
                      <a:pt x="1504" y="120"/>
                      <a:pt x="1504" y="120"/>
                      <a:pt x="1504" y="80"/>
                    </a:cubicBezTo>
                    <a:cubicBezTo>
                      <a:pt x="1504" y="120"/>
                      <a:pt x="1504" y="120"/>
                      <a:pt x="1544" y="160"/>
                    </a:cubicBezTo>
                    <a:cubicBezTo>
                      <a:pt x="1544" y="200"/>
                      <a:pt x="1544" y="200"/>
                      <a:pt x="1544" y="240"/>
                    </a:cubicBezTo>
                    <a:cubicBezTo>
                      <a:pt x="1544" y="280"/>
                      <a:pt x="1544" y="280"/>
                      <a:pt x="1544" y="280"/>
                    </a:cubicBezTo>
                    <a:cubicBezTo>
                      <a:pt x="1544" y="280"/>
                      <a:pt x="1584" y="280"/>
                      <a:pt x="1584" y="280"/>
                    </a:cubicBezTo>
                    <a:cubicBezTo>
                      <a:pt x="1584" y="280"/>
                      <a:pt x="1584" y="280"/>
                      <a:pt x="1584" y="320"/>
                    </a:cubicBezTo>
                    <a:cubicBezTo>
                      <a:pt x="1584" y="320"/>
                      <a:pt x="1584" y="360"/>
                      <a:pt x="1584" y="360"/>
                    </a:cubicBezTo>
                    <a:cubicBezTo>
                      <a:pt x="1623" y="360"/>
                      <a:pt x="1623" y="360"/>
                      <a:pt x="1623" y="360"/>
                    </a:cubicBezTo>
                    <a:cubicBezTo>
                      <a:pt x="1584" y="400"/>
                      <a:pt x="1584" y="400"/>
                      <a:pt x="1584" y="400"/>
                    </a:cubicBezTo>
                    <a:cubicBezTo>
                      <a:pt x="1584" y="400"/>
                      <a:pt x="1584" y="400"/>
                      <a:pt x="1544" y="400"/>
                    </a:cubicBezTo>
                    <a:cubicBezTo>
                      <a:pt x="1544" y="400"/>
                      <a:pt x="1504" y="360"/>
                      <a:pt x="1504" y="360"/>
                    </a:cubicBezTo>
                    <a:cubicBezTo>
                      <a:pt x="1504" y="360"/>
                      <a:pt x="1504" y="360"/>
                      <a:pt x="1504" y="360"/>
                    </a:cubicBezTo>
                    <a:cubicBezTo>
                      <a:pt x="1504" y="320"/>
                      <a:pt x="1504" y="320"/>
                      <a:pt x="1504" y="320"/>
                    </a:cubicBezTo>
                    <a:cubicBezTo>
                      <a:pt x="1504" y="320"/>
                      <a:pt x="1544" y="360"/>
                      <a:pt x="1544" y="320"/>
                    </a:cubicBezTo>
                    <a:cubicBezTo>
                      <a:pt x="1504" y="320"/>
                      <a:pt x="1504" y="280"/>
                      <a:pt x="1504" y="280"/>
                    </a:cubicBezTo>
                    <a:cubicBezTo>
                      <a:pt x="1504" y="240"/>
                      <a:pt x="1504" y="240"/>
                      <a:pt x="1504" y="200"/>
                    </a:cubicBezTo>
                    <a:cubicBezTo>
                      <a:pt x="1504" y="80"/>
                      <a:pt x="1504" y="80"/>
                      <a:pt x="1504" y="80"/>
                    </a:cubicBezTo>
                    <a:cubicBezTo>
                      <a:pt x="1465" y="80"/>
                      <a:pt x="1425" y="80"/>
                      <a:pt x="1425" y="40"/>
                    </a:cubicBezTo>
                    <a:cubicBezTo>
                      <a:pt x="1425" y="40"/>
                      <a:pt x="1386" y="40"/>
                      <a:pt x="1386" y="40"/>
                    </a:cubicBezTo>
                    <a:cubicBezTo>
                      <a:pt x="1346" y="40"/>
                      <a:pt x="1307" y="40"/>
                      <a:pt x="1267" y="40"/>
                    </a:cubicBezTo>
                    <a:cubicBezTo>
                      <a:pt x="1227" y="40"/>
                      <a:pt x="1227" y="40"/>
                      <a:pt x="1227" y="40"/>
                    </a:cubicBezTo>
                    <a:cubicBezTo>
                      <a:pt x="1188" y="80"/>
                      <a:pt x="1188" y="120"/>
                      <a:pt x="1188" y="120"/>
                    </a:cubicBezTo>
                    <a:cubicBezTo>
                      <a:pt x="1148" y="160"/>
                      <a:pt x="1148" y="200"/>
                      <a:pt x="1148" y="240"/>
                    </a:cubicBezTo>
                    <a:cubicBezTo>
                      <a:pt x="1227" y="520"/>
                      <a:pt x="1227" y="440"/>
                      <a:pt x="1227" y="480"/>
                    </a:cubicBezTo>
                    <a:cubicBezTo>
                      <a:pt x="1227" y="520"/>
                      <a:pt x="1227" y="520"/>
                      <a:pt x="1227" y="560"/>
                    </a:cubicBezTo>
                    <a:cubicBezTo>
                      <a:pt x="1188" y="560"/>
                      <a:pt x="1188" y="520"/>
                      <a:pt x="1188" y="520"/>
                    </a:cubicBezTo>
                    <a:cubicBezTo>
                      <a:pt x="1188" y="520"/>
                      <a:pt x="1148" y="520"/>
                      <a:pt x="1148" y="520"/>
                    </a:cubicBezTo>
                    <a:cubicBezTo>
                      <a:pt x="1148" y="480"/>
                      <a:pt x="1148" y="480"/>
                      <a:pt x="1109" y="480"/>
                    </a:cubicBezTo>
                    <a:cubicBezTo>
                      <a:pt x="1109" y="440"/>
                      <a:pt x="1069" y="440"/>
                      <a:pt x="1069" y="400"/>
                    </a:cubicBezTo>
                    <a:cubicBezTo>
                      <a:pt x="1030" y="320"/>
                      <a:pt x="950" y="280"/>
                      <a:pt x="950" y="280"/>
                    </a:cubicBezTo>
                    <a:cubicBezTo>
                      <a:pt x="832" y="240"/>
                      <a:pt x="713" y="160"/>
                      <a:pt x="673" y="120"/>
                    </a:cubicBezTo>
                    <a:cubicBezTo>
                      <a:pt x="673" y="80"/>
                      <a:pt x="594" y="80"/>
                      <a:pt x="594" y="120"/>
                    </a:cubicBezTo>
                    <a:cubicBezTo>
                      <a:pt x="594" y="160"/>
                      <a:pt x="594" y="240"/>
                      <a:pt x="555" y="240"/>
                    </a:cubicBezTo>
                    <a:cubicBezTo>
                      <a:pt x="515" y="240"/>
                      <a:pt x="475" y="320"/>
                      <a:pt x="515" y="360"/>
                    </a:cubicBezTo>
                    <a:cubicBezTo>
                      <a:pt x="515" y="480"/>
                      <a:pt x="515" y="640"/>
                      <a:pt x="555" y="680"/>
                    </a:cubicBezTo>
                    <a:cubicBezTo>
                      <a:pt x="594" y="760"/>
                      <a:pt x="871" y="920"/>
                      <a:pt x="911" y="920"/>
                    </a:cubicBezTo>
                    <a:cubicBezTo>
                      <a:pt x="990" y="880"/>
                      <a:pt x="1069" y="880"/>
                      <a:pt x="1109" y="840"/>
                    </a:cubicBezTo>
                    <a:cubicBezTo>
                      <a:pt x="1148" y="840"/>
                      <a:pt x="1148" y="800"/>
                      <a:pt x="1109" y="760"/>
                    </a:cubicBezTo>
                    <a:cubicBezTo>
                      <a:pt x="1109" y="720"/>
                      <a:pt x="1109" y="680"/>
                      <a:pt x="1148" y="680"/>
                    </a:cubicBezTo>
                    <a:cubicBezTo>
                      <a:pt x="1148" y="640"/>
                      <a:pt x="1148" y="640"/>
                      <a:pt x="1188" y="640"/>
                    </a:cubicBezTo>
                    <a:cubicBezTo>
                      <a:pt x="1227" y="600"/>
                      <a:pt x="1227" y="600"/>
                      <a:pt x="1267" y="600"/>
                    </a:cubicBezTo>
                    <a:cubicBezTo>
                      <a:pt x="1307" y="640"/>
                      <a:pt x="1307" y="640"/>
                      <a:pt x="1307" y="680"/>
                    </a:cubicBezTo>
                    <a:cubicBezTo>
                      <a:pt x="1346" y="680"/>
                      <a:pt x="1346" y="680"/>
                      <a:pt x="1386" y="720"/>
                    </a:cubicBezTo>
                    <a:cubicBezTo>
                      <a:pt x="1386" y="720"/>
                      <a:pt x="1386" y="720"/>
                      <a:pt x="1386" y="720"/>
                    </a:cubicBezTo>
                    <a:cubicBezTo>
                      <a:pt x="1386" y="720"/>
                      <a:pt x="1386" y="720"/>
                      <a:pt x="1386" y="720"/>
                    </a:cubicBezTo>
                    <a:cubicBezTo>
                      <a:pt x="1386" y="720"/>
                      <a:pt x="1386" y="760"/>
                      <a:pt x="1386" y="760"/>
                    </a:cubicBezTo>
                    <a:cubicBezTo>
                      <a:pt x="1346" y="760"/>
                      <a:pt x="1267" y="760"/>
                      <a:pt x="1227" y="800"/>
                    </a:cubicBezTo>
                    <a:cubicBezTo>
                      <a:pt x="990" y="960"/>
                      <a:pt x="871" y="1080"/>
                      <a:pt x="634" y="1200"/>
                    </a:cubicBezTo>
                    <a:cubicBezTo>
                      <a:pt x="357" y="1280"/>
                      <a:pt x="40" y="1400"/>
                      <a:pt x="0" y="1520"/>
                    </a:cubicBezTo>
                    <a:cubicBezTo>
                      <a:pt x="0" y="1560"/>
                      <a:pt x="0" y="1560"/>
                      <a:pt x="0" y="1560"/>
                    </a:cubicBezTo>
                    <a:cubicBezTo>
                      <a:pt x="0" y="1600"/>
                      <a:pt x="0" y="1600"/>
                      <a:pt x="0" y="1600"/>
                    </a:cubicBezTo>
                    <a:cubicBezTo>
                      <a:pt x="40" y="1640"/>
                      <a:pt x="40" y="1640"/>
                      <a:pt x="40" y="1640"/>
                    </a:cubicBezTo>
                    <a:cubicBezTo>
                      <a:pt x="40" y="1680"/>
                      <a:pt x="40" y="1680"/>
                      <a:pt x="40" y="1680"/>
                    </a:cubicBezTo>
                    <a:cubicBezTo>
                      <a:pt x="80" y="1680"/>
                      <a:pt x="80" y="1680"/>
                      <a:pt x="119" y="1680"/>
                    </a:cubicBezTo>
                    <a:cubicBezTo>
                      <a:pt x="159" y="1640"/>
                      <a:pt x="198" y="1640"/>
                      <a:pt x="238" y="1600"/>
                    </a:cubicBezTo>
                    <a:cubicBezTo>
                      <a:pt x="278" y="1600"/>
                      <a:pt x="317" y="1560"/>
                      <a:pt x="357" y="1520"/>
                    </a:cubicBezTo>
                    <a:cubicBezTo>
                      <a:pt x="396" y="1560"/>
                      <a:pt x="436" y="1520"/>
                      <a:pt x="436" y="1520"/>
                    </a:cubicBezTo>
                    <a:cubicBezTo>
                      <a:pt x="515" y="1520"/>
                      <a:pt x="634" y="1480"/>
                      <a:pt x="792" y="1440"/>
                    </a:cubicBezTo>
                    <a:cubicBezTo>
                      <a:pt x="950" y="1320"/>
                      <a:pt x="1148" y="1160"/>
                      <a:pt x="1346" y="1080"/>
                    </a:cubicBezTo>
                    <a:cubicBezTo>
                      <a:pt x="1346" y="1080"/>
                      <a:pt x="1386" y="1080"/>
                      <a:pt x="1386" y="1080"/>
                    </a:cubicBezTo>
                    <a:cubicBezTo>
                      <a:pt x="1425" y="1080"/>
                      <a:pt x="1504" y="1040"/>
                      <a:pt x="1544" y="1040"/>
                    </a:cubicBezTo>
                    <a:cubicBezTo>
                      <a:pt x="2059" y="920"/>
                      <a:pt x="2375" y="920"/>
                      <a:pt x="2336" y="960"/>
                    </a:cubicBezTo>
                    <a:cubicBezTo>
                      <a:pt x="2138" y="1120"/>
                      <a:pt x="2375" y="920"/>
                      <a:pt x="2652" y="1040"/>
                    </a:cubicBezTo>
                    <a:cubicBezTo>
                      <a:pt x="3008" y="1000"/>
                      <a:pt x="2811" y="800"/>
                      <a:pt x="2613" y="760"/>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59" name="Freeform 136"/>
              <p:cNvSpPr>
                <a:spLocks noEditPoints="1"/>
              </p:cNvSpPr>
              <p:nvPr/>
            </p:nvSpPr>
            <p:spPr bwMode="auto">
              <a:xfrm>
                <a:off x="8488835" y="4773230"/>
                <a:ext cx="236252" cy="270003"/>
              </a:xfrm>
              <a:custGeom>
                <a:avLst/>
                <a:gdLst>
                  <a:gd name="T0" fmla="*/ 974 w 1168"/>
                  <a:gd name="T1" fmla="*/ 352 h 1328"/>
                  <a:gd name="T2" fmla="*/ 779 w 1168"/>
                  <a:gd name="T3" fmla="*/ 391 h 1328"/>
                  <a:gd name="T4" fmla="*/ 740 w 1168"/>
                  <a:gd name="T5" fmla="*/ 313 h 1328"/>
                  <a:gd name="T6" fmla="*/ 857 w 1168"/>
                  <a:gd name="T7" fmla="*/ 235 h 1328"/>
                  <a:gd name="T8" fmla="*/ 623 w 1168"/>
                  <a:gd name="T9" fmla="*/ 0 h 1328"/>
                  <a:gd name="T10" fmla="*/ 546 w 1168"/>
                  <a:gd name="T11" fmla="*/ 0 h 1328"/>
                  <a:gd name="T12" fmla="*/ 468 w 1168"/>
                  <a:gd name="T13" fmla="*/ 79 h 1328"/>
                  <a:gd name="T14" fmla="*/ 429 w 1168"/>
                  <a:gd name="T15" fmla="*/ 79 h 1328"/>
                  <a:gd name="T16" fmla="*/ 273 w 1168"/>
                  <a:gd name="T17" fmla="*/ 157 h 1328"/>
                  <a:gd name="T18" fmla="*/ 429 w 1168"/>
                  <a:gd name="T19" fmla="*/ 274 h 1328"/>
                  <a:gd name="T20" fmla="*/ 468 w 1168"/>
                  <a:gd name="T21" fmla="*/ 274 h 1328"/>
                  <a:gd name="T22" fmla="*/ 507 w 1168"/>
                  <a:gd name="T23" fmla="*/ 547 h 1328"/>
                  <a:gd name="T24" fmla="*/ 468 w 1168"/>
                  <a:gd name="T25" fmla="*/ 586 h 1328"/>
                  <a:gd name="T26" fmla="*/ 39 w 1168"/>
                  <a:gd name="T27" fmla="*/ 899 h 1328"/>
                  <a:gd name="T28" fmla="*/ 195 w 1168"/>
                  <a:gd name="T29" fmla="*/ 1016 h 1328"/>
                  <a:gd name="T30" fmla="*/ 312 w 1168"/>
                  <a:gd name="T31" fmla="*/ 1211 h 1328"/>
                  <a:gd name="T32" fmla="*/ 468 w 1168"/>
                  <a:gd name="T33" fmla="*/ 1289 h 1328"/>
                  <a:gd name="T34" fmla="*/ 623 w 1168"/>
                  <a:gd name="T35" fmla="*/ 1328 h 1328"/>
                  <a:gd name="T36" fmla="*/ 701 w 1168"/>
                  <a:gd name="T37" fmla="*/ 1328 h 1328"/>
                  <a:gd name="T38" fmla="*/ 779 w 1168"/>
                  <a:gd name="T39" fmla="*/ 1133 h 1328"/>
                  <a:gd name="T40" fmla="*/ 740 w 1168"/>
                  <a:gd name="T41" fmla="*/ 860 h 1328"/>
                  <a:gd name="T42" fmla="*/ 740 w 1168"/>
                  <a:gd name="T43" fmla="*/ 586 h 1328"/>
                  <a:gd name="T44" fmla="*/ 974 w 1168"/>
                  <a:gd name="T45" fmla="*/ 352 h 1328"/>
                  <a:gd name="T46" fmla="*/ 468 w 1168"/>
                  <a:gd name="T47" fmla="*/ 860 h 1328"/>
                  <a:gd name="T48" fmla="*/ 390 w 1168"/>
                  <a:gd name="T49" fmla="*/ 821 h 1328"/>
                  <a:gd name="T50" fmla="*/ 468 w 1168"/>
                  <a:gd name="T51" fmla="*/ 704 h 1328"/>
                  <a:gd name="T52" fmla="*/ 507 w 1168"/>
                  <a:gd name="T53" fmla="*/ 743 h 1328"/>
                  <a:gd name="T54" fmla="*/ 468 w 1168"/>
                  <a:gd name="T55" fmla="*/ 860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8" h="1328">
                    <a:moveTo>
                      <a:pt x="974" y="352"/>
                    </a:moveTo>
                    <a:cubicBezTo>
                      <a:pt x="974" y="313"/>
                      <a:pt x="818" y="352"/>
                      <a:pt x="779" y="391"/>
                    </a:cubicBezTo>
                    <a:cubicBezTo>
                      <a:pt x="740" y="352"/>
                      <a:pt x="740" y="352"/>
                      <a:pt x="740" y="313"/>
                    </a:cubicBezTo>
                    <a:cubicBezTo>
                      <a:pt x="779" y="274"/>
                      <a:pt x="818" y="274"/>
                      <a:pt x="857" y="235"/>
                    </a:cubicBezTo>
                    <a:cubicBezTo>
                      <a:pt x="857" y="79"/>
                      <a:pt x="779" y="0"/>
                      <a:pt x="623" y="0"/>
                    </a:cubicBezTo>
                    <a:cubicBezTo>
                      <a:pt x="623" y="0"/>
                      <a:pt x="584" y="0"/>
                      <a:pt x="546" y="0"/>
                    </a:cubicBezTo>
                    <a:cubicBezTo>
                      <a:pt x="507" y="40"/>
                      <a:pt x="507" y="40"/>
                      <a:pt x="468" y="79"/>
                    </a:cubicBezTo>
                    <a:cubicBezTo>
                      <a:pt x="468" y="79"/>
                      <a:pt x="429" y="79"/>
                      <a:pt x="429" y="79"/>
                    </a:cubicBezTo>
                    <a:cubicBezTo>
                      <a:pt x="390" y="118"/>
                      <a:pt x="351" y="118"/>
                      <a:pt x="273" y="157"/>
                    </a:cubicBezTo>
                    <a:cubicBezTo>
                      <a:pt x="234" y="235"/>
                      <a:pt x="351" y="313"/>
                      <a:pt x="429" y="274"/>
                    </a:cubicBezTo>
                    <a:cubicBezTo>
                      <a:pt x="468" y="274"/>
                      <a:pt x="468" y="274"/>
                      <a:pt x="468" y="274"/>
                    </a:cubicBezTo>
                    <a:cubicBezTo>
                      <a:pt x="546" y="313"/>
                      <a:pt x="546" y="469"/>
                      <a:pt x="507" y="547"/>
                    </a:cubicBezTo>
                    <a:cubicBezTo>
                      <a:pt x="507" y="586"/>
                      <a:pt x="468" y="586"/>
                      <a:pt x="468" y="586"/>
                    </a:cubicBezTo>
                    <a:cubicBezTo>
                      <a:pt x="312" y="704"/>
                      <a:pt x="0" y="821"/>
                      <a:pt x="39" y="899"/>
                    </a:cubicBezTo>
                    <a:cubicBezTo>
                      <a:pt x="117" y="938"/>
                      <a:pt x="117" y="1016"/>
                      <a:pt x="195" y="1016"/>
                    </a:cubicBezTo>
                    <a:cubicBezTo>
                      <a:pt x="351" y="1094"/>
                      <a:pt x="273" y="1094"/>
                      <a:pt x="312" y="1211"/>
                    </a:cubicBezTo>
                    <a:cubicBezTo>
                      <a:pt x="351" y="1250"/>
                      <a:pt x="429" y="1289"/>
                      <a:pt x="468" y="1289"/>
                    </a:cubicBezTo>
                    <a:cubicBezTo>
                      <a:pt x="507" y="1289"/>
                      <a:pt x="584" y="1328"/>
                      <a:pt x="623" y="1328"/>
                    </a:cubicBezTo>
                    <a:cubicBezTo>
                      <a:pt x="662" y="1328"/>
                      <a:pt x="662" y="1328"/>
                      <a:pt x="701" y="1328"/>
                    </a:cubicBezTo>
                    <a:cubicBezTo>
                      <a:pt x="740" y="1328"/>
                      <a:pt x="779" y="1250"/>
                      <a:pt x="779" y="1133"/>
                    </a:cubicBezTo>
                    <a:cubicBezTo>
                      <a:pt x="740" y="860"/>
                      <a:pt x="740" y="860"/>
                      <a:pt x="740" y="860"/>
                    </a:cubicBezTo>
                    <a:cubicBezTo>
                      <a:pt x="701" y="782"/>
                      <a:pt x="701" y="664"/>
                      <a:pt x="740" y="586"/>
                    </a:cubicBezTo>
                    <a:cubicBezTo>
                      <a:pt x="857" y="508"/>
                      <a:pt x="1168" y="430"/>
                      <a:pt x="974" y="352"/>
                    </a:cubicBezTo>
                    <a:moveTo>
                      <a:pt x="468" y="860"/>
                    </a:moveTo>
                    <a:cubicBezTo>
                      <a:pt x="429" y="860"/>
                      <a:pt x="429" y="860"/>
                      <a:pt x="390" y="821"/>
                    </a:cubicBezTo>
                    <a:cubicBezTo>
                      <a:pt x="390" y="821"/>
                      <a:pt x="429" y="743"/>
                      <a:pt x="468" y="704"/>
                    </a:cubicBezTo>
                    <a:cubicBezTo>
                      <a:pt x="468" y="704"/>
                      <a:pt x="507" y="704"/>
                      <a:pt x="507" y="743"/>
                    </a:cubicBezTo>
                    <a:cubicBezTo>
                      <a:pt x="546" y="899"/>
                      <a:pt x="546" y="938"/>
                      <a:pt x="468" y="860"/>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60" name="Freeform 137"/>
              <p:cNvSpPr/>
              <p:nvPr/>
            </p:nvSpPr>
            <p:spPr bwMode="auto">
              <a:xfrm>
                <a:off x="9116591" y="4462727"/>
                <a:ext cx="327379" cy="293629"/>
              </a:xfrm>
              <a:custGeom>
                <a:avLst/>
                <a:gdLst>
                  <a:gd name="T0" fmla="*/ 355 w 1616"/>
                  <a:gd name="T1" fmla="*/ 315 h 1456"/>
                  <a:gd name="T2" fmla="*/ 158 w 1616"/>
                  <a:gd name="T3" fmla="*/ 787 h 1456"/>
                  <a:gd name="T4" fmla="*/ 79 w 1616"/>
                  <a:gd name="T5" fmla="*/ 1102 h 1456"/>
                  <a:gd name="T6" fmla="*/ 355 w 1616"/>
                  <a:gd name="T7" fmla="*/ 1378 h 1456"/>
                  <a:gd name="T8" fmla="*/ 513 w 1616"/>
                  <a:gd name="T9" fmla="*/ 1063 h 1456"/>
                  <a:gd name="T10" fmla="*/ 1104 w 1616"/>
                  <a:gd name="T11" fmla="*/ 906 h 1456"/>
                  <a:gd name="T12" fmla="*/ 1341 w 1616"/>
                  <a:gd name="T13" fmla="*/ 945 h 1456"/>
                  <a:gd name="T14" fmla="*/ 1341 w 1616"/>
                  <a:gd name="T15" fmla="*/ 1063 h 1456"/>
                  <a:gd name="T16" fmla="*/ 1538 w 1616"/>
                  <a:gd name="T17" fmla="*/ 906 h 1456"/>
                  <a:gd name="T18" fmla="*/ 1616 w 1616"/>
                  <a:gd name="T19" fmla="*/ 866 h 1456"/>
                  <a:gd name="T20" fmla="*/ 1380 w 1616"/>
                  <a:gd name="T21" fmla="*/ 669 h 1456"/>
                  <a:gd name="T22" fmla="*/ 513 w 1616"/>
                  <a:gd name="T23" fmla="*/ 945 h 1456"/>
                  <a:gd name="T24" fmla="*/ 434 w 1616"/>
                  <a:gd name="T25" fmla="*/ 906 h 1456"/>
                  <a:gd name="T26" fmla="*/ 473 w 1616"/>
                  <a:gd name="T27" fmla="*/ 551 h 1456"/>
                  <a:gd name="T28" fmla="*/ 552 w 1616"/>
                  <a:gd name="T29" fmla="*/ 473 h 1456"/>
                  <a:gd name="T30" fmla="*/ 828 w 1616"/>
                  <a:gd name="T31" fmla="*/ 315 h 1456"/>
                  <a:gd name="T32" fmla="*/ 710 w 1616"/>
                  <a:gd name="T33" fmla="*/ 79 h 1456"/>
                  <a:gd name="T34" fmla="*/ 276 w 1616"/>
                  <a:gd name="T35" fmla="*/ 197 h 1456"/>
                  <a:gd name="T36" fmla="*/ 355 w 1616"/>
                  <a:gd name="T37" fmla="*/ 315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6" h="1456">
                    <a:moveTo>
                      <a:pt x="355" y="315"/>
                    </a:moveTo>
                    <a:cubicBezTo>
                      <a:pt x="237" y="433"/>
                      <a:pt x="158" y="630"/>
                      <a:pt x="158" y="787"/>
                    </a:cubicBezTo>
                    <a:cubicBezTo>
                      <a:pt x="119" y="906"/>
                      <a:pt x="79" y="1024"/>
                      <a:pt x="79" y="1102"/>
                    </a:cubicBezTo>
                    <a:cubicBezTo>
                      <a:pt x="0" y="1456"/>
                      <a:pt x="40" y="1378"/>
                      <a:pt x="355" y="1378"/>
                    </a:cubicBezTo>
                    <a:cubicBezTo>
                      <a:pt x="434" y="1378"/>
                      <a:pt x="355" y="1181"/>
                      <a:pt x="513" y="1063"/>
                    </a:cubicBezTo>
                    <a:cubicBezTo>
                      <a:pt x="710" y="866"/>
                      <a:pt x="868" y="866"/>
                      <a:pt x="1104" y="906"/>
                    </a:cubicBezTo>
                    <a:cubicBezTo>
                      <a:pt x="1183" y="906"/>
                      <a:pt x="1262" y="906"/>
                      <a:pt x="1341" y="945"/>
                    </a:cubicBezTo>
                    <a:cubicBezTo>
                      <a:pt x="1380" y="984"/>
                      <a:pt x="1341" y="1024"/>
                      <a:pt x="1341" y="1063"/>
                    </a:cubicBezTo>
                    <a:cubicBezTo>
                      <a:pt x="1538" y="906"/>
                      <a:pt x="1538" y="906"/>
                      <a:pt x="1538" y="906"/>
                    </a:cubicBezTo>
                    <a:cubicBezTo>
                      <a:pt x="1577" y="906"/>
                      <a:pt x="1616" y="866"/>
                      <a:pt x="1616" y="866"/>
                    </a:cubicBezTo>
                    <a:cubicBezTo>
                      <a:pt x="1616" y="787"/>
                      <a:pt x="1498" y="669"/>
                      <a:pt x="1380" y="669"/>
                    </a:cubicBezTo>
                    <a:cubicBezTo>
                      <a:pt x="1104" y="669"/>
                      <a:pt x="749" y="787"/>
                      <a:pt x="513" y="945"/>
                    </a:cubicBezTo>
                    <a:cubicBezTo>
                      <a:pt x="473" y="984"/>
                      <a:pt x="434" y="984"/>
                      <a:pt x="434" y="906"/>
                    </a:cubicBezTo>
                    <a:cubicBezTo>
                      <a:pt x="473" y="787"/>
                      <a:pt x="473" y="709"/>
                      <a:pt x="473" y="551"/>
                    </a:cubicBezTo>
                    <a:cubicBezTo>
                      <a:pt x="473" y="551"/>
                      <a:pt x="513" y="512"/>
                      <a:pt x="552" y="473"/>
                    </a:cubicBezTo>
                    <a:cubicBezTo>
                      <a:pt x="631" y="433"/>
                      <a:pt x="710" y="433"/>
                      <a:pt x="828" y="315"/>
                    </a:cubicBezTo>
                    <a:cubicBezTo>
                      <a:pt x="828" y="237"/>
                      <a:pt x="789" y="158"/>
                      <a:pt x="710" y="79"/>
                    </a:cubicBezTo>
                    <a:cubicBezTo>
                      <a:pt x="552" y="0"/>
                      <a:pt x="316" y="79"/>
                      <a:pt x="276" y="197"/>
                    </a:cubicBezTo>
                    <a:cubicBezTo>
                      <a:pt x="276" y="197"/>
                      <a:pt x="276" y="276"/>
                      <a:pt x="355" y="315"/>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61" name="Freeform 138"/>
              <p:cNvSpPr/>
              <p:nvPr/>
            </p:nvSpPr>
            <p:spPr bwMode="auto">
              <a:xfrm>
                <a:off x="9227966" y="4739480"/>
                <a:ext cx="128251" cy="74251"/>
              </a:xfrm>
              <a:custGeom>
                <a:avLst/>
                <a:gdLst>
                  <a:gd name="T0" fmla="*/ 80 w 640"/>
                  <a:gd name="T1" fmla="*/ 123 h 368"/>
                  <a:gd name="T2" fmla="*/ 80 w 640"/>
                  <a:gd name="T3" fmla="*/ 287 h 368"/>
                  <a:gd name="T4" fmla="*/ 240 w 640"/>
                  <a:gd name="T5" fmla="*/ 368 h 368"/>
                  <a:gd name="T6" fmla="*/ 440 w 640"/>
                  <a:gd name="T7" fmla="*/ 368 h 368"/>
                  <a:gd name="T8" fmla="*/ 600 w 640"/>
                  <a:gd name="T9" fmla="*/ 246 h 368"/>
                  <a:gd name="T10" fmla="*/ 520 w 640"/>
                  <a:gd name="T11" fmla="*/ 82 h 368"/>
                  <a:gd name="T12" fmla="*/ 80 w 640"/>
                  <a:gd name="T13" fmla="*/ 123 h 368"/>
                </a:gdLst>
                <a:ahLst/>
                <a:cxnLst>
                  <a:cxn ang="0">
                    <a:pos x="T0" y="T1"/>
                  </a:cxn>
                  <a:cxn ang="0">
                    <a:pos x="T2" y="T3"/>
                  </a:cxn>
                  <a:cxn ang="0">
                    <a:pos x="T4" y="T5"/>
                  </a:cxn>
                  <a:cxn ang="0">
                    <a:pos x="T6" y="T7"/>
                  </a:cxn>
                  <a:cxn ang="0">
                    <a:pos x="T8" y="T9"/>
                  </a:cxn>
                  <a:cxn ang="0">
                    <a:pos x="T10" y="T11"/>
                  </a:cxn>
                  <a:cxn ang="0">
                    <a:pos x="T12" y="T13"/>
                  </a:cxn>
                </a:cxnLst>
                <a:rect l="0" t="0" r="r" b="b"/>
                <a:pathLst>
                  <a:path w="640" h="368">
                    <a:moveTo>
                      <a:pt x="80" y="123"/>
                    </a:moveTo>
                    <a:cubicBezTo>
                      <a:pt x="0" y="123"/>
                      <a:pt x="40" y="205"/>
                      <a:pt x="80" y="287"/>
                    </a:cubicBezTo>
                    <a:cubicBezTo>
                      <a:pt x="120" y="328"/>
                      <a:pt x="240" y="368"/>
                      <a:pt x="240" y="368"/>
                    </a:cubicBezTo>
                    <a:cubicBezTo>
                      <a:pt x="320" y="368"/>
                      <a:pt x="360" y="368"/>
                      <a:pt x="440" y="368"/>
                    </a:cubicBezTo>
                    <a:cubicBezTo>
                      <a:pt x="520" y="328"/>
                      <a:pt x="640" y="287"/>
                      <a:pt x="600" y="246"/>
                    </a:cubicBezTo>
                    <a:cubicBezTo>
                      <a:pt x="560" y="205"/>
                      <a:pt x="560" y="123"/>
                      <a:pt x="520" y="82"/>
                    </a:cubicBezTo>
                    <a:cubicBezTo>
                      <a:pt x="360" y="0"/>
                      <a:pt x="280" y="41"/>
                      <a:pt x="80" y="123"/>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62" name="Freeform 139"/>
              <p:cNvSpPr/>
              <p:nvPr/>
            </p:nvSpPr>
            <p:spPr bwMode="auto">
              <a:xfrm>
                <a:off x="9140215" y="4820481"/>
                <a:ext cx="367880" cy="222752"/>
              </a:xfrm>
              <a:custGeom>
                <a:avLst/>
                <a:gdLst>
                  <a:gd name="T0" fmla="*/ 119 w 1824"/>
                  <a:gd name="T1" fmla="*/ 355 h 1104"/>
                  <a:gd name="T2" fmla="*/ 1031 w 1824"/>
                  <a:gd name="T3" fmla="*/ 40 h 1104"/>
                  <a:gd name="T4" fmla="*/ 1031 w 1824"/>
                  <a:gd name="T5" fmla="*/ 237 h 1104"/>
                  <a:gd name="T6" fmla="*/ 595 w 1824"/>
                  <a:gd name="T7" fmla="*/ 513 h 1104"/>
                  <a:gd name="T8" fmla="*/ 873 w 1824"/>
                  <a:gd name="T9" fmla="*/ 710 h 1104"/>
                  <a:gd name="T10" fmla="*/ 1388 w 1824"/>
                  <a:gd name="T11" fmla="*/ 750 h 1104"/>
                  <a:gd name="T12" fmla="*/ 1547 w 1824"/>
                  <a:gd name="T13" fmla="*/ 434 h 1104"/>
                  <a:gd name="T14" fmla="*/ 1547 w 1824"/>
                  <a:gd name="T15" fmla="*/ 513 h 1104"/>
                  <a:gd name="T16" fmla="*/ 1547 w 1824"/>
                  <a:gd name="T17" fmla="*/ 552 h 1104"/>
                  <a:gd name="T18" fmla="*/ 1587 w 1824"/>
                  <a:gd name="T19" fmla="*/ 631 h 1104"/>
                  <a:gd name="T20" fmla="*/ 1626 w 1824"/>
                  <a:gd name="T21" fmla="*/ 671 h 1104"/>
                  <a:gd name="T22" fmla="*/ 1666 w 1824"/>
                  <a:gd name="T23" fmla="*/ 1026 h 1104"/>
                  <a:gd name="T24" fmla="*/ 952 w 1824"/>
                  <a:gd name="T25" fmla="*/ 1026 h 1104"/>
                  <a:gd name="T26" fmla="*/ 516 w 1824"/>
                  <a:gd name="T27" fmla="*/ 1026 h 1104"/>
                  <a:gd name="T28" fmla="*/ 278 w 1824"/>
                  <a:gd name="T29" fmla="*/ 1026 h 1104"/>
                  <a:gd name="T30" fmla="*/ 199 w 1824"/>
                  <a:gd name="T31" fmla="*/ 631 h 1104"/>
                  <a:gd name="T32" fmla="*/ 437 w 1824"/>
                  <a:gd name="T33" fmla="*/ 395 h 1104"/>
                  <a:gd name="T34" fmla="*/ 357 w 1824"/>
                  <a:gd name="T35" fmla="*/ 355 h 1104"/>
                  <a:gd name="T36" fmla="*/ 119 w 1824"/>
                  <a:gd name="T37" fmla="*/ 434 h 1104"/>
                  <a:gd name="T38" fmla="*/ 119 w 1824"/>
                  <a:gd name="T39" fmla="*/ 355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24" h="1104">
                    <a:moveTo>
                      <a:pt x="119" y="355"/>
                    </a:moveTo>
                    <a:cubicBezTo>
                      <a:pt x="556" y="79"/>
                      <a:pt x="873" y="0"/>
                      <a:pt x="1031" y="40"/>
                    </a:cubicBezTo>
                    <a:cubicBezTo>
                      <a:pt x="1111" y="79"/>
                      <a:pt x="1150" y="198"/>
                      <a:pt x="1031" y="237"/>
                    </a:cubicBezTo>
                    <a:cubicBezTo>
                      <a:pt x="873" y="316"/>
                      <a:pt x="794" y="355"/>
                      <a:pt x="595" y="513"/>
                    </a:cubicBezTo>
                    <a:cubicBezTo>
                      <a:pt x="397" y="592"/>
                      <a:pt x="595" y="671"/>
                      <a:pt x="873" y="710"/>
                    </a:cubicBezTo>
                    <a:cubicBezTo>
                      <a:pt x="1031" y="750"/>
                      <a:pt x="1190" y="750"/>
                      <a:pt x="1388" y="750"/>
                    </a:cubicBezTo>
                    <a:cubicBezTo>
                      <a:pt x="1428" y="750"/>
                      <a:pt x="1507" y="631"/>
                      <a:pt x="1547" y="434"/>
                    </a:cubicBezTo>
                    <a:cubicBezTo>
                      <a:pt x="1547" y="474"/>
                      <a:pt x="1547" y="474"/>
                      <a:pt x="1547" y="513"/>
                    </a:cubicBezTo>
                    <a:cubicBezTo>
                      <a:pt x="1547" y="513"/>
                      <a:pt x="1547" y="552"/>
                      <a:pt x="1547" y="552"/>
                    </a:cubicBezTo>
                    <a:cubicBezTo>
                      <a:pt x="1547" y="552"/>
                      <a:pt x="1547" y="552"/>
                      <a:pt x="1587" y="631"/>
                    </a:cubicBezTo>
                    <a:cubicBezTo>
                      <a:pt x="1587" y="671"/>
                      <a:pt x="1587" y="671"/>
                      <a:pt x="1626" y="671"/>
                    </a:cubicBezTo>
                    <a:cubicBezTo>
                      <a:pt x="1824" y="671"/>
                      <a:pt x="1785" y="986"/>
                      <a:pt x="1666" y="1026"/>
                    </a:cubicBezTo>
                    <a:cubicBezTo>
                      <a:pt x="1428" y="1104"/>
                      <a:pt x="1190" y="1104"/>
                      <a:pt x="952" y="1026"/>
                    </a:cubicBezTo>
                    <a:cubicBezTo>
                      <a:pt x="516" y="1026"/>
                      <a:pt x="516" y="1026"/>
                      <a:pt x="516" y="1026"/>
                    </a:cubicBezTo>
                    <a:cubicBezTo>
                      <a:pt x="278" y="1026"/>
                      <a:pt x="278" y="1026"/>
                      <a:pt x="278" y="1026"/>
                    </a:cubicBezTo>
                    <a:cubicBezTo>
                      <a:pt x="159" y="947"/>
                      <a:pt x="119" y="710"/>
                      <a:pt x="199" y="631"/>
                    </a:cubicBezTo>
                    <a:cubicBezTo>
                      <a:pt x="278" y="552"/>
                      <a:pt x="318" y="474"/>
                      <a:pt x="437" y="395"/>
                    </a:cubicBezTo>
                    <a:cubicBezTo>
                      <a:pt x="476" y="355"/>
                      <a:pt x="476" y="355"/>
                      <a:pt x="357" y="355"/>
                    </a:cubicBezTo>
                    <a:cubicBezTo>
                      <a:pt x="119" y="434"/>
                      <a:pt x="119" y="434"/>
                      <a:pt x="119" y="434"/>
                    </a:cubicBezTo>
                    <a:cubicBezTo>
                      <a:pt x="80" y="434"/>
                      <a:pt x="0" y="434"/>
                      <a:pt x="119" y="355"/>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63" name="Freeform 140"/>
              <p:cNvSpPr/>
              <p:nvPr/>
            </p:nvSpPr>
            <p:spPr bwMode="auto">
              <a:xfrm>
                <a:off x="8900589" y="4540352"/>
                <a:ext cx="151877" cy="513005"/>
              </a:xfrm>
              <a:custGeom>
                <a:avLst/>
                <a:gdLst>
                  <a:gd name="T0" fmla="*/ 475 w 752"/>
                  <a:gd name="T1" fmla="*/ 237 h 2528"/>
                  <a:gd name="T2" fmla="*/ 436 w 752"/>
                  <a:gd name="T3" fmla="*/ 553 h 2528"/>
                  <a:gd name="T4" fmla="*/ 357 w 752"/>
                  <a:gd name="T5" fmla="*/ 672 h 2528"/>
                  <a:gd name="T6" fmla="*/ 278 w 752"/>
                  <a:gd name="T7" fmla="*/ 909 h 2528"/>
                  <a:gd name="T8" fmla="*/ 238 w 752"/>
                  <a:gd name="T9" fmla="*/ 1067 h 2528"/>
                  <a:gd name="T10" fmla="*/ 0 w 752"/>
                  <a:gd name="T11" fmla="*/ 2252 h 2528"/>
                  <a:gd name="T12" fmla="*/ 80 w 752"/>
                  <a:gd name="T13" fmla="*/ 2449 h 2528"/>
                  <a:gd name="T14" fmla="*/ 317 w 752"/>
                  <a:gd name="T15" fmla="*/ 2489 h 2528"/>
                  <a:gd name="T16" fmla="*/ 396 w 752"/>
                  <a:gd name="T17" fmla="*/ 2291 h 2528"/>
                  <a:gd name="T18" fmla="*/ 396 w 752"/>
                  <a:gd name="T19" fmla="*/ 1857 h 2528"/>
                  <a:gd name="T20" fmla="*/ 475 w 752"/>
                  <a:gd name="T21" fmla="*/ 1659 h 2528"/>
                  <a:gd name="T22" fmla="*/ 396 w 752"/>
                  <a:gd name="T23" fmla="*/ 1699 h 2528"/>
                  <a:gd name="T24" fmla="*/ 357 w 752"/>
                  <a:gd name="T25" fmla="*/ 1501 h 2528"/>
                  <a:gd name="T26" fmla="*/ 436 w 752"/>
                  <a:gd name="T27" fmla="*/ 1304 h 2528"/>
                  <a:gd name="T28" fmla="*/ 515 w 752"/>
                  <a:gd name="T29" fmla="*/ 1264 h 2528"/>
                  <a:gd name="T30" fmla="*/ 555 w 752"/>
                  <a:gd name="T31" fmla="*/ 1106 h 2528"/>
                  <a:gd name="T32" fmla="*/ 555 w 752"/>
                  <a:gd name="T33" fmla="*/ 1027 h 2528"/>
                  <a:gd name="T34" fmla="*/ 555 w 752"/>
                  <a:gd name="T35" fmla="*/ 909 h 2528"/>
                  <a:gd name="T36" fmla="*/ 555 w 752"/>
                  <a:gd name="T37" fmla="*/ 830 h 2528"/>
                  <a:gd name="T38" fmla="*/ 555 w 752"/>
                  <a:gd name="T39" fmla="*/ 790 h 2528"/>
                  <a:gd name="T40" fmla="*/ 634 w 752"/>
                  <a:gd name="T41" fmla="*/ 553 h 2528"/>
                  <a:gd name="T42" fmla="*/ 713 w 752"/>
                  <a:gd name="T43" fmla="*/ 435 h 2528"/>
                  <a:gd name="T44" fmla="*/ 673 w 752"/>
                  <a:gd name="T45" fmla="*/ 79 h 2528"/>
                  <a:gd name="T46" fmla="*/ 673 w 752"/>
                  <a:gd name="T47" fmla="*/ 40 h 2528"/>
                  <a:gd name="T48" fmla="*/ 673 w 752"/>
                  <a:gd name="T49" fmla="*/ 40 h 2528"/>
                  <a:gd name="T50" fmla="*/ 594 w 752"/>
                  <a:gd name="T51" fmla="*/ 40 h 2528"/>
                  <a:gd name="T52" fmla="*/ 515 w 752"/>
                  <a:gd name="T53" fmla="*/ 40 h 2528"/>
                  <a:gd name="T54" fmla="*/ 436 w 752"/>
                  <a:gd name="T55" fmla="*/ 40 h 2528"/>
                  <a:gd name="T56" fmla="*/ 396 w 752"/>
                  <a:gd name="T57" fmla="*/ 40 h 2528"/>
                  <a:gd name="T58" fmla="*/ 357 w 752"/>
                  <a:gd name="T59" fmla="*/ 40 h 2528"/>
                  <a:gd name="T60" fmla="*/ 317 w 752"/>
                  <a:gd name="T61" fmla="*/ 79 h 2528"/>
                  <a:gd name="T62" fmla="*/ 278 w 752"/>
                  <a:gd name="T63" fmla="*/ 158 h 2528"/>
                  <a:gd name="T64" fmla="*/ 436 w 752"/>
                  <a:gd name="T65" fmla="*/ 158 h 2528"/>
                  <a:gd name="T66" fmla="*/ 436 w 752"/>
                  <a:gd name="T67" fmla="*/ 119 h 2528"/>
                  <a:gd name="T68" fmla="*/ 436 w 752"/>
                  <a:gd name="T69" fmla="*/ 158 h 2528"/>
                  <a:gd name="T70" fmla="*/ 475 w 752"/>
                  <a:gd name="T71" fmla="*/ 237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2" h="2528">
                    <a:moveTo>
                      <a:pt x="475" y="237"/>
                    </a:moveTo>
                    <a:cubicBezTo>
                      <a:pt x="594" y="395"/>
                      <a:pt x="515" y="514"/>
                      <a:pt x="436" y="553"/>
                    </a:cubicBezTo>
                    <a:cubicBezTo>
                      <a:pt x="396" y="593"/>
                      <a:pt x="396" y="632"/>
                      <a:pt x="357" y="672"/>
                    </a:cubicBezTo>
                    <a:cubicBezTo>
                      <a:pt x="317" y="751"/>
                      <a:pt x="317" y="830"/>
                      <a:pt x="278" y="909"/>
                    </a:cubicBezTo>
                    <a:cubicBezTo>
                      <a:pt x="278" y="948"/>
                      <a:pt x="238" y="1027"/>
                      <a:pt x="238" y="1067"/>
                    </a:cubicBezTo>
                    <a:cubicBezTo>
                      <a:pt x="119" y="1462"/>
                      <a:pt x="0" y="1896"/>
                      <a:pt x="0" y="2252"/>
                    </a:cubicBezTo>
                    <a:cubicBezTo>
                      <a:pt x="0" y="2331"/>
                      <a:pt x="0" y="2410"/>
                      <a:pt x="80" y="2449"/>
                    </a:cubicBezTo>
                    <a:cubicBezTo>
                      <a:pt x="119" y="2489"/>
                      <a:pt x="278" y="2528"/>
                      <a:pt x="317" y="2489"/>
                    </a:cubicBezTo>
                    <a:cubicBezTo>
                      <a:pt x="357" y="2449"/>
                      <a:pt x="436" y="2370"/>
                      <a:pt x="396" y="2291"/>
                    </a:cubicBezTo>
                    <a:cubicBezTo>
                      <a:pt x="357" y="2173"/>
                      <a:pt x="357" y="2015"/>
                      <a:pt x="396" y="1857"/>
                    </a:cubicBezTo>
                    <a:cubicBezTo>
                      <a:pt x="396" y="1778"/>
                      <a:pt x="436" y="1699"/>
                      <a:pt x="475" y="1659"/>
                    </a:cubicBezTo>
                    <a:cubicBezTo>
                      <a:pt x="396" y="1699"/>
                      <a:pt x="396" y="1699"/>
                      <a:pt x="396" y="1699"/>
                    </a:cubicBezTo>
                    <a:cubicBezTo>
                      <a:pt x="357" y="1738"/>
                      <a:pt x="357" y="1659"/>
                      <a:pt x="357" y="1501"/>
                    </a:cubicBezTo>
                    <a:cubicBezTo>
                      <a:pt x="396" y="1462"/>
                      <a:pt x="396" y="1383"/>
                      <a:pt x="436" y="1304"/>
                    </a:cubicBezTo>
                    <a:cubicBezTo>
                      <a:pt x="436" y="1304"/>
                      <a:pt x="515" y="1264"/>
                      <a:pt x="515" y="1264"/>
                    </a:cubicBezTo>
                    <a:cubicBezTo>
                      <a:pt x="515" y="1185"/>
                      <a:pt x="555" y="1146"/>
                      <a:pt x="555" y="1106"/>
                    </a:cubicBezTo>
                    <a:cubicBezTo>
                      <a:pt x="555" y="1027"/>
                      <a:pt x="555" y="1027"/>
                      <a:pt x="555" y="1027"/>
                    </a:cubicBezTo>
                    <a:cubicBezTo>
                      <a:pt x="555" y="988"/>
                      <a:pt x="555" y="948"/>
                      <a:pt x="555" y="909"/>
                    </a:cubicBezTo>
                    <a:cubicBezTo>
                      <a:pt x="555" y="909"/>
                      <a:pt x="555" y="869"/>
                      <a:pt x="555" y="830"/>
                    </a:cubicBezTo>
                    <a:cubicBezTo>
                      <a:pt x="555" y="830"/>
                      <a:pt x="555" y="790"/>
                      <a:pt x="555" y="790"/>
                    </a:cubicBezTo>
                    <a:cubicBezTo>
                      <a:pt x="594" y="711"/>
                      <a:pt x="594" y="632"/>
                      <a:pt x="634" y="553"/>
                    </a:cubicBezTo>
                    <a:cubicBezTo>
                      <a:pt x="634" y="514"/>
                      <a:pt x="713" y="474"/>
                      <a:pt x="713" y="435"/>
                    </a:cubicBezTo>
                    <a:cubicBezTo>
                      <a:pt x="713" y="316"/>
                      <a:pt x="752" y="158"/>
                      <a:pt x="673" y="79"/>
                    </a:cubicBezTo>
                    <a:cubicBezTo>
                      <a:pt x="673" y="79"/>
                      <a:pt x="673" y="79"/>
                      <a:pt x="673" y="40"/>
                    </a:cubicBezTo>
                    <a:cubicBezTo>
                      <a:pt x="673" y="40"/>
                      <a:pt x="673" y="40"/>
                      <a:pt x="673" y="40"/>
                    </a:cubicBezTo>
                    <a:cubicBezTo>
                      <a:pt x="673" y="40"/>
                      <a:pt x="634" y="40"/>
                      <a:pt x="594" y="40"/>
                    </a:cubicBezTo>
                    <a:cubicBezTo>
                      <a:pt x="594" y="0"/>
                      <a:pt x="555" y="0"/>
                      <a:pt x="515" y="40"/>
                    </a:cubicBezTo>
                    <a:cubicBezTo>
                      <a:pt x="436" y="40"/>
                      <a:pt x="436" y="40"/>
                      <a:pt x="436" y="40"/>
                    </a:cubicBezTo>
                    <a:cubicBezTo>
                      <a:pt x="436" y="40"/>
                      <a:pt x="396" y="40"/>
                      <a:pt x="396" y="40"/>
                    </a:cubicBezTo>
                    <a:cubicBezTo>
                      <a:pt x="357" y="40"/>
                      <a:pt x="357" y="40"/>
                      <a:pt x="357" y="40"/>
                    </a:cubicBezTo>
                    <a:cubicBezTo>
                      <a:pt x="357" y="40"/>
                      <a:pt x="317" y="79"/>
                      <a:pt x="317" y="79"/>
                    </a:cubicBezTo>
                    <a:cubicBezTo>
                      <a:pt x="278" y="119"/>
                      <a:pt x="278" y="158"/>
                      <a:pt x="278" y="158"/>
                    </a:cubicBezTo>
                    <a:cubicBezTo>
                      <a:pt x="278" y="158"/>
                      <a:pt x="436" y="237"/>
                      <a:pt x="436" y="158"/>
                    </a:cubicBezTo>
                    <a:cubicBezTo>
                      <a:pt x="436" y="119"/>
                      <a:pt x="436" y="119"/>
                      <a:pt x="436" y="119"/>
                    </a:cubicBezTo>
                    <a:cubicBezTo>
                      <a:pt x="436" y="158"/>
                      <a:pt x="436" y="158"/>
                      <a:pt x="436" y="158"/>
                    </a:cubicBezTo>
                    <a:cubicBezTo>
                      <a:pt x="475" y="198"/>
                      <a:pt x="475" y="237"/>
                      <a:pt x="475" y="237"/>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grpSp>
        <p:pic>
          <p:nvPicPr>
            <p:cNvPr id="122" name="图片 12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10706" y="5834382"/>
              <a:ext cx="897718" cy="897718"/>
            </a:xfrm>
            <a:prstGeom prst="rect">
              <a:avLst/>
            </a:prstGeom>
          </p:spPr>
        </p:pic>
      </p:grpSp>
      <p:sp>
        <p:nvSpPr>
          <p:cNvPr id="58" name="任意多边形: 形状 57"/>
          <p:cNvSpPr/>
          <p:nvPr/>
        </p:nvSpPr>
        <p:spPr>
          <a:xfrm>
            <a:off x="5532151" y="1848942"/>
            <a:ext cx="922276" cy="537264"/>
          </a:xfrm>
          <a:custGeom>
            <a:avLst/>
            <a:gdLst/>
            <a:ahLst/>
            <a:cxnLst/>
            <a:rect l="l" t="t" r="r" b="b"/>
            <a:pathLst>
              <a:path w="378619" h="220563">
                <a:moveTo>
                  <a:pt x="66973" y="151805"/>
                </a:moveTo>
                <a:lnTo>
                  <a:pt x="67866" y="152698"/>
                </a:lnTo>
                <a:cubicBezTo>
                  <a:pt x="54769" y="181273"/>
                  <a:pt x="34528" y="199727"/>
                  <a:pt x="7144" y="208062"/>
                </a:cubicBezTo>
                <a:cubicBezTo>
                  <a:pt x="7739" y="198537"/>
                  <a:pt x="5358" y="190500"/>
                  <a:pt x="0" y="183951"/>
                </a:cubicBezTo>
                <a:cubicBezTo>
                  <a:pt x="22622" y="186333"/>
                  <a:pt x="44946" y="175617"/>
                  <a:pt x="66973" y="151805"/>
                </a:cubicBezTo>
                <a:close/>
                <a:moveTo>
                  <a:pt x="308967" y="141089"/>
                </a:moveTo>
                <a:lnTo>
                  <a:pt x="308967" y="191988"/>
                </a:lnTo>
                <a:lnTo>
                  <a:pt x="346472" y="191988"/>
                </a:lnTo>
                <a:lnTo>
                  <a:pt x="346472" y="141089"/>
                </a:lnTo>
                <a:close/>
                <a:moveTo>
                  <a:pt x="92869" y="133945"/>
                </a:moveTo>
                <a:lnTo>
                  <a:pt x="92869" y="193774"/>
                </a:lnTo>
                <a:lnTo>
                  <a:pt x="126802" y="193774"/>
                </a:lnTo>
                <a:lnTo>
                  <a:pt x="126802" y="133945"/>
                </a:lnTo>
                <a:close/>
                <a:moveTo>
                  <a:pt x="75009" y="116086"/>
                </a:moveTo>
                <a:lnTo>
                  <a:pt x="92869" y="116086"/>
                </a:lnTo>
                <a:lnTo>
                  <a:pt x="92869" y="125015"/>
                </a:lnTo>
                <a:lnTo>
                  <a:pt x="126802" y="125015"/>
                </a:lnTo>
                <a:lnTo>
                  <a:pt x="126802" y="116086"/>
                </a:lnTo>
                <a:lnTo>
                  <a:pt x="144661" y="116086"/>
                </a:lnTo>
                <a:lnTo>
                  <a:pt x="144661" y="220563"/>
                </a:lnTo>
                <a:lnTo>
                  <a:pt x="126802" y="220563"/>
                </a:lnTo>
                <a:lnTo>
                  <a:pt x="126802" y="202704"/>
                </a:lnTo>
                <a:lnTo>
                  <a:pt x="92869" y="202704"/>
                </a:lnTo>
                <a:lnTo>
                  <a:pt x="92869" y="218777"/>
                </a:lnTo>
                <a:lnTo>
                  <a:pt x="75009" y="218777"/>
                </a:lnTo>
                <a:close/>
                <a:moveTo>
                  <a:pt x="248245" y="60722"/>
                </a:moveTo>
                <a:lnTo>
                  <a:pt x="266105" y="60722"/>
                </a:lnTo>
                <a:lnTo>
                  <a:pt x="266105" y="182165"/>
                </a:lnTo>
                <a:cubicBezTo>
                  <a:pt x="270867" y="179189"/>
                  <a:pt x="277118" y="173533"/>
                  <a:pt x="284857" y="165199"/>
                </a:cubicBezTo>
                <a:cubicBezTo>
                  <a:pt x="286643" y="163413"/>
                  <a:pt x="288727" y="161330"/>
                  <a:pt x="291108" y="158948"/>
                </a:cubicBezTo>
                <a:lnTo>
                  <a:pt x="291108" y="123230"/>
                </a:lnTo>
                <a:lnTo>
                  <a:pt x="308967" y="123230"/>
                </a:lnTo>
                <a:lnTo>
                  <a:pt x="308967" y="132159"/>
                </a:lnTo>
                <a:lnTo>
                  <a:pt x="346472" y="132159"/>
                </a:lnTo>
                <a:lnTo>
                  <a:pt x="346472" y="123230"/>
                </a:lnTo>
                <a:lnTo>
                  <a:pt x="364331" y="123230"/>
                </a:lnTo>
                <a:lnTo>
                  <a:pt x="364331" y="216991"/>
                </a:lnTo>
                <a:lnTo>
                  <a:pt x="346472" y="216991"/>
                </a:lnTo>
                <a:lnTo>
                  <a:pt x="346472" y="200918"/>
                </a:lnTo>
                <a:lnTo>
                  <a:pt x="308967" y="200918"/>
                </a:lnTo>
                <a:lnTo>
                  <a:pt x="308967" y="218777"/>
                </a:lnTo>
                <a:lnTo>
                  <a:pt x="291108" y="218777"/>
                </a:lnTo>
                <a:lnTo>
                  <a:pt x="291108" y="162520"/>
                </a:lnTo>
                <a:cubicBezTo>
                  <a:pt x="276225" y="186333"/>
                  <a:pt x="257175" y="202108"/>
                  <a:pt x="233958" y="209848"/>
                </a:cubicBezTo>
                <a:cubicBezTo>
                  <a:pt x="236934" y="200323"/>
                  <a:pt x="235148" y="193476"/>
                  <a:pt x="228600" y="189309"/>
                </a:cubicBezTo>
                <a:cubicBezTo>
                  <a:pt x="235148" y="190500"/>
                  <a:pt x="241697" y="189905"/>
                  <a:pt x="248245" y="187523"/>
                </a:cubicBezTo>
                <a:lnTo>
                  <a:pt x="248245" y="85725"/>
                </a:lnTo>
                <a:lnTo>
                  <a:pt x="225028" y="85725"/>
                </a:lnTo>
                <a:lnTo>
                  <a:pt x="225028" y="76795"/>
                </a:lnTo>
                <a:lnTo>
                  <a:pt x="248245" y="76795"/>
                </a:lnTo>
                <a:close/>
                <a:moveTo>
                  <a:pt x="326827" y="57150"/>
                </a:moveTo>
                <a:cubicBezTo>
                  <a:pt x="326231" y="75009"/>
                  <a:pt x="320278" y="88701"/>
                  <a:pt x="308967" y="98226"/>
                </a:cubicBezTo>
                <a:lnTo>
                  <a:pt x="342900" y="98226"/>
                </a:lnTo>
                <a:cubicBezTo>
                  <a:pt x="346472" y="94059"/>
                  <a:pt x="348258" y="82451"/>
                  <a:pt x="348258" y="63401"/>
                </a:cubicBezTo>
                <a:cubicBezTo>
                  <a:pt x="348258" y="61615"/>
                  <a:pt x="348258" y="59531"/>
                  <a:pt x="348258" y="57150"/>
                </a:cubicBezTo>
                <a:close/>
                <a:moveTo>
                  <a:pt x="280392" y="10715"/>
                </a:moveTo>
                <a:lnTo>
                  <a:pt x="376833" y="10715"/>
                </a:lnTo>
                <a:lnTo>
                  <a:pt x="376833" y="19645"/>
                </a:lnTo>
                <a:lnTo>
                  <a:pt x="326827" y="19645"/>
                </a:lnTo>
                <a:lnTo>
                  <a:pt x="326827" y="48220"/>
                </a:lnTo>
                <a:lnTo>
                  <a:pt x="348258" y="48220"/>
                </a:lnTo>
                <a:lnTo>
                  <a:pt x="348258" y="41076"/>
                </a:lnTo>
                <a:lnTo>
                  <a:pt x="366117" y="41076"/>
                </a:lnTo>
                <a:lnTo>
                  <a:pt x="366117" y="58936"/>
                </a:lnTo>
                <a:cubicBezTo>
                  <a:pt x="366117" y="76795"/>
                  <a:pt x="360759" y="89892"/>
                  <a:pt x="350044" y="98226"/>
                </a:cubicBezTo>
                <a:lnTo>
                  <a:pt x="378619" y="98226"/>
                </a:lnTo>
                <a:lnTo>
                  <a:pt x="378619" y="107156"/>
                </a:lnTo>
                <a:lnTo>
                  <a:pt x="275034" y="107156"/>
                </a:lnTo>
                <a:lnTo>
                  <a:pt x="275034" y="98226"/>
                </a:lnTo>
                <a:lnTo>
                  <a:pt x="298252" y="98226"/>
                </a:lnTo>
                <a:cubicBezTo>
                  <a:pt x="305395" y="97631"/>
                  <a:pt x="308967" y="83939"/>
                  <a:pt x="308967" y="57150"/>
                </a:cubicBezTo>
                <a:lnTo>
                  <a:pt x="285750" y="57150"/>
                </a:lnTo>
                <a:lnTo>
                  <a:pt x="285750" y="48220"/>
                </a:lnTo>
                <a:lnTo>
                  <a:pt x="308967" y="48220"/>
                </a:lnTo>
                <a:lnTo>
                  <a:pt x="308967" y="19645"/>
                </a:lnTo>
                <a:lnTo>
                  <a:pt x="280392" y="19645"/>
                </a:lnTo>
                <a:close/>
                <a:moveTo>
                  <a:pt x="245566" y="2679"/>
                </a:moveTo>
                <a:cubicBezTo>
                  <a:pt x="256877" y="14585"/>
                  <a:pt x="264914" y="22622"/>
                  <a:pt x="269677" y="26789"/>
                </a:cubicBezTo>
                <a:cubicBezTo>
                  <a:pt x="269081" y="30956"/>
                  <a:pt x="266402" y="37505"/>
                  <a:pt x="261640" y="46434"/>
                </a:cubicBezTo>
                <a:cubicBezTo>
                  <a:pt x="261044" y="47030"/>
                  <a:pt x="260747" y="47625"/>
                  <a:pt x="260747" y="48220"/>
                </a:cubicBezTo>
                <a:cubicBezTo>
                  <a:pt x="255984" y="42862"/>
                  <a:pt x="250627" y="27980"/>
                  <a:pt x="244673" y="3572"/>
                </a:cubicBezTo>
                <a:close/>
                <a:moveTo>
                  <a:pt x="103584" y="0"/>
                </a:moveTo>
                <a:lnTo>
                  <a:pt x="121444" y="0"/>
                </a:lnTo>
                <a:lnTo>
                  <a:pt x="121444" y="33933"/>
                </a:lnTo>
                <a:lnTo>
                  <a:pt x="157162" y="33933"/>
                </a:lnTo>
                <a:lnTo>
                  <a:pt x="157162" y="42862"/>
                </a:lnTo>
                <a:lnTo>
                  <a:pt x="121444" y="42862"/>
                </a:lnTo>
                <a:lnTo>
                  <a:pt x="121444" y="83939"/>
                </a:lnTo>
                <a:lnTo>
                  <a:pt x="150019" y="83939"/>
                </a:lnTo>
                <a:lnTo>
                  <a:pt x="150019" y="92869"/>
                </a:lnTo>
                <a:lnTo>
                  <a:pt x="71437" y="92869"/>
                </a:lnTo>
                <a:lnTo>
                  <a:pt x="71437" y="83939"/>
                </a:lnTo>
                <a:lnTo>
                  <a:pt x="103584" y="83939"/>
                </a:lnTo>
                <a:lnTo>
                  <a:pt x="103584" y="42862"/>
                </a:lnTo>
                <a:lnTo>
                  <a:pt x="67866" y="42862"/>
                </a:lnTo>
                <a:lnTo>
                  <a:pt x="67866" y="33933"/>
                </a:lnTo>
                <a:lnTo>
                  <a:pt x="103584" y="33933"/>
                </a:lnTo>
                <a:close/>
                <a:moveTo>
                  <a:pt x="26789" y="0"/>
                </a:moveTo>
                <a:lnTo>
                  <a:pt x="48220" y="0"/>
                </a:lnTo>
                <a:cubicBezTo>
                  <a:pt x="47625" y="26789"/>
                  <a:pt x="35719" y="52983"/>
                  <a:pt x="12502" y="78581"/>
                </a:cubicBezTo>
                <a:cubicBezTo>
                  <a:pt x="27384" y="78581"/>
                  <a:pt x="39588" y="74116"/>
                  <a:pt x="49113" y="65187"/>
                </a:cubicBezTo>
                <a:lnTo>
                  <a:pt x="50006" y="50006"/>
                </a:lnTo>
                <a:lnTo>
                  <a:pt x="69652" y="50006"/>
                </a:lnTo>
                <a:cubicBezTo>
                  <a:pt x="70842" y="80367"/>
                  <a:pt x="52387" y="109537"/>
                  <a:pt x="14287" y="137517"/>
                </a:cubicBezTo>
                <a:cubicBezTo>
                  <a:pt x="28575" y="139303"/>
                  <a:pt x="47030" y="130969"/>
                  <a:pt x="69652" y="112514"/>
                </a:cubicBezTo>
                <a:lnTo>
                  <a:pt x="70544" y="113407"/>
                </a:lnTo>
                <a:cubicBezTo>
                  <a:pt x="53280" y="139601"/>
                  <a:pt x="31552" y="155376"/>
                  <a:pt x="5358" y="160734"/>
                </a:cubicBezTo>
                <a:cubicBezTo>
                  <a:pt x="7739" y="152400"/>
                  <a:pt x="6548" y="144065"/>
                  <a:pt x="1786" y="135731"/>
                </a:cubicBezTo>
                <a:cubicBezTo>
                  <a:pt x="2977" y="136326"/>
                  <a:pt x="6251" y="136922"/>
                  <a:pt x="11609" y="137517"/>
                </a:cubicBezTo>
                <a:cubicBezTo>
                  <a:pt x="33040" y="115490"/>
                  <a:pt x="45541" y="92869"/>
                  <a:pt x="49113" y="69651"/>
                </a:cubicBezTo>
                <a:cubicBezTo>
                  <a:pt x="35421" y="88106"/>
                  <a:pt x="19645" y="99417"/>
                  <a:pt x="1786" y="103584"/>
                </a:cubicBezTo>
                <a:cubicBezTo>
                  <a:pt x="4762" y="96440"/>
                  <a:pt x="4167" y="88106"/>
                  <a:pt x="0" y="78581"/>
                </a:cubicBezTo>
                <a:lnTo>
                  <a:pt x="7144" y="78581"/>
                </a:lnTo>
                <a:cubicBezTo>
                  <a:pt x="20836" y="63103"/>
                  <a:pt x="27384" y="36909"/>
                  <a:pt x="26789"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dirty="0">
              <a:solidFill>
                <a:schemeClr val="bg1"/>
              </a:solidFill>
              <a:latin typeface="方正姚体" panose="02010601030101010101" pitchFamily="2" charset="-122"/>
              <a:ea typeface="方正姚体" panose="02010601030101010101" pitchFamily="2" charset="-122"/>
            </a:endParaRPr>
          </a:p>
        </p:txBody>
      </p:sp>
      <p:cxnSp>
        <p:nvCxnSpPr>
          <p:cNvPr id="3" name="直接连接符 2"/>
          <p:cNvCxnSpPr/>
          <p:nvPr/>
        </p:nvCxnSpPr>
        <p:spPr>
          <a:xfrm flipH="1">
            <a:off x="2992579" y="2155753"/>
            <a:ext cx="1699190" cy="0"/>
          </a:xfrm>
          <a:prstGeom prst="line">
            <a:avLst/>
          </a:prstGeom>
          <a:ln>
            <a:solidFill>
              <a:schemeClr val="bg1"/>
            </a:solidFill>
            <a:prstDash val="lgDashDot"/>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7249688" y="2155753"/>
            <a:ext cx="1699190" cy="0"/>
          </a:xfrm>
          <a:prstGeom prst="line">
            <a:avLst/>
          </a:prstGeom>
          <a:ln>
            <a:solidFill>
              <a:schemeClr val="bg1"/>
            </a:solidFill>
            <a:prstDash val="lgDashDot"/>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1775456" y="3175691"/>
            <a:ext cx="8587296" cy="1477328"/>
          </a:xfrm>
          <a:prstGeom prst="rect">
            <a:avLst/>
          </a:prstGeom>
        </p:spPr>
        <p:txBody>
          <a:bodyPr wrap="square">
            <a:spAutoFit/>
          </a:bodyPr>
          <a:lstStyle/>
          <a:p>
            <a:pPr algn="ctr">
              <a:lnSpc>
                <a:spcPts val="3600"/>
              </a:lnSpc>
            </a:pPr>
            <a:r>
              <a:rPr lang="zh-CN" altLang="en-US" sz="2400" b="1" spc="300" dirty="0">
                <a:solidFill>
                  <a:srgbClr val="3760AB"/>
                </a:solidFill>
                <a:latin typeface="方正清刻本悦宋简体" charset="0"/>
                <a:ea typeface="方正清刻本悦宋简体" panose="02000000000000000000" pitchFamily="2" charset="-122"/>
              </a:rPr>
              <a:t>充分发挥垃圾分类工作的育人功能，真正</a:t>
            </a:r>
            <a:r>
              <a:rPr lang="zh-CN" altLang="en-US" sz="2400" b="1" spc="300" dirty="0" smtClean="0">
                <a:solidFill>
                  <a:srgbClr val="3760AB"/>
                </a:solidFill>
                <a:latin typeface="方正清刻本悦宋简体" charset="0"/>
                <a:ea typeface="方正清刻本悦宋简体" panose="02000000000000000000" pitchFamily="2" charset="-122"/>
              </a:rPr>
              <a:t>实现</a:t>
            </a:r>
            <a:endParaRPr lang="en-US" altLang="zh-CN" sz="2400" b="1" spc="300" dirty="0" smtClean="0">
              <a:solidFill>
                <a:srgbClr val="3760AB"/>
              </a:solidFill>
              <a:latin typeface="方正清刻本悦宋简体" charset="0"/>
              <a:ea typeface="方正清刻本悦宋简体" panose="02000000000000000000" pitchFamily="2" charset="-122"/>
            </a:endParaRPr>
          </a:p>
          <a:p>
            <a:pPr algn="ctr">
              <a:lnSpc>
                <a:spcPts val="3600"/>
              </a:lnSpc>
            </a:pPr>
            <a:r>
              <a:rPr lang="zh-CN" altLang="en-US" sz="2400" b="1" spc="300" dirty="0" smtClean="0">
                <a:solidFill>
                  <a:srgbClr val="3760AB"/>
                </a:solidFill>
                <a:latin typeface="方正清刻本悦宋简体" charset="0"/>
                <a:ea typeface="方正清刻本悦宋简体" panose="02000000000000000000" pitchFamily="2" charset="-122"/>
              </a:rPr>
              <a:t>全面</a:t>
            </a:r>
            <a:r>
              <a:rPr lang="zh-CN" altLang="en-US" sz="2400" b="1" spc="300" dirty="0">
                <a:solidFill>
                  <a:srgbClr val="3760AB"/>
                </a:solidFill>
                <a:latin typeface="方正清刻本悦宋简体" charset="0"/>
                <a:ea typeface="方正清刻本悦宋简体" panose="02000000000000000000" pitchFamily="2" charset="-122"/>
              </a:rPr>
              <a:t>动员、全校参与、全过程、全方位育人</a:t>
            </a:r>
            <a:r>
              <a:rPr lang="zh-CN" altLang="en-US" sz="2400" b="1" spc="300" dirty="0" smtClean="0">
                <a:solidFill>
                  <a:srgbClr val="3760AB"/>
                </a:solidFill>
                <a:latin typeface="方正清刻本悦宋简体" charset="0"/>
                <a:ea typeface="方正清刻本悦宋简体" panose="02000000000000000000" pitchFamily="2" charset="-122"/>
              </a:rPr>
              <a:t>，</a:t>
            </a:r>
            <a:endParaRPr lang="en-US" altLang="zh-CN" sz="2400" b="1" spc="300" dirty="0" smtClean="0">
              <a:solidFill>
                <a:srgbClr val="3760AB"/>
              </a:solidFill>
              <a:latin typeface="方正清刻本悦宋简体" charset="0"/>
              <a:ea typeface="方正清刻本悦宋简体" panose="02000000000000000000" pitchFamily="2" charset="-122"/>
            </a:endParaRPr>
          </a:p>
          <a:p>
            <a:pPr algn="ctr">
              <a:lnSpc>
                <a:spcPts val="3600"/>
              </a:lnSpc>
            </a:pPr>
            <a:r>
              <a:rPr lang="zh-CN" altLang="en-US" sz="2400" b="1" spc="300" dirty="0" smtClean="0">
                <a:solidFill>
                  <a:srgbClr val="3760AB"/>
                </a:solidFill>
                <a:latin typeface="方正清刻本悦宋简体" charset="0"/>
                <a:ea typeface="方正清刻本悦宋简体" panose="02000000000000000000" pitchFamily="2" charset="-122"/>
              </a:rPr>
              <a:t>培养</a:t>
            </a:r>
            <a:r>
              <a:rPr lang="zh-CN" altLang="en-US" sz="2400" b="1" spc="300" dirty="0">
                <a:solidFill>
                  <a:srgbClr val="3760AB"/>
                </a:solidFill>
                <a:latin typeface="方正清刻本悦宋简体" charset="0"/>
                <a:ea typeface="方正清刻本悦宋简体" panose="02000000000000000000" pitchFamily="2" charset="-122"/>
              </a:rPr>
              <a:t>学生爱粮节粮的良好习惯，践行垃圾分类新时尚！</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矩形 70"/>
          <p:cNvSpPr/>
          <p:nvPr/>
        </p:nvSpPr>
        <p:spPr>
          <a:xfrm>
            <a:off x="3257550" y="2451040"/>
            <a:ext cx="342142" cy="531685"/>
          </a:xfrm>
          <a:prstGeom prst="rect">
            <a:avLst/>
          </a:prstGeom>
          <a:solidFill>
            <a:srgbClr val="0D5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03" y="4201055"/>
            <a:ext cx="12171337" cy="2667740"/>
          </a:xfrm>
          <a:prstGeom prst="rect">
            <a:avLst/>
          </a:prstGeom>
        </p:spPr>
      </p:pic>
      <p:pic>
        <p:nvPicPr>
          <p:cNvPr id="18" name="图片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12944" y="373521"/>
            <a:ext cx="2155747" cy="618343"/>
          </a:xfrm>
          <a:prstGeom prst="rect">
            <a:avLst/>
          </a:prstGeom>
        </p:spPr>
      </p:pic>
      <p:sp>
        <p:nvSpPr>
          <p:cNvPr id="6" name="矩形 5"/>
          <p:cNvSpPr/>
          <p:nvPr/>
        </p:nvSpPr>
        <p:spPr>
          <a:xfrm>
            <a:off x="4695213" y="4201054"/>
            <a:ext cx="2884123" cy="1077218"/>
          </a:xfrm>
          <a:prstGeom prst="rect">
            <a:avLst/>
          </a:prstGeom>
        </p:spPr>
        <p:txBody>
          <a:bodyPr wrap="none">
            <a:spAutoFit/>
          </a:bodyPr>
          <a:lstStyle/>
          <a:p>
            <a:pPr algn="ctr"/>
            <a:r>
              <a:rPr lang="zh-CN" altLang="en-US" sz="3200" b="1" spc="600" dirty="0" smtClean="0">
                <a:solidFill>
                  <a:schemeClr val="bg1"/>
                </a:solidFill>
                <a:latin typeface="微软雅黑" panose="020B0503020204020204" pitchFamily="34" charset="-122"/>
                <a:ea typeface="微软雅黑" panose="020B0503020204020204" pitchFamily="34" charset="-122"/>
              </a:rPr>
              <a:t>陈</a:t>
            </a:r>
            <a:r>
              <a:rPr lang="zh-CN" altLang="en-US" sz="3200" b="1" spc="600" dirty="0">
                <a:solidFill>
                  <a:schemeClr val="bg1"/>
                </a:solidFill>
                <a:latin typeface="微软雅黑" panose="020B0503020204020204" pitchFamily="34" charset="-122"/>
                <a:ea typeface="微软雅黑" panose="020B0503020204020204" pitchFamily="34" charset="-122"/>
              </a:rPr>
              <a:t>伟</a:t>
            </a:r>
            <a:endParaRPr lang="en-US" altLang="zh-CN" sz="3200" b="1" spc="600" dirty="0">
              <a:solidFill>
                <a:schemeClr val="bg1"/>
              </a:solidFill>
              <a:latin typeface="微软雅黑" panose="020B0503020204020204" pitchFamily="34" charset="-122"/>
              <a:ea typeface="微软雅黑" panose="020B0503020204020204" pitchFamily="34" charset="-122"/>
            </a:endParaRPr>
          </a:p>
          <a:p>
            <a:pPr algn="ctr"/>
            <a:r>
              <a:rPr lang="en-US" altLang="zh-CN" sz="3200" b="1" spc="600" dirty="0">
                <a:solidFill>
                  <a:schemeClr val="bg1"/>
                </a:solidFill>
                <a:latin typeface="微软雅黑" panose="020B0503020204020204" pitchFamily="34" charset="-122"/>
                <a:ea typeface="微软雅黑" panose="020B0503020204020204" pitchFamily="34" charset="-122"/>
              </a:rPr>
              <a:t>2020.9.25</a:t>
            </a:r>
            <a:endParaRPr lang="zh-CN" altLang="en-US" sz="3200" b="1" spc="600" dirty="0">
              <a:solidFill>
                <a:schemeClr val="bg1"/>
              </a:solidFill>
              <a:latin typeface="微软雅黑" panose="020B0503020204020204" pitchFamily="34" charset="-122"/>
              <a:ea typeface="微软雅黑" panose="020B0503020204020204" pitchFamily="34" charset="-122"/>
            </a:endParaRPr>
          </a:p>
        </p:txBody>
      </p:sp>
      <p:sp>
        <p:nvSpPr>
          <p:cNvPr id="8" name="MH_Others_1"/>
          <p:cNvSpPr txBox="1"/>
          <p:nvPr>
            <p:custDataLst>
              <p:tags r:id="rId1"/>
            </p:custDataLst>
          </p:nvPr>
        </p:nvSpPr>
        <p:spPr>
          <a:xfrm>
            <a:off x="2783251" y="-2543968"/>
            <a:ext cx="6625837" cy="1846659"/>
          </a:xfrm>
          <a:prstGeom prst="rect">
            <a:avLst/>
          </a:prstGeom>
          <a:noFill/>
        </p:spPr>
        <p:txBody>
          <a:bodyPr vert="horz" wrap="square" lIns="0" tIns="0" rIns="0" bIns="0" rtlCol="0" anchor="ctr" anchorCtr="0">
            <a:spAutoFit/>
          </a:bodyPr>
          <a:lstStyle/>
          <a:p>
            <a:pPr algn="ctr">
              <a:lnSpc>
                <a:spcPct val="150000"/>
              </a:lnSpc>
            </a:pPr>
            <a:r>
              <a:rPr lang="zh-CN" altLang="en-US" sz="8000" dirty="0">
                <a:solidFill>
                  <a:schemeClr val="bg1"/>
                </a:solidFill>
                <a:latin typeface="汉仪尚巍手书W" panose="00020600040101010101" pitchFamily="18" charset="-122"/>
                <a:ea typeface="汉仪尚巍手书W" panose="00020600040101010101" pitchFamily="18" charset="-122"/>
                <a:sym typeface="Arial" panose="020B0604020202020204" pitchFamily="34" charset="0"/>
              </a:rPr>
              <a:t>恳请</a:t>
            </a:r>
            <a:r>
              <a:rPr lang="zh-CN" altLang="en-US" sz="8000" dirty="0" smtClean="0">
                <a:solidFill>
                  <a:schemeClr val="bg1"/>
                </a:solidFill>
                <a:latin typeface="汉仪尚巍手书W" panose="00020600040101010101" pitchFamily="18" charset="-122"/>
                <a:ea typeface="汉仪尚巍手书W" panose="00020600040101010101" pitchFamily="18" charset="-122"/>
                <a:sym typeface="Arial" panose="020B0604020202020204" pitchFamily="34" charset="0"/>
              </a:rPr>
              <a:t>批评指正</a:t>
            </a:r>
            <a:endParaRPr lang="zh-CN" altLang="en-US" sz="8000" dirty="0">
              <a:solidFill>
                <a:schemeClr val="bg1"/>
              </a:solidFill>
              <a:latin typeface="汉仪尚巍手书W" panose="00020600040101010101" pitchFamily="18" charset="-122"/>
              <a:ea typeface="汉仪尚巍手书W" panose="00020600040101010101" pitchFamily="18" charset="-122"/>
              <a:sym typeface="Arial" panose="020B0604020202020204" pitchFamily="34" charset="0"/>
            </a:endParaRPr>
          </a:p>
        </p:txBody>
      </p:sp>
      <p:pic>
        <p:nvPicPr>
          <p:cNvPr id="3" name="图片 2"/>
          <p:cNvPicPr>
            <a:picLocks noChangeAspect="1"/>
          </p:cNvPicPr>
          <p:nvPr/>
        </p:nvPicPr>
        <p:blipFill>
          <a:blip r:embed="rId5"/>
          <a:stretch>
            <a:fillRect/>
          </a:stretch>
        </p:blipFill>
        <p:spPr>
          <a:xfrm>
            <a:off x="2428938" y="2279804"/>
            <a:ext cx="7334124" cy="2298391"/>
          </a:xfrm>
          <a:prstGeom prst="rect">
            <a:avLst/>
          </a:prstGeom>
        </p:spPr>
      </p:pic>
    </p:spTree>
    <p:extLst>
      <p:ext uri="{BB962C8B-B14F-4D97-AF65-F5344CB8AC3E}">
        <p14:creationId xmlns:p14="http://schemas.microsoft.com/office/powerpoint/2010/main" val="2076477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 空心 1"/>
          <p:cNvSpPr/>
          <p:nvPr/>
        </p:nvSpPr>
        <p:spPr>
          <a:xfrm>
            <a:off x="1360063" y="649752"/>
            <a:ext cx="5602144" cy="5602144"/>
          </a:xfrm>
          <a:prstGeom prst="donut">
            <a:avLst>
              <a:gd name="adj" fmla="val 18374"/>
            </a:avLst>
          </a:prstGeom>
          <a:gradFill>
            <a:gsLst>
              <a:gs pos="0">
                <a:schemeClr val="bg1">
                  <a:alpha val="60000"/>
                </a:schemeClr>
              </a:gs>
              <a:gs pos="46000">
                <a:srgbClr val="FFFFFF">
                  <a:alpha val="20000"/>
                </a:srgb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black"/>
              </a:solidFill>
            </a:endParaRPr>
          </a:p>
        </p:txBody>
      </p:sp>
      <p:sp>
        <p:nvSpPr>
          <p:cNvPr id="3" name="箭头: V 形 2"/>
          <p:cNvSpPr/>
          <p:nvPr/>
        </p:nvSpPr>
        <p:spPr>
          <a:xfrm>
            <a:off x="1727922" y="-16076"/>
            <a:ext cx="5117217" cy="6858000"/>
          </a:xfrm>
          <a:prstGeom prst="chevron">
            <a:avLst>
              <a:gd name="adj" fmla="val 38278"/>
            </a:avLst>
          </a:prstGeom>
          <a:gradFill>
            <a:gsLst>
              <a:gs pos="0">
                <a:srgbClr val="0070C0"/>
              </a:gs>
              <a:gs pos="100000">
                <a:srgbClr val="005392">
                  <a:alpha val="80000"/>
                </a:srgbClr>
              </a:gs>
            </a:gsLst>
            <a:lin ang="10800000" scaled="0"/>
          </a:gradFill>
          <a:ln>
            <a:noFill/>
          </a:ln>
          <a:effectLst>
            <a:outerShdw blurRad="596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4" name="MH_Others_1"/>
          <p:cNvSpPr txBox="1"/>
          <p:nvPr>
            <p:custDataLst>
              <p:tags r:id="rId1"/>
            </p:custDataLst>
          </p:nvPr>
        </p:nvSpPr>
        <p:spPr>
          <a:xfrm>
            <a:off x="3024298" y="2500734"/>
            <a:ext cx="3116380" cy="668062"/>
          </a:xfrm>
          <a:prstGeom prst="rect">
            <a:avLst/>
          </a:prstGeom>
          <a:noFill/>
        </p:spPr>
        <p:txBody>
          <a:bodyPr wrap="square" rtlCol="0">
            <a:noAutofit/>
          </a:bodyPr>
          <a:lstStyle/>
          <a:p>
            <a:pPr algn="ctr"/>
            <a:endParaRPr lang="zh-CN" altLang="en-US" sz="3200" dirty="0">
              <a:solidFill>
                <a:schemeClr val="bg1"/>
              </a:solidFill>
              <a:effectLst>
                <a:outerShdw blurRad="38100" dist="38100" dir="2700000" algn="tl">
                  <a:srgbClr val="000000">
                    <a:alpha val="43137"/>
                  </a:srgbClr>
                </a:outerShdw>
              </a:effectLst>
              <a:latin typeface="汉仪细等线简" panose="02010609000101010101" pitchFamily="49" charset="-122"/>
              <a:ea typeface="汉仪细等线简" panose="02010609000101010101" pitchFamily="49" charset="-122"/>
              <a:cs typeface="Arial" panose="020B0604020202020204" pitchFamily="34" charset="0"/>
            </a:endParaRPr>
          </a:p>
        </p:txBody>
      </p:sp>
      <p:sp>
        <p:nvSpPr>
          <p:cNvPr id="5" name="矩形 4"/>
          <p:cNvSpPr/>
          <p:nvPr/>
        </p:nvSpPr>
        <p:spPr>
          <a:xfrm>
            <a:off x="4286530" y="2292535"/>
            <a:ext cx="8927184" cy="3139321"/>
          </a:xfrm>
          <a:prstGeom prst="rect">
            <a:avLst/>
          </a:prstGeom>
        </p:spPr>
        <p:txBody>
          <a:bodyPr wrap="square">
            <a:spAutoFit/>
          </a:bodyPr>
          <a:lstStyle/>
          <a:p>
            <a:pPr>
              <a:lnSpc>
                <a:spcPct val="150000"/>
              </a:lnSpc>
            </a:pPr>
            <a:r>
              <a:rPr lang="zh-CN" altLang="en-US" sz="4400" b="1" spc="600" dirty="0">
                <a:solidFill>
                  <a:schemeClr val="bg1"/>
                </a:solidFill>
                <a:latin typeface="微软雅黑" panose="020B0503020204020204" pitchFamily="34" charset="-122"/>
                <a:ea typeface="微软雅黑" panose="020B0503020204020204" pitchFamily="34" charset="-122"/>
              </a:rPr>
              <a:t>强化组织领导，</a:t>
            </a:r>
            <a:endParaRPr lang="en-US" altLang="zh-CN" sz="4400" b="1" spc="6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4400" b="1" spc="600" dirty="0">
                <a:solidFill>
                  <a:schemeClr val="bg1"/>
                </a:solidFill>
                <a:latin typeface="微软雅黑" panose="020B0503020204020204" pitchFamily="34" charset="-122"/>
                <a:ea typeface="微软雅黑" panose="020B0503020204020204" pitchFamily="34" charset="-122"/>
              </a:rPr>
              <a:t>高效开展</a:t>
            </a:r>
            <a:r>
              <a:rPr lang="zh-CN" altLang="en-US" sz="4400" b="1" spc="600" dirty="0">
                <a:solidFill>
                  <a:schemeClr val="bg1"/>
                </a:solidFill>
                <a:latin typeface="微软雅黑" panose="020B0503020204020204" pitchFamily="34" charset="-122"/>
                <a:ea typeface="微软雅黑" panose="020B0503020204020204" pitchFamily="34" charset="-122"/>
              </a:rPr>
              <a:t>垃圾分类工作</a:t>
            </a:r>
          </a:p>
          <a:p>
            <a:pPr>
              <a:lnSpc>
                <a:spcPct val="150000"/>
              </a:lnSpc>
            </a:pPr>
            <a:endParaRPr lang="zh-CN" altLang="en-US" sz="4400" b="1" spc="600" dirty="0">
              <a:solidFill>
                <a:schemeClr val="bg1"/>
              </a:solidFill>
              <a:latin typeface="微软雅黑" panose="020B0503020204020204" pitchFamily="34" charset="-122"/>
              <a:ea typeface="微软雅黑" panose="020B0503020204020204" pitchFamily="34" charset="-122"/>
            </a:endParaRPr>
          </a:p>
        </p:txBody>
      </p:sp>
      <p:grpSp>
        <p:nvGrpSpPr>
          <p:cNvPr id="61" name="组合 60"/>
          <p:cNvGrpSpPr/>
          <p:nvPr/>
        </p:nvGrpSpPr>
        <p:grpSpPr>
          <a:xfrm>
            <a:off x="5206000" y="6144748"/>
            <a:ext cx="1755324" cy="607408"/>
            <a:chOff x="4910706" y="5834382"/>
            <a:chExt cx="2594278" cy="897718"/>
          </a:xfrm>
        </p:grpSpPr>
        <p:grpSp>
          <p:nvGrpSpPr>
            <p:cNvPr id="62" name="组合 61"/>
            <p:cNvGrpSpPr/>
            <p:nvPr/>
          </p:nvGrpSpPr>
          <p:grpSpPr>
            <a:xfrm>
              <a:off x="5853044" y="6108032"/>
              <a:ext cx="1651940" cy="405740"/>
              <a:chOff x="5660559" y="4462727"/>
              <a:chExt cx="3847536" cy="945010"/>
            </a:xfrm>
            <a:effectLst/>
          </p:grpSpPr>
          <p:sp>
            <p:nvSpPr>
              <p:cNvPr id="64" name="Freeform 100"/>
              <p:cNvSpPr/>
              <p:nvPr/>
            </p:nvSpPr>
            <p:spPr bwMode="auto">
              <a:xfrm>
                <a:off x="5694309" y="5245735"/>
                <a:ext cx="118127" cy="148501"/>
              </a:xfrm>
              <a:custGeom>
                <a:avLst/>
                <a:gdLst>
                  <a:gd name="T0" fmla="*/ 158 w 592"/>
                  <a:gd name="T1" fmla="*/ 465 h 736"/>
                  <a:gd name="T2" fmla="*/ 316 w 592"/>
                  <a:gd name="T3" fmla="*/ 620 h 736"/>
                  <a:gd name="T4" fmla="*/ 435 w 592"/>
                  <a:gd name="T5" fmla="*/ 504 h 736"/>
                  <a:gd name="T6" fmla="*/ 277 w 592"/>
                  <a:gd name="T7" fmla="*/ 427 h 736"/>
                  <a:gd name="T8" fmla="*/ 40 w 592"/>
                  <a:gd name="T9" fmla="*/ 194 h 736"/>
                  <a:gd name="T10" fmla="*/ 316 w 592"/>
                  <a:gd name="T11" fmla="*/ 0 h 736"/>
                  <a:gd name="T12" fmla="*/ 592 w 592"/>
                  <a:gd name="T13" fmla="*/ 233 h 736"/>
                  <a:gd name="T14" fmla="*/ 435 w 592"/>
                  <a:gd name="T15" fmla="*/ 233 h 736"/>
                  <a:gd name="T16" fmla="*/ 316 w 592"/>
                  <a:gd name="T17" fmla="*/ 117 h 736"/>
                  <a:gd name="T18" fmla="*/ 198 w 592"/>
                  <a:gd name="T19" fmla="*/ 194 h 736"/>
                  <a:gd name="T20" fmla="*/ 356 w 592"/>
                  <a:gd name="T21" fmla="*/ 272 h 736"/>
                  <a:gd name="T22" fmla="*/ 592 w 592"/>
                  <a:gd name="T23" fmla="*/ 504 h 736"/>
                  <a:gd name="T24" fmla="*/ 474 w 592"/>
                  <a:gd name="T25" fmla="*/ 698 h 736"/>
                  <a:gd name="T26" fmla="*/ 316 w 592"/>
                  <a:gd name="T27" fmla="*/ 736 h 736"/>
                  <a:gd name="T28" fmla="*/ 0 w 592"/>
                  <a:gd name="T29" fmla="*/ 504 h 736"/>
                  <a:gd name="T30" fmla="*/ 158 w 592"/>
                  <a:gd name="T31" fmla="*/ 465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2" h="736">
                    <a:moveTo>
                      <a:pt x="158" y="465"/>
                    </a:moveTo>
                    <a:cubicBezTo>
                      <a:pt x="158" y="504"/>
                      <a:pt x="198" y="620"/>
                      <a:pt x="316" y="620"/>
                    </a:cubicBezTo>
                    <a:cubicBezTo>
                      <a:pt x="395" y="620"/>
                      <a:pt x="435" y="582"/>
                      <a:pt x="435" y="504"/>
                    </a:cubicBezTo>
                    <a:cubicBezTo>
                      <a:pt x="435" y="465"/>
                      <a:pt x="395" y="465"/>
                      <a:pt x="277" y="427"/>
                    </a:cubicBezTo>
                    <a:cubicBezTo>
                      <a:pt x="198" y="388"/>
                      <a:pt x="40" y="349"/>
                      <a:pt x="40" y="194"/>
                    </a:cubicBezTo>
                    <a:cubicBezTo>
                      <a:pt x="40" y="117"/>
                      <a:pt x="79" y="0"/>
                      <a:pt x="316" y="0"/>
                    </a:cubicBezTo>
                    <a:cubicBezTo>
                      <a:pt x="435" y="0"/>
                      <a:pt x="553" y="78"/>
                      <a:pt x="592" y="233"/>
                    </a:cubicBezTo>
                    <a:cubicBezTo>
                      <a:pt x="435" y="233"/>
                      <a:pt x="435" y="233"/>
                      <a:pt x="435" y="233"/>
                    </a:cubicBezTo>
                    <a:cubicBezTo>
                      <a:pt x="435" y="194"/>
                      <a:pt x="435" y="117"/>
                      <a:pt x="316" y="117"/>
                    </a:cubicBezTo>
                    <a:cubicBezTo>
                      <a:pt x="277" y="117"/>
                      <a:pt x="198" y="155"/>
                      <a:pt x="198" y="194"/>
                    </a:cubicBezTo>
                    <a:cubicBezTo>
                      <a:pt x="198" y="233"/>
                      <a:pt x="237" y="272"/>
                      <a:pt x="356" y="272"/>
                    </a:cubicBezTo>
                    <a:cubicBezTo>
                      <a:pt x="435" y="310"/>
                      <a:pt x="592" y="349"/>
                      <a:pt x="592" y="504"/>
                    </a:cubicBezTo>
                    <a:cubicBezTo>
                      <a:pt x="592" y="620"/>
                      <a:pt x="553" y="659"/>
                      <a:pt x="474" y="698"/>
                    </a:cubicBezTo>
                    <a:cubicBezTo>
                      <a:pt x="435" y="736"/>
                      <a:pt x="356" y="736"/>
                      <a:pt x="316" y="736"/>
                    </a:cubicBezTo>
                    <a:cubicBezTo>
                      <a:pt x="237" y="736"/>
                      <a:pt x="40" y="736"/>
                      <a:pt x="0" y="504"/>
                    </a:cubicBezTo>
                    <a:lnTo>
                      <a:pt x="158" y="465"/>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65" name="Freeform 101"/>
              <p:cNvSpPr/>
              <p:nvPr/>
            </p:nvSpPr>
            <p:spPr bwMode="auto">
              <a:xfrm>
                <a:off x="5846184" y="5252485"/>
                <a:ext cx="118127" cy="141751"/>
              </a:xfrm>
              <a:custGeom>
                <a:avLst/>
                <a:gdLst>
                  <a:gd name="T0" fmla="*/ 0 w 35"/>
                  <a:gd name="T1" fmla="*/ 0 h 42"/>
                  <a:gd name="T2" fmla="*/ 10 w 35"/>
                  <a:gd name="T3" fmla="*/ 0 h 42"/>
                  <a:gd name="T4" fmla="*/ 10 w 35"/>
                  <a:gd name="T5" fmla="*/ 16 h 42"/>
                  <a:gd name="T6" fmla="*/ 25 w 35"/>
                  <a:gd name="T7" fmla="*/ 16 h 42"/>
                  <a:gd name="T8" fmla="*/ 25 w 35"/>
                  <a:gd name="T9" fmla="*/ 0 h 42"/>
                  <a:gd name="T10" fmla="*/ 35 w 35"/>
                  <a:gd name="T11" fmla="*/ 0 h 42"/>
                  <a:gd name="T12" fmla="*/ 35 w 35"/>
                  <a:gd name="T13" fmla="*/ 42 h 42"/>
                  <a:gd name="T14" fmla="*/ 25 w 35"/>
                  <a:gd name="T15" fmla="*/ 42 h 42"/>
                  <a:gd name="T16" fmla="*/ 25 w 35"/>
                  <a:gd name="T17" fmla="*/ 23 h 42"/>
                  <a:gd name="T18" fmla="*/ 10 w 35"/>
                  <a:gd name="T19" fmla="*/ 23 h 42"/>
                  <a:gd name="T20" fmla="*/ 10 w 35"/>
                  <a:gd name="T21" fmla="*/ 42 h 42"/>
                  <a:gd name="T22" fmla="*/ 0 w 35"/>
                  <a:gd name="T23" fmla="*/ 42 h 42"/>
                  <a:gd name="T24" fmla="*/ 0 w 35"/>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42">
                    <a:moveTo>
                      <a:pt x="0" y="0"/>
                    </a:moveTo>
                    <a:lnTo>
                      <a:pt x="10" y="0"/>
                    </a:lnTo>
                    <a:lnTo>
                      <a:pt x="10" y="16"/>
                    </a:lnTo>
                    <a:lnTo>
                      <a:pt x="25" y="16"/>
                    </a:lnTo>
                    <a:lnTo>
                      <a:pt x="25" y="0"/>
                    </a:lnTo>
                    <a:lnTo>
                      <a:pt x="35" y="0"/>
                    </a:lnTo>
                    <a:lnTo>
                      <a:pt x="35" y="42"/>
                    </a:lnTo>
                    <a:lnTo>
                      <a:pt x="25" y="42"/>
                    </a:lnTo>
                    <a:lnTo>
                      <a:pt x="25" y="23"/>
                    </a:lnTo>
                    <a:lnTo>
                      <a:pt x="10" y="23"/>
                    </a:lnTo>
                    <a:lnTo>
                      <a:pt x="10" y="42"/>
                    </a:lnTo>
                    <a:lnTo>
                      <a:pt x="0"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66" name="Freeform 102"/>
              <p:cNvSpPr>
                <a:spLocks noEditPoints="1"/>
              </p:cNvSpPr>
              <p:nvPr/>
            </p:nvSpPr>
            <p:spPr bwMode="auto">
              <a:xfrm>
                <a:off x="5991312" y="5252485"/>
                <a:ext cx="138377" cy="141751"/>
              </a:xfrm>
              <a:custGeom>
                <a:avLst/>
                <a:gdLst>
                  <a:gd name="T0" fmla="*/ 32 w 41"/>
                  <a:gd name="T1" fmla="*/ 42 h 42"/>
                  <a:gd name="T2" fmla="*/ 29 w 41"/>
                  <a:gd name="T3" fmla="*/ 33 h 42"/>
                  <a:gd name="T4" fmla="*/ 12 w 41"/>
                  <a:gd name="T5" fmla="*/ 33 h 42"/>
                  <a:gd name="T6" fmla="*/ 9 w 41"/>
                  <a:gd name="T7" fmla="*/ 42 h 42"/>
                  <a:gd name="T8" fmla="*/ 0 w 41"/>
                  <a:gd name="T9" fmla="*/ 42 h 42"/>
                  <a:gd name="T10" fmla="*/ 16 w 41"/>
                  <a:gd name="T11" fmla="*/ 0 h 42"/>
                  <a:gd name="T12" fmla="*/ 26 w 41"/>
                  <a:gd name="T13" fmla="*/ 0 h 42"/>
                  <a:gd name="T14" fmla="*/ 41 w 41"/>
                  <a:gd name="T15" fmla="*/ 42 h 42"/>
                  <a:gd name="T16" fmla="*/ 32 w 41"/>
                  <a:gd name="T17" fmla="*/ 42 h 42"/>
                  <a:gd name="T18" fmla="*/ 28 w 41"/>
                  <a:gd name="T19" fmla="*/ 23 h 42"/>
                  <a:gd name="T20" fmla="*/ 21 w 41"/>
                  <a:gd name="T21" fmla="*/ 9 h 42"/>
                  <a:gd name="T22" fmla="*/ 16 w 41"/>
                  <a:gd name="T23" fmla="*/ 23 h 42"/>
                  <a:gd name="T24" fmla="*/ 28 w 41"/>
                  <a:gd name="T25"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2">
                    <a:moveTo>
                      <a:pt x="32" y="42"/>
                    </a:moveTo>
                    <a:lnTo>
                      <a:pt x="29" y="33"/>
                    </a:lnTo>
                    <a:lnTo>
                      <a:pt x="12" y="33"/>
                    </a:lnTo>
                    <a:lnTo>
                      <a:pt x="9" y="42"/>
                    </a:lnTo>
                    <a:lnTo>
                      <a:pt x="0" y="42"/>
                    </a:lnTo>
                    <a:lnTo>
                      <a:pt x="16" y="0"/>
                    </a:lnTo>
                    <a:lnTo>
                      <a:pt x="26" y="0"/>
                    </a:lnTo>
                    <a:lnTo>
                      <a:pt x="41" y="42"/>
                    </a:lnTo>
                    <a:lnTo>
                      <a:pt x="32" y="42"/>
                    </a:lnTo>
                    <a:close/>
                    <a:moveTo>
                      <a:pt x="28" y="23"/>
                    </a:moveTo>
                    <a:lnTo>
                      <a:pt x="21" y="9"/>
                    </a:lnTo>
                    <a:lnTo>
                      <a:pt x="16" y="23"/>
                    </a:lnTo>
                    <a:lnTo>
                      <a:pt x="28" y="23"/>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67" name="Freeform 103"/>
              <p:cNvSpPr/>
              <p:nvPr/>
            </p:nvSpPr>
            <p:spPr bwMode="auto">
              <a:xfrm>
                <a:off x="6166813" y="5252485"/>
                <a:ext cx="108001" cy="141751"/>
              </a:xfrm>
              <a:custGeom>
                <a:avLst/>
                <a:gdLst>
                  <a:gd name="T0" fmla="*/ 0 w 32"/>
                  <a:gd name="T1" fmla="*/ 0 h 42"/>
                  <a:gd name="T2" fmla="*/ 7 w 32"/>
                  <a:gd name="T3" fmla="*/ 0 h 42"/>
                  <a:gd name="T4" fmla="*/ 23 w 32"/>
                  <a:gd name="T5" fmla="*/ 28 h 42"/>
                  <a:gd name="T6" fmla="*/ 23 w 32"/>
                  <a:gd name="T7" fmla="*/ 28 h 42"/>
                  <a:gd name="T8" fmla="*/ 23 w 32"/>
                  <a:gd name="T9" fmla="*/ 0 h 42"/>
                  <a:gd name="T10" fmla="*/ 32 w 32"/>
                  <a:gd name="T11" fmla="*/ 0 h 42"/>
                  <a:gd name="T12" fmla="*/ 32 w 32"/>
                  <a:gd name="T13" fmla="*/ 42 h 42"/>
                  <a:gd name="T14" fmla="*/ 23 w 32"/>
                  <a:gd name="T15" fmla="*/ 42 h 42"/>
                  <a:gd name="T16" fmla="*/ 7 w 32"/>
                  <a:gd name="T17" fmla="*/ 14 h 42"/>
                  <a:gd name="T18" fmla="*/ 7 w 32"/>
                  <a:gd name="T19" fmla="*/ 14 h 42"/>
                  <a:gd name="T20" fmla="*/ 7 w 32"/>
                  <a:gd name="T21" fmla="*/ 42 h 42"/>
                  <a:gd name="T22" fmla="*/ 0 w 32"/>
                  <a:gd name="T23" fmla="*/ 42 h 42"/>
                  <a:gd name="T24" fmla="*/ 0 w 32"/>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2">
                    <a:moveTo>
                      <a:pt x="0" y="0"/>
                    </a:moveTo>
                    <a:lnTo>
                      <a:pt x="7" y="0"/>
                    </a:lnTo>
                    <a:lnTo>
                      <a:pt x="23" y="28"/>
                    </a:lnTo>
                    <a:lnTo>
                      <a:pt x="23" y="28"/>
                    </a:lnTo>
                    <a:lnTo>
                      <a:pt x="23" y="0"/>
                    </a:lnTo>
                    <a:lnTo>
                      <a:pt x="32" y="0"/>
                    </a:lnTo>
                    <a:lnTo>
                      <a:pt x="32" y="42"/>
                    </a:lnTo>
                    <a:lnTo>
                      <a:pt x="23" y="42"/>
                    </a:lnTo>
                    <a:lnTo>
                      <a:pt x="7" y="14"/>
                    </a:lnTo>
                    <a:lnTo>
                      <a:pt x="7" y="14"/>
                    </a:lnTo>
                    <a:lnTo>
                      <a:pt x="7" y="42"/>
                    </a:lnTo>
                    <a:lnTo>
                      <a:pt x="0"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68" name="Freeform 104"/>
              <p:cNvSpPr/>
              <p:nvPr/>
            </p:nvSpPr>
            <p:spPr bwMode="auto">
              <a:xfrm>
                <a:off x="6305189" y="5245735"/>
                <a:ext cx="138377" cy="148501"/>
              </a:xfrm>
              <a:custGeom>
                <a:avLst/>
                <a:gdLst>
                  <a:gd name="T0" fmla="*/ 356 w 672"/>
                  <a:gd name="T1" fmla="*/ 349 h 736"/>
                  <a:gd name="T2" fmla="*/ 672 w 672"/>
                  <a:gd name="T3" fmla="*/ 349 h 736"/>
                  <a:gd name="T4" fmla="*/ 672 w 672"/>
                  <a:gd name="T5" fmla="*/ 620 h 736"/>
                  <a:gd name="T6" fmla="*/ 356 w 672"/>
                  <a:gd name="T7" fmla="*/ 736 h 736"/>
                  <a:gd name="T8" fmla="*/ 0 w 672"/>
                  <a:gd name="T9" fmla="*/ 388 h 736"/>
                  <a:gd name="T10" fmla="*/ 356 w 672"/>
                  <a:gd name="T11" fmla="*/ 0 h 736"/>
                  <a:gd name="T12" fmla="*/ 672 w 672"/>
                  <a:gd name="T13" fmla="*/ 233 h 736"/>
                  <a:gd name="T14" fmla="*/ 514 w 672"/>
                  <a:gd name="T15" fmla="*/ 233 h 736"/>
                  <a:gd name="T16" fmla="*/ 356 w 672"/>
                  <a:gd name="T17" fmla="*/ 117 h 736"/>
                  <a:gd name="T18" fmla="*/ 198 w 672"/>
                  <a:gd name="T19" fmla="*/ 194 h 736"/>
                  <a:gd name="T20" fmla="*/ 159 w 672"/>
                  <a:gd name="T21" fmla="*/ 349 h 736"/>
                  <a:gd name="T22" fmla="*/ 356 w 672"/>
                  <a:gd name="T23" fmla="*/ 620 h 736"/>
                  <a:gd name="T24" fmla="*/ 514 w 672"/>
                  <a:gd name="T25" fmla="*/ 543 h 736"/>
                  <a:gd name="T26" fmla="*/ 514 w 672"/>
                  <a:gd name="T27" fmla="*/ 465 h 736"/>
                  <a:gd name="T28" fmla="*/ 356 w 672"/>
                  <a:gd name="T29" fmla="*/ 465 h 736"/>
                  <a:gd name="T30" fmla="*/ 356 w 672"/>
                  <a:gd name="T31" fmla="*/ 349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2" h="736">
                    <a:moveTo>
                      <a:pt x="356" y="349"/>
                    </a:moveTo>
                    <a:cubicBezTo>
                      <a:pt x="672" y="349"/>
                      <a:pt x="672" y="349"/>
                      <a:pt x="672" y="349"/>
                    </a:cubicBezTo>
                    <a:cubicBezTo>
                      <a:pt x="672" y="620"/>
                      <a:pt x="672" y="620"/>
                      <a:pt x="672" y="620"/>
                    </a:cubicBezTo>
                    <a:cubicBezTo>
                      <a:pt x="633" y="659"/>
                      <a:pt x="514" y="736"/>
                      <a:pt x="356" y="736"/>
                    </a:cubicBezTo>
                    <a:cubicBezTo>
                      <a:pt x="119" y="736"/>
                      <a:pt x="0" y="543"/>
                      <a:pt x="0" y="388"/>
                    </a:cubicBezTo>
                    <a:cubicBezTo>
                      <a:pt x="0" y="194"/>
                      <a:pt x="119" y="0"/>
                      <a:pt x="356" y="0"/>
                    </a:cubicBezTo>
                    <a:cubicBezTo>
                      <a:pt x="475" y="0"/>
                      <a:pt x="633" y="39"/>
                      <a:pt x="672" y="233"/>
                    </a:cubicBezTo>
                    <a:cubicBezTo>
                      <a:pt x="514" y="233"/>
                      <a:pt x="514" y="233"/>
                      <a:pt x="514" y="233"/>
                    </a:cubicBezTo>
                    <a:cubicBezTo>
                      <a:pt x="475" y="155"/>
                      <a:pt x="396" y="117"/>
                      <a:pt x="356" y="117"/>
                    </a:cubicBezTo>
                    <a:cubicBezTo>
                      <a:pt x="317" y="117"/>
                      <a:pt x="238" y="155"/>
                      <a:pt x="198" y="194"/>
                    </a:cubicBezTo>
                    <a:cubicBezTo>
                      <a:pt x="159" y="272"/>
                      <a:pt x="159" y="310"/>
                      <a:pt x="159" y="349"/>
                    </a:cubicBezTo>
                    <a:cubicBezTo>
                      <a:pt x="159" y="465"/>
                      <a:pt x="198" y="620"/>
                      <a:pt x="356" y="620"/>
                    </a:cubicBezTo>
                    <a:cubicBezTo>
                      <a:pt x="435" y="620"/>
                      <a:pt x="514" y="582"/>
                      <a:pt x="514" y="543"/>
                    </a:cubicBezTo>
                    <a:cubicBezTo>
                      <a:pt x="514" y="465"/>
                      <a:pt x="514" y="465"/>
                      <a:pt x="514" y="465"/>
                    </a:cubicBezTo>
                    <a:cubicBezTo>
                      <a:pt x="356" y="465"/>
                      <a:pt x="356" y="465"/>
                      <a:pt x="356" y="465"/>
                    </a:cubicBezTo>
                    <a:lnTo>
                      <a:pt x="356" y="349"/>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69" name="Freeform 105"/>
              <p:cNvSpPr/>
              <p:nvPr/>
            </p:nvSpPr>
            <p:spPr bwMode="auto">
              <a:xfrm>
                <a:off x="6484066" y="5252485"/>
                <a:ext cx="111377" cy="141751"/>
              </a:xfrm>
              <a:custGeom>
                <a:avLst/>
                <a:gdLst>
                  <a:gd name="T0" fmla="*/ 0 w 33"/>
                  <a:gd name="T1" fmla="*/ 0 h 42"/>
                  <a:gd name="T2" fmla="*/ 10 w 33"/>
                  <a:gd name="T3" fmla="*/ 0 h 42"/>
                  <a:gd name="T4" fmla="*/ 10 w 33"/>
                  <a:gd name="T5" fmla="*/ 16 h 42"/>
                  <a:gd name="T6" fmla="*/ 26 w 33"/>
                  <a:gd name="T7" fmla="*/ 16 h 42"/>
                  <a:gd name="T8" fmla="*/ 26 w 33"/>
                  <a:gd name="T9" fmla="*/ 0 h 42"/>
                  <a:gd name="T10" fmla="*/ 33 w 33"/>
                  <a:gd name="T11" fmla="*/ 0 h 42"/>
                  <a:gd name="T12" fmla="*/ 33 w 33"/>
                  <a:gd name="T13" fmla="*/ 42 h 42"/>
                  <a:gd name="T14" fmla="*/ 26 w 33"/>
                  <a:gd name="T15" fmla="*/ 42 h 42"/>
                  <a:gd name="T16" fmla="*/ 26 w 33"/>
                  <a:gd name="T17" fmla="*/ 23 h 42"/>
                  <a:gd name="T18" fmla="*/ 10 w 33"/>
                  <a:gd name="T19" fmla="*/ 23 h 42"/>
                  <a:gd name="T20" fmla="*/ 10 w 33"/>
                  <a:gd name="T21" fmla="*/ 42 h 42"/>
                  <a:gd name="T22" fmla="*/ 0 w 33"/>
                  <a:gd name="T23" fmla="*/ 42 h 42"/>
                  <a:gd name="T24" fmla="*/ 0 w 33"/>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42">
                    <a:moveTo>
                      <a:pt x="0" y="0"/>
                    </a:moveTo>
                    <a:lnTo>
                      <a:pt x="10" y="0"/>
                    </a:lnTo>
                    <a:lnTo>
                      <a:pt x="10" y="16"/>
                    </a:lnTo>
                    <a:lnTo>
                      <a:pt x="26" y="16"/>
                    </a:lnTo>
                    <a:lnTo>
                      <a:pt x="26" y="0"/>
                    </a:lnTo>
                    <a:lnTo>
                      <a:pt x="33" y="0"/>
                    </a:lnTo>
                    <a:lnTo>
                      <a:pt x="33" y="42"/>
                    </a:lnTo>
                    <a:lnTo>
                      <a:pt x="26" y="42"/>
                    </a:lnTo>
                    <a:lnTo>
                      <a:pt x="26" y="23"/>
                    </a:lnTo>
                    <a:lnTo>
                      <a:pt x="10" y="23"/>
                    </a:lnTo>
                    <a:lnTo>
                      <a:pt x="10" y="42"/>
                    </a:lnTo>
                    <a:lnTo>
                      <a:pt x="0"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70" name="Freeform 106"/>
              <p:cNvSpPr>
                <a:spLocks noEditPoints="1"/>
              </p:cNvSpPr>
              <p:nvPr/>
            </p:nvSpPr>
            <p:spPr bwMode="auto">
              <a:xfrm>
                <a:off x="6625818" y="5252485"/>
                <a:ext cx="145127" cy="141751"/>
              </a:xfrm>
              <a:custGeom>
                <a:avLst/>
                <a:gdLst>
                  <a:gd name="T0" fmla="*/ 34 w 43"/>
                  <a:gd name="T1" fmla="*/ 42 h 42"/>
                  <a:gd name="T2" fmla="*/ 28 w 43"/>
                  <a:gd name="T3" fmla="*/ 33 h 42"/>
                  <a:gd name="T4" fmla="*/ 12 w 43"/>
                  <a:gd name="T5" fmla="*/ 33 h 42"/>
                  <a:gd name="T6" fmla="*/ 9 w 43"/>
                  <a:gd name="T7" fmla="*/ 42 h 42"/>
                  <a:gd name="T8" fmla="*/ 0 w 43"/>
                  <a:gd name="T9" fmla="*/ 42 h 42"/>
                  <a:gd name="T10" fmla="*/ 16 w 43"/>
                  <a:gd name="T11" fmla="*/ 0 h 42"/>
                  <a:gd name="T12" fmla="*/ 26 w 43"/>
                  <a:gd name="T13" fmla="*/ 0 h 42"/>
                  <a:gd name="T14" fmla="*/ 43 w 43"/>
                  <a:gd name="T15" fmla="*/ 42 h 42"/>
                  <a:gd name="T16" fmla="*/ 34 w 43"/>
                  <a:gd name="T17" fmla="*/ 42 h 42"/>
                  <a:gd name="T18" fmla="*/ 26 w 43"/>
                  <a:gd name="T19" fmla="*/ 23 h 42"/>
                  <a:gd name="T20" fmla="*/ 21 w 43"/>
                  <a:gd name="T21" fmla="*/ 9 h 42"/>
                  <a:gd name="T22" fmla="*/ 14 w 43"/>
                  <a:gd name="T23" fmla="*/ 23 h 42"/>
                  <a:gd name="T24" fmla="*/ 26 w 43"/>
                  <a:gd name="T25"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2">
                    <a:moveTo>
                      <a:pt x="34" y="42"/>
                    </a:moveTo>
                    <a:lnTo>
                      <a:pt x="28" y="33"/>
                    </a:lnTo>
                    <a:lnTo>
                      <a:pt x="12" y="33"/>
                    </a:lnTo>
                    <a:lnTo>
                      <a:pt x="9" y="42"/>
                    </a:lnTo>
                    <a:lnTo>
                      <a:pt x="0" y="42"/>
                    </a:lnTo>
                    <a:lnTo>
                      <a:pt x="16" y="0"/>
                    </a:lnTo>
                    <a:lnTo>
                      <a:pt x="26" y="0"/>
                    </a:lnTo>
                    <a:lnTo>
                      <a:pt x="43" y="42"/>
                    </a:lnTo>
                    <a:lnTo>
                      <a:pt x="34" y="42"/>
                    </a:lnTo>
                    <a:close/>
                    <a:moveTo>
                      <a:pt x="26" y="23"/>
                    </a:moveTo>
                    <a:lnTo>
                      <a:pt x="21" y="9"/>
                    </a:lnTo>
                    <a:lnTo>
                      <a:pt x="14" y="23"/>
                    </a:lnTo>
                    <a:lnTo>
                      <a:pt x="26" y="23"/>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71" name="Rectangle 107"/>
              <p:cNvSpPr>
                <a:spLocks noChangeArrowheads="1"/>
              </p:cNvSpPr>
              <p:nvPr/>
            </p:nvSpPr>
            <p:spPr bwMode="auto">
              <a:xfrm>
                <a:off x="6791193" y="5252485"/>
                <a:ext cx="30376" cy="141751"/>
              </a:xfrm>
              <a:prstGeom prst="rect">
                <a:avLst/>
              </a:prstGeom>
              <a:solidFill>
                <a:schemeClr val="bg1"/>
              </a:solidFill>
              <a:ln w="9525">
                <a:noFill/>
                <a:miter lim="800000"/>
              </a:ln>
            </p:spPr>
            <p:txBody>
              <a:bodyPr vert="horz" wrap="square" lIns="91440" tIns="45720" rIns="91440" bIns="45720" numCol="1" anchor="t" anchorCtr="0" compatLnSpc="1"/>
              <a:lstStyle/>
              <a:p>
                <a:endParaRPr lang="zh-CN" altLang="en-US"/>
              </a:p>
            </p:txBody>
          </p:sp>
          <p:sp>
            <p:nvSpPr>
              <p:cNvPr id="72" name="Freeform 108"/>
              <p:cNvSpPr/>
              <p:nvPr/>
            </p:nvSpPr>
            <p:spPr bwMode="auto">
              <a:xfrm>
                <a:off x="6932945" y="5252485"/>
                <a:ext cx="91127" cy="141751"/>
              </a:xfrm>
              <a:custGeom>
                <a:avLst/>
                <a:gdLst>
                  <a:gd name="T0" fmla="*/ 464 w 464"/>
                  <a:gd name="T1" fmla="*/ 0 h 688"/>
                  <a:gd name="T2" fmla="*/ 464 w 464"/>
                  <a:gd name="T3" fmla="*/ 421 h 688"/>
                  <a:gd name="T4" fmla="*/ 426 w 464"/>
                  <a:gd name="T5" fmla="*/ 612 h 688"/>
                  <a:gd name="T6" fmla="*/ 232 w 464"/>
                  <a:gd name="T7" fmla="*/ 688 h 688"/>
                  <a:gd name="T8" fmla="*/ 0 w 464"/>
                  <a:gd name="T9" fmla="*/ 459 h 688"/>
                  <a:gd name="T10" fmla="*/ 155 w 464"/>
                  <a:gd name="T11" fmla="*/ 459 h 688"/>
                  <a:gd name="T12" fmla="*/ 232 w 464"/>
                  <a:gd name="T13" fmla="*/ 574 h 688"/>
                  <a:gd name="T14" fmla="*/ 310 w 464"/>
                  <a:gd name="T15" fmla="*/ 421 h 688"/>
                  <a:gd name="T16" fmla="*/ 310 w 464"/>
                  <a:gd name="T17" fmla="*/ 0 h 688"/>
                  <a:gd name="T18" fmla="*/ 464 w 464"/>
                  <a:gd name="T19"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4" h="688">
                    <a:moveTo>
                      <a:pt x="464" y="0"/>
                    </a:moveTo>
                    <a:cubicBezTo>
                      <a:pt x="464" y="421"/>
                      <a:pt x="464" y="421"/>
                      <a:pt x="464" y="421"/>
                    </a:cubicBezTo>
                    <a:cubicBezTo>
                      <a:pt x="464" y="459"/>
                      <a:pt x="464" y="536"/>
                      <a:pt x="426" y="612"/>
                    </a:cubicBezTo>
                    <a:cubicBezTo>
                      <a:pt x="387" y="650"/>
                      <a:pt x="310" y="688"/>
                      <a:pt x="232" y="688"/>
                    </a:cubicBezTo>
                    <a:cubicBezTo>
                      <a:pt x="78" y="688"/>
                      <a:pt x="39" y="612"/>
                      <a:pt x="0" y="459"/>
                    </a:cubicBezTo>
                    <a:cubicBezTo>
                      <a:pt x="155" y="459"/>
                      <a:pt x="155" y="459"/>
                      <a:pt x="155" y="459"/>
                    </a:cubicBezTo>
                    <a:cubicBezTo>
                      <a:pt x="155" y="497"/>
                      <a:pt x="155" y="574"/>
                      <a:pt x="232" y="574"/>
                    </a:cubicBezTo>
                    <a:cubicBezTo>
                      <a:pt x="310" y="574"/>
                      <a:pt x="310" y="497"/>
                      <a:pt x="310" y="421"/>
                    </a:cubicBezTo>
                    <a:cubicBezTo>
                      <a:pt x="310" y="0"/>
                      <a:pt x="310" y="0"/>
                      <a:pt x="310" y="0"/>
                    </a:cubicBezTo>
                    <a:lnTo>
                      <a:pt x="464"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73" name="Rectangle 109"/>
              <p:cNvSpPr>
                <a:spLocks noChangeArrowheads="1"/>
              </p:cNvSpPr>
              <p:nvPr/>
            </p:nvSpPr>
            <p:spPr bwMode="auto">
              <a:xfrm>
                <a:off x="7067946" y="5252485"/>
                <a:ext cx="30376" cy="141751"/>
              </a:xfrm>
              <a:prstGeom prst="rect">
                <a:avLst/>
              </a:prstGeom>
              <a:solidFill>
                <a:schemeClr val="bg1"/>
              </a:solidFill>
              <a:ln w="9525">
                <a:noFill/>
                <a:miter lim="800000"/>
              </a:ln>
            </p:spPr>
            <p:txBody>
              <a:bodyPr vert="horz" wrap="square" lIns="91440" tIns="45720" rIns="91440" bIns="45720" numCol="1" anchor="t" anchorCtr="0" compatLnSpc="1"/>
              <a:lstStyle/>
              <a:p>
                <a:endParaRPr lang="zh-CN" altLang="en-US"/>
              </a:p>
            </p:txBody>
          </p:sp>
          <p:sp>
            <p:nvSpPr>
              <p:cNvPr id="74" name="Freeform 110"/>
              <p:cNvSpPr>
                <a:spLocks noEditPoints="1"/>
              </p:cNvSpPr>
              <p:nvPr/>
            </p:nvSpPr>
            <p:spPr bwMode="auto">
              <a:xfrm>
                <a:off x="7118572" y="5252485"/>
                <a:ext cx="148501" cy="141751"/>
              </a:xfrm>
              <a:custGeom>
                <a:avLst/>
                <a:gdLst>
                  <a:gd name="T0" fmla="*/ 33 w 44"/>
                  <a:gd name="T1" fmla="*/ 42 h 42"/>
                  <a:gd name="T2" fmla="*/ 29 w 44"/>
                  <a:gd name="T3" fmla="*/ 33 h 42"/>
                  <a:gd name="T4" fmla="*/ 12 w 44"/>
                  <a:gd name="T5" fmla="*/ 33 h 42"/>
                  <a:gd name="T6" fmla="*/ 10 w 44"/>
                  <a:gd name="T7" fmla="*/ 42 h 42"/>
                  <a:gd name="T8" fmla="*/ 0 w 44"/>
                  <a:gd name="T9" fmla="*/ 42 h 42"/>
                  <a:gd name="T10" fmla="*/ 17 w 44"/>
                  <a:gd name="T11" fmla="*/ 0 h 42"/>
                  <a:gd name="T12" fmla="*/ 26 w 44"/>
                  <a:gd name="T13" fmla="*/ 0 h 42"/>
                  <a:gd name="T14" fmla="*/ 44 w 44"/>
                  <a:gd name="T15" fmla="*/ 42 h 42"/>
                  <a:gd name="T16" fmla="*/ 33 w 44"/>
                  <a:gd name="T17" fmla="*/ 42 h 42"/>
                  <a:gd name="T18" fmla="*/ 26 w 44"/>
                  <a:gd name="T19" fmla="*/ 23 h 42"/>
                  <a:gd name="T20" fmla="*/ 22 w 44"/>
                  <a:gd name="T21" fmla="*/ 9 h 42"/>
                  <a:gd name="T22" fmla="*/ 15 w 44"/>
                  <a:gd name="T23" fmla="*/ 23 h 42"/>
                  <a:gd name="T24" fmla="*/ 26 w 44"/>
                  <a:gd name="T25"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42">
                    <a:moveTo>
                      <a:pt x="33" y="42"/>
                    </a:moveTo>
                    <a:lnTo>
                      <a:pt x="29" y="33"/>
                    </a:lnTo>
                    <a:lnTo>
                      <a:pt x="12" y="33"/>
                    </a:lnTo>
                    <a:lnTo>
                      <a:pt x="10" y="42"/>
                    </a:lnTo>
                    <a:lnTo>
                      <a:pt x="0" y="42"/>
                    </a:lnTo>
                    <a:lnTo>
                      <a:pt x="17" y="0"/>
                    </a:lnTo>
                    <a:lnTo>
                      <a:pt x="26" y="0"/>
                    </a:lnTo>
                    <a:lnTo>
                      <a:pt x="44" y="42"/>
                    </a:lnTo>
                    <a:lnTo>
                      <a:pt x="33" y="42"/>
                    </a:lnTo>
                    <a:close/>
                    <a:moveTo>
                      <a:pt x="26" y="23"/>
                    </a:moveTo>
                    <a:lnTo>
                      <a:pt x="22" y="9"/>
                    </a:lnTo>
                    <a:lnTo>
                      <a:pt x="15" y="23"/>
                    </a:lnTo>
                    <a:lnTo>
                      <a:pt x="26" y="23"/>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75" name="Freeform 111"/>
              <p:cNvSpPr/>
              <p:nvPr/>
            </p:nvSpPr>
            <p:spPr bwMode="auto">
              <a:xfrm>
                <a:off x="7290698" y="5252485"/>
                <a:ext cx="111377" cy="141751"/>
              </a:xfrm>
              <a:custGeom>
                <a:avLst/>
                <a:gdLst>
                  <a:gd name="T0" fmla="*/ 0 w 33"/>
                  <a:gd name="T1" fmla="*/ 0 h 42"/>
                  <a:gd name="T2" fmla="*/ 9 w 33"/>
                  <a:gd name="T3" fmla="*/ 0 h 42"/>
                  <a:gd name="T4" fmla="*/ 26 w 33"/>
                  <a:gd name="T5" fmla="*/ 28 h 42"/>
                  <a:gd name="T6" fmla="*/ 26 w 33"/>
                  <a:gd name="T7" fmla="*/ 28 h 42"/>
                  <a:gd name="T8" fmla="*/ 26 w 33"/>
                  <a:gd name="T9" fmla="*/ 0 h 42"/>
                  <a:gd name="T10" fmla="*/ 33 w 33"/>
                  <a:gd name="T11" fmla="*/ 0 h 42"/>
                  <a:gd name="T12" fmla="*/ 33 w 33"/>
                  <a:gd name="T13" fmla="*/ 42 h 42"/>
                  <a:gd name="T14" fmla="*/ 26 w 33"/>
                  <a:gd name="T15" fmla="*/ 42 h 42"/>
                  <a:gd name="T16" fmla="*/ 9 w 33"/>
                  <a:gd name="T17" fmla="*/ 14 h 42"/>
                  <a:gd name="T18" fmla="*/ 9 w 33"/>
                  <a:gd name="T19" fmla="*/ 14 h 42"/>
                  <a:gd name="T20" fmla="*/ 9 w 33"/>
                  <a:gd name="T21" fmla="*/ 42 h 42"/>
                  <a:gd name="T22" fmla="*/ 0 w 33"/>
                  <a:gd name="T23" fmla="*/ 42 h 42"/>
                  <a:gd name="T24" fmla="*/ 0 w 33"/>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42">
                    <a:moveTo>
                      <a:pt x="0" y="0"/>
                    </a:moveTo>
                    <a:lnTo>
                      <a:pt x="9" y="0"/>
                    </a:lnTo>
                    <a:lnTo>
                      <a:pt x="26" y="28"/>
                    </a:lnTo>
                    <a:lnTo>
                      <a:pt x="26" y="28"/>
                    </a:lnTo>
                    <a:lnTo>
                      <a:pt x="26" y="0"/>
                    </a:lnTo>
                    <a:lnTo>
                      <a:pt x="33" y="0"/>
                    </a:lnTo>
                    <a:lnTo>
                      <a:pt x="33" y="42"/>
                    </a:lnTo>
                    <a:lnTo>
                      <a:pt x="26" y="42"/>
                    </a:lnTo>
                    <a:lnTo>
                      <a:pt x="9" y="14"/>
                    </a:lnTo>
                    <a:lnTo>
                      <a:pt x="9" y="14"/>
                    </a:lnTo>
                    <a:lnTo>
                      <a:pt x="9" y="42"/>
                    </a:lnTo>
                    <a:lnTo>
                      <a:pt x="0"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76" name="Freeform 112"/>
              <p:cNvSpPr>
                <a:spLocks noEditPoints="1"/>
              </p:cNvSpPr>
              <p:nvPr/>
            </p:nvSpPr>
            <p:spPr bwMode="auto">
              <a:xfrm>
                <a:off x="7520200" y="5245735"/>
                <a:ext cx="151877" cy="162002"/>
              </a:xfrm>
              <a:custGeom>
                <a:avLst/>
                <a:gdLst>
                  <a:gd name="T0" fmla="*/ 659 w 736"/>
                  <a:gd name="T1" fmla="*/ 800 h 800"/>
                  <a:gd name="T2" fmla="*/ 543 w 736"/>
                  <a:gd name="T3" fmla="*/ 760 h 800"/>
                  <a:gd name="T4" fmla="*/ 504 w 736"/>
                  <a:gd name="T5" fmla="*/ 720 h 800"/>
                  <a:gd name="T6" fmla="*/ 349 w 736"/>
                  <a:gd name="T7" fmla="*/ 760 h 800"/>
                  <a:gd name="T8" fmla="*/ 0 w 736"/>
                  <a:gd name="T9" fmla="*/ 400 h 800"/>
                  <a:gd name="T10" fmla="*/ 349 w 736"/>
                  <a:gd name="T11" fmla="*/ 0 h 800"/>
                  <a:gd name="T12" fmla="*/ 698 w 736"/>
                  <a:gd name="T13" fmla="*/ 400 h 800"/>
                  <a:gd name="T14" fmla="*/ 620 w 736"/>
                  <a:gd name="T15" fmla="*/ 640 h 800"/>
                  <a:gd name="T16" fmla="*/ 736 w 736"/>
                  <a:gd name="T17" fmla="*/ 720 h 800"/>
                  <a:gd name="T18" fmla="*/ 659 w 736"/>
                  <a:gd name="T19" fmla="*/ 800 h 800"/>
                  <a:gd name="T20" fmla="*/ 349 w 736"/>
                  <a:gd name="T21" fmla="*/ 480 h 800"/>
                  <a:gd name="T22" fmla="*/ 504 w 736"/>
                  <a:gd name="T23" fmla="*/ 560 h 800"/>
                  <a:gd name="T24" fmla="*/ 543 w 736"/>
                  <a:gd name="T25" fmla="*/ 400 h 800"/>
                  <a:gd name="T26" fmla="*/ 349 w 736"/>
                  <a:gd name="T27" fmla="*/ 120 h 800"/>
                  <a:gd name="T28" fmla="*/ 155 w 736"/>
                  <a:gd name="T29" fmla="*/ 400 h 800"/>
                  <a:gd name="T30" fmla="*/ 349 w 736"/>
                  <a:gd name="T31" fmla="*/ 640 h 800"/>
                  <a:gd name="T32" fmla="*/ 427 w 736"/>
                  <a:gd name="T33" fmla="*/ 640 h 800"/>
                  <a:gd name="T34" fmla="*/ 310 w 736"/>
                  <a:gd name="T35" fmla="*/ 600 h 800"/>
                  <a:gd name="T36" fmla="*/ 349 w 736"/>
                  <a:gd name="T37" fmla="*/ 48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6" h="800">
                    <a:moveTo>
                      <a:pt x="659" y="800"/>
                    </a:moveTo>
                    <a:cubicBezTo>
                      <a:pt x="620" y="800"/>
                      <a:pt x="582" y="800"/>
                      <a:pt x="543" y="760"/>
                    </a:cubicBezTo>
                    <a:cubicBezTo>
                      <a:pt x="543" y="720"/>
                      <a:pt x="504" y="720"/>
                      <a:pt x="504" y="720"/>
                    </a:cubicBezTo>
                    <a:cubicBezTo>
                      <a:pt x="504" y="720"/>
                      <a:pt x="427" y="760"/>
                      <a:pt x="349" y="760"/>
                    </a:cubicBezTo>
                    <a:cubicBezTo>
                      <a:pt x="117" y="760"/>
                      <a:pt x="0" y="560"/>
                      <a:pt x="0" y="400"/>
                    </a:cubicBezTo>
                    <a:cubicBezTo>
                      <a:pt x="0" y="160"/>
                      <a:pt x="155" y="0"/>
                      <a:pt x="349" y="0"/>
                    </a:cubicBezTo>
                    <a:cubicBezTo>
                      <a:pt x="582" y="0"/>
                      <a:pt x="698" y="160"/>
                      <a:pt x="698" y="400"/>
                    </a:cubicBezTo>
                    <a:cubicBezTo>
                      <a:pt x="698" y="560"/>
                      <a:pt x="620" y="640"/>
                      <a:pt x="620" y="640"/>
                    </a:cubicBezTo>
                    <a:cubicBezTo>
                      <a:pt x="620" y="680"/>
                      <a:pt x="659" y="680"/>
                      <a:pt x="736" y="720"/>
                    </a:cubicBezTo>
                    <a:lnTo>
                      <a:pt x="659" y="800"/>
                    </a:lnTo>
                    <a:close/>
                    <a:moveTo>
                      <a:pt x="349" y="480"/>
                    </a:moveTo>
                    <a:cubicBezTo>
                      <a:pt x="427" y="520"/>
                      <a:pt x="465" y="560"/>
                      <a:pt x="504" y="560"/>
                    </a:cubicBezTo>
                    <a:cubicBezTo>
                      <a:pt x="504" y="560"/>
                      <a:pt x="543" y="520"/>
                      <a:pt x="543" y="400"/>
                    </a:cubicBezTo>
                    <a:cubicBezTo>
                      <a:pt x="543" y="280"/>
                      <a:pt x="504" y="120"/>
                      <a:pt x="349" y="120"/>
                    </a:cubicBezTo>
                    <a:cubicBezTo>
                      <a:pt x="155" y="120"/>
                      <a:pt x="155" y="320"/>
                      <a:pt x="155" y="400"/>
                    </a:cubicBezTo>
                    <a:cubicBezTo>
                      <a:pt x="155" y="600"/>
                      <a:pt x="272" y="640"/>
                      <a:pt x="349" y="640"/>
                    </a:cubicBezTo>
                    <a:cubicBezTo>
                      <a:pt x="388" y="640"/>
                      <a:pt x="388" y="640"/>
                      <a:pt x="427" y="640"/>
                    </a:cubicBezTo>
                    <a:cubicBezTo>
                      <a:pt x="388" y="600"/>
                      <a:pt x="349" y="600"/>
                      <a:pt x="310" y="600"/>
                    </a:cubicBezTo>
                    <a:lnTo>
                      <a:pt x="349" y="48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77" name="Rectangle 113"/>
              <p:cNvSpPr>
                <a:spLocks noChangeArrowheads="1"/>
              </p:cNvSpPr>
              <p:nvPr/>
            </p:nvSpPr>
            <p:spPr bwMode="auto">
              <a:xfrm>
                <a:off x="7699078" y="5252485"/>
                <a:ext cx="30376" cy="141751"/>
              </a:xfrm>
              <a:prstGeom prst="rect">
                <a:avLst/>
              </a:prstGeom>
              <a:solidFill>
                <a:schemeClr val="bg1"/>
              </a:solidFill>
              <a:ln w="9525">
                <a:noFill/>
                <a:miter lim="800000"/>
              </a:ln>
            </p:spPr>
            <p:txBody>
              <a:bodyPr vert="horz" wrap="square" lIns="91440" tIns="45720" rIns="91440" bIns="45720" numCol="1" anchor="t" anchorCtr="0" compatLnSpc="1"/>
              <a:lstStyle/>
              <a:p>
                <a:endParaRPr lang="zh-CN" altLang="en-US"/>
              </a:p>
            </p:txBody>
          </p:sp>
          <p:sp>
            <p:nvSpPr>
              <p:cNvPr id="78" name="Freeform 114"/>
              <p:cNvSpPr>
                <a:spLocks noEditPoints="1"/>
              </p:cNvSpPr>
              <p:nvPr/>
            </p:nvSpPr>
            <p:spPr bwMode="auto">
              <a:xfrm>
                <a:off x="7753078" y="5252485"/>
                <a:ext cx="145127" cy="141751"/>
              </a:xfrm>
              <a:custGeom>
                <a:avLst/>
                <a:gdLst>
                  <a:gd name="T0" fmla="*/ 33 w 43"/>
                  <a:gd name="T1" fmla="*/ 42 h 42"/>
                  <a:gd name="T2" fmla="*/ 28 w 43"/>
                  <a:gd name="T3" fmla="*/ 33 h 42"/>
                  <a:gd name="T4" fmla="*/ 12 w 43"/>
                  <a:gd name="T5" fmla="*/ 33 h 42"/>
                  <a:gd name="T6" fmla="*/ 7 w 43"/>
                  <a:gd name="T7" fmla="*/ 42 h 42"/>
                  <a:gd name="T8" fmla="*/ 0 w 43"/>
                  <a:gd name="T9" fmla="*/ 42 h 42"/>
                  <a:gd name="T10" fmla="*/ 17 w 43"/>
                  <a:gd name="T11" fmla="*/ 0 h 42"/>
                  <a:gd name="T12" fmla="*/ 24 w 43"/>
                  <a:gd name="T13" fmla="*/ 0 h 42"/>
                  <a:gd name="T14" fmla="*/ 43 w 43"/>
                  <a:gd name="T15" fmla="*/ 42 h 42"/>
                  <a:gd name="T16" fmla="*/ 33 w 43"/>
                  <a:gd name="T17" fmla="*/ 42 h 42"/>
                  <a:gd name="T18" fmla="*/ 26 w 43"/>
                  <a:gd name="T19" fmla="*/ 23 h 42"/>
                  <a:gd name="T20" fmla="*/ 21 w 43"/>
                  <a:gd name="T21" fmla="*/ 9 h 42"/>
                  <a:gd name="T22" fmla="*/ 14 w 43"/>
                  <a:gd name="T23" fmla="*/ 23 h 42"/>
                  <a:gd name="T24" fmla="*/ 26 w 43"/>
                  <a:gd name="T25"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2">
                    <a:moveTo>
                      <a:pt x="33" y="42"/>
                    </a:moveTo>
                    <a:lnTo>
                      <a:pt x="28" y="33"/>
                    </a:lnTo>
                    <a:lnTo>
                      <a:pt x="12" y="33"/>
                    </a:lnTo>
                    <a:lnTo>
                      <a:pt x="7" y="42"/>
                    </a:lnTo>
                    <a:lnTo>
                      <a:pt x="0" y="42"/>
                    </a:lnTo>
                    <a:lnTo>
                      <a:pt x="17" y="0"/>
                    </a:lnTo>
                    <a:lnTo>
                      <a:pt x="24" y="0"/>
                    </a:lnTo>
                    <a:lnTo>
                      <a:pt x="43" y="42"/>
                    </a:lnTo>
                    <a:lnTo>
                      <a:pt x="33" y="42"/>
                    </a:lnTo>
                    <a:close/>
                    <a:moveTo>
                      <a:pt x="26" y="23"/>
                    </a:moveTo>
                    <a:lnTo>
                      <a:pt x="21" y="9"/>
                    </a:lnTo>
                    <a:lnTo>
                      <a:pt x="14" y="23"/>
                    </a:lnTo>
                    <a:lnTo>
                      <a:pt x="26" y="23"/>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79" name="Freeform 115"/>
              <p:cNvSpPr>
                <a:spLocks noEditPoints="1"/>
              </p:cNvSpPr>
              <p:nvPr/>
            </p:nvSpPr>
            <p:spPr bwMode="auto">
              <a:xfrm>
                <a:off x="7904954" y="5245735"/>
                <a:ext cx="145127" cy="148501"/>
              </a:xfrm>
              <a:custGeom>
                <a:avLst/>
                <a:gdLst>
                  <a:gd name="T0" fmla="*/ 360 w 720"/>
                  <a:gd name="T1" fmla="*/ 0 h 736"/>
                  <a:gd name="T2" fmla="*/ 720 w 720"/>
                  <a:gd name="T3" fmla="*/ 388 h 736"/>
                  <a:gd name="T4" fmla="*/ 360 w 720"/>
                  <a:gd name="T5" fmla="*/ 736 h 736"/>
                  <a:gd name="T6" fmla="*/ 0 w 720"/>
                  <a:gd name="T7" fmla="*/ 388 h 736"/>
                  <a:gd name="T8" fmla="*/ 360 w 720"/>
                  <a:gd name="T9" fmla="*/ 0 h 736"/>
                  <a:gd name="T10" fmla="*/ 200 w 720"/>
                  <a:gd name="T11" fmla="*/ 543 h 736"/>
                  <a:gd name="T12" fmla="*/ 360 w 720"/>
                  <a:gd name="T13" fmla="*/ 620 h 736"/>
                  <a:gd name="T14" fmla="*/ 560 w 720"/>
                  <a:gd name="T15" fmla="*/ 388 h 736"/>
                  <a:gd name="T16" fmla="*/ 360 w 720"/>
                  <a:gd name="T17" fmla="*/ 117 h 736"/>
                  <a:gd name="T18" fmla="*/ 160 w 720"/>
                  <a:gd name="T19" fmla="*/ 388 h 736"/>
                  <a:gd name="T20" fmla="*/ 200 w 720"/>
                  <a:gd name="T21" fmla="*/ 543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0" h="736">
                    <a:moveTo>
                      <a:pt x="360" y="0"/>
                    </a:moveTo>
                    <a:cubicBezTo>
                      <a:pt x="600" y="0"/>
                      <a:pt x="720" y="155"/>
                      <a:pt x="720" y="388"/>
                    </a:cubicBezTo>
                    <a:cubicBezTo>
                      <a:pt x="720" y="543"/>
                      <a:pt x="600" y="736"/>
                      <a:pt x="360" y="736"/>
                    </a:cubicBezTo>
                    <a:cubicBezTo>
                      <a:pt x="80" y="736"/>
                      <a:pt x="0" y="543"/>
                      <a:pt x="0" y="388"/>
                    </a:cubicBezTo>
                    <a:cubicBezTo>
                      <a:pt x="0" y="155"/>
                      <a:pt x="120" y="0"/>
                      <a:pt x="360" y="0"/>
                    </a:cubicBezTo>
                    <a:moveTo>
                      <a:pt x="200" y="543"/>
                    </a:moveTo>
                    <a:cubicBezTo>
                      <a:pt x="200" y="582"/>
                      <a:pt x="280" y="620"/>
                      <a:pt x="360" y="620"/>
                    </a:cubicBezTo>
                    <a:cubicBezTo>
                      <a:pt x="440" y="620"/>
                      <a:pt x="560" y="582"/>
                      <a:pt x="560" y="388"/>
                    </a:cubicBezTo>
                    <a:cubicBezTo>
                      <a:pt x="560" y="272"/>
                      <a:pt x="520" y="117"/>
                      <a:pt x="360" y="117"/>
                    </a:cubicBezTo>
                    <a:cubicBezTo>
                      <a:pt x="200" y="117"/>
                      <a:pt x="160" y="272"/>
                      <a:pt x="160" y="388"/>
                    </a:cubicBezTo>
                    <a:cubicBezTo>
                      <a:pt x="160" y="465"/>
                      <a:pt x="160" y="504"/>
                      <a:pt x="200" y="543"/>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80" name="Freeform 116"/>
              <p:cNvSpPr/>
              <p:nvPr/>
            </p:nvSpPr>
            <p:spPr bwMode="auto">
              <a:xfrm>
                <a:off x="8161456" y="5252485"/>
                <a:ext cx="118127" cy="141751"/>
              </a:xfrm>
              <a:custGeom>
                <a:avLst/>
                <a:gdLst>
                  <a:gd name="T0" fmla="*/ 158 w 592"/>
                  <a:gd name="T1" fmla="*/ 0 h 688"/>
                  <a:gd name="T2" fmla="*/ 158 w 592"/>
                  <a:gd name="T3" fmla="*/ 344 h 688"/>
                  <a:gd name="T4" fmla="*/ 198 w 592"/>
                  <a:gd name="T5" fmla="*/ 497 h 688"/>
                  <a:gd name="T6" fmla="*/ 316 w 592"/>
                  <a:gd name="T7" fmla="*/ 574 h 688"/>
                  <a:gd name="T8" fmla="*/ 435 w 592"/>
                  <a:gd name="T9" fmla="*/ 383 h 688"/>
                  <a:gd name="T10" fmla="*/ 435 w 592"/>
                  <a:gd name="T11" fmla="*/ 0 h 688"/>
                  <a:gd name="T12" fmla="*/ 592 w 592"/>
                  <a:gd name="T13" fmla="*/ 0 h 688"/>
                  <a:gd name="T14" fmla="*/ 592 w 592"/>
                  <a:gd name="T15" fmla="*/ 344 h 688"/>
                  <a:gd name="T16" fmla="*/ 553 w 592"/>
                  <a:gd name="T17" fmla="*/ 574 h 688"/>
                  <a:gd name="T18" fmla="*/ 316 w 592"/>
                  <a:gd name="T19" fmla="*/ 688 h 688"/>
                  <a:gd name="T20" fmla="*/ 0 w 592"/>
                  <a:gd name="T21" fmla="*/ 344 h 688"/>
                  <a:gd name="T22" fmla="*/ 0 w 592"/>
                  <a:gd name="T23" fmla="*/ 0 h 688"/>
                  <a:gd name="T24" fmla="*/ 158 w 592"/>
                  <a:gd name="T25"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8">
                    <a:moveTo>
                      <a:pt x="158" y="0"/>
                    </a:moveTo>
                    <a:cubicBezTo>
                      <a:pt x="158" y="344"/>
                      <a:pt x="158" y="344"/>
                      <a:pt x="158" y="344"/>
                    </a:cubicBezTo>
                    <a:cubicBezTo>
                      <a:pt x="158" y="421"/>
                      <a:pt x="158" y="459"/>
                      <a:pt x="198" y="497"/>
                    </a:cubicBezTo>
                    <a:cubicBezTo>
                      <a:pt x="198" y="574"/>
                      <a:pt x="277" y="574"/>
                      <a:pt x="316" y="574"/>
                    </a:cubicBezTo>
                    <a:cubicBezTo>
                      <a:pt x="435" y="574"/>
                      <a:pt x="435" y="497"/>
                      <a:pt x="435" y="383"/>
                    </a:cubicBezTo>
                    <a:cubicBezTo>
                      <a:pt x="435" y="0"/>
                      <a:pt x="435" y="0"/>
                      <a:pt x="435" y="0"/>
                    </a:cubicBezTo>
                    <a:cubicBezTo>
                      <a:pt x="592" y="0"/>
                      <a:pt x="592" y="0"/>
                      <a:pt x="592" y="0"/>
                    </a:cubicBezTo>
                    <a:cubicBezTo>
                      <a:pt x="592" y="344"/>
                      <a:pt x="592" y="344"/>
                      <a:pt x="592" y="344"/>
                    </a:cubicBezTo>
                    <a:cubicBezTo>
                      <a:pt x="592" y="459"/>
                      <a:pt x="592" y="536"/>
                      <a:pt x="553" y="574"/>
                    </a:cubicBezTo>
                    <a:cubicBezTo>
                      <a:pt x="514" y="688"/>
                      <a:pt x="395" y="688"/>
                      <a:pt x="316" y="688"/>
                    </a:cubicBezTo>
                    <a:cubicBezTo>
                      <a:pt x="0" y="688"/>
                      <a:pt x="0" y="497"/>
                      <a:pt x="0" y="344"/>
                    </a:cubicBezTo>
                    <a:cubicBezTo>
                      <a:pt x="0" y="0"/>
                      <a:pt x="0" y="0"/>
                      <a:pt x="0" y="0"/>
                    </a:cubicBezTo>
                    <a:lnTo>
                      <a:pt x="158"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81" name="Freeform 117"/>
              <p:cNvSpPr/>
              <p:nvPr/>
            </p:nvSpPr>
            <p:spPr bwMode="auto">
              <a:xfrm>
                <a:off x="8320084" y="5252485"/>
                <a:ext cx="111377" cy="141751"/>
              </a:xfrm>
              <a:custGeom>
                <a:avLst/>
                <a:gdLst>
                  <a:gd name="T0" fmla="*/ 0 w 33"/>
                  <a:gd name="T1" fmla="*/ 0 h 42"/>
                  <a:gd name="T2" fmla="*/ 9 w 33"/>
                  <a:gd name="T3" fmla="*/ 0 h 42"/>
                  <a:gd name="T4" fmla="*/ 26 w 33"/>
                  <a:gd name="T5" fmla="*/ 28 h 42"/>
                  <a:gd name="T6" fmla="*/ 26 w 33"/>
                  <a:gd name="T7" fmla="*/ 28 h 42"/>
                  <a:gd name="T8" fmla="*/ 26 w 33"/>
                  <a:gd name="T9" fmla="*/ 0 h 42"/>
                  <a:gd name="T10" fmla="*/ 33 w 33"/>
                  <a:gd name="T11" fmla="*/ 0 h 42"/>
                  <a:gd name="T12" fmla="*/ 33 w 33"/>
                  <a:gd name="T13" fmla="*/ 42 h 42"/>
                  <a:gd name="T14" fmla="*/ 26 w 33"/>
                  <a:gd name="T15" fmla="*/ 42 h 42"/>
                  <a:gd name="T16" fmla="*/ 9 w 33"/>
                  <a:gd name="T17" fmla="*/ 14 h 42"/>
                  <a:gd name="T18" fmla="*/ 7 w 33"/>
                  <a:gd name="T19" fmla="*/ 14 h 42"/>
                  <a:gd name="T20" fmla="*/ 7 w 33"/>
                  <a:gd name="T21" fmla="*/ 42 h 42"/>
                  <a:gd name="T22" fmla="*/ 0 w 33"/>
                  <a:gd name="T23" fmla="*/ 42 h 42"/>
                  <a:gd name="T24" fmla="*/ 0 w 33"/>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42">
                    <a:moveTo>
                      <a:pt x="0" y="0"/>
                    </a:moveTo>
                    <a:lnTo>
                      <a:pt x="9" y="0"/>
                    </a:lnTo>
                    <a:lnTo>
                      <a:pt x="26" y="28"/>
                    </a:lnTo>
                    <a:lnTo>
                      <a:pt x="26" y="28"/>
                    </a:lnTo>
                    <a:lnTo>
                      <a:pt x="26" y="0"/>
                    </a:lnTo>
                    <a:lnTo>
                      <a:pt x="33" y="0"/>
                    </a:lnTo>
                    <a:lnTo>
                      <a:pt x="33" y="42"/>
                    </a:lnTo>
                    <a:lnTo>
                      <a:pt x="26" y="42"/>
                    </a:lnTo>
                    <a:lnTo>
                      <a:pt x="9" y="14"/>
                    </a:lnTo>
                    <a:lnTo>
                      <a:pt x="7" y="14"/>
                    </a:lnTo>
                    <a:lnTo>
                      <a:pt x="7" y="42"/>
                    </a:lnTo>
                    <a:lnTo>
                      <a:pt x="0"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82" name="Rectangle 118"/>
              <p:cNvSpPr>
                <a:spLocks noChangeArrowheads="1"/>
              </p:cNvSpPr>
              <p:nvPr/>
            </p:nvSpPr>
            <p:spPr bwMode="auto">
              <a:xfrm>
                <a:off x="8471959" y="5252485"/>
                <a:ext cx="33750" cy="141751"/>
              </a:xfrm>
              <a:prstGeom prst="rect">
                <a:avLst/>
              </a:prstGeom>
              <a:solidFill>
                <a:schemeClr val="bg1"/>
              </a:solidFill>
              <a:ln w="9525">
                <a:noFill/>
                <a:miter lim="800000"/>
              </a:ln>
            </p:spPr>
            <p:txBody>
              <a:bodyPr vert="horz" wrap="square" lIns="91440" tIns="45720" rIns="91440" bIns="45720" numCol="1" anchor="t" anchorCtr="0" compatLnSpc="1"/>
              <a:lstStyle/>
              <a:p>
                <a:endParaRPr lang="zh-CN" altLang="en-US"/>
              </a:p>
            </p:txBody>
          </p:sp>
          <p:sp>
            <p:nvSpPr>
              <p:cNvPr id="83" name="Freeform 119"/>
              <p:cNvSpPr/>
              <p:nvPr/>
            </p:nvSpPr>
            <p:spPr bwMode="auto">
              <a:xfrm>
                <a:off x="8525960" y="5252485"/>
                <a:ext cx="141751" cy="141751"/>
              </a:xfrm>
              <a:custGeom>
                <a:avLst/>
                <a:gdLst>
                  <a:gd name="T0" fmla="*/ 0 w 42"/>
                  <a:gd name="T1" fmla="*/ 0 h 42"/>
                  <a:gd name="T2" fmla="*/ 10 w 42"/>
                  <a:gd name="T3" fmla="*/ 0 h 42"/>
                  <a:gd name="T4" fmla="*/ 19 w 42"/>
                  <a:gd name="T5" fmla="*/ 30 h 42"/>
                  <a:gd name="T6" fmla="*/ 22 w 42"/>
                  <a:gd name="T7" fmla="*/ 30 h 42"/>
                  <a:gd name="T8" fmla="*/ 32 w 42"/>
                  <a:gd name="T9" fmla="*/ 0 h 42"/>
                  <a:gd name="T10" fmla="*/ 42 w 42"/>
                  <a:gd name="T11" fmla="*/ 0 h 42"/>
                  <a:gd name="T12" fmla="*/ 24 w 42"/>
                  <a:gd name="T13" fmla="*/ 42 h 42"/>
                  <a:gd name="T14" fmla="*/ 15 w 42"/>
                  <a:gd name="T15" fmla="*/ 42 h 42"/>
                  <a:gd name="T16" fmla="*/ 0 w 42"/>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2">
                    <a:moveTo>
                      <a:pt x="0" y="0"/>
                    </a:moveTo>
                    <a:lnTo>
                      <a:pt x="10" y="0"/>
                    </a:lnTo>
                    <a:lnTo>
                      <a:pt x="19" y="30"/>
                    </a:lnTo>
                    <a:lnTo>
                      <a:pt x="22" y="30"/>
                    </a:lnTo>
                    <a:lnTo>
                      <a:pt x="32" y="0"/>
                    </a:lnTo>
                    <a:lnTo>
                      <a:pt x="42" y="0"/>
                    </a:lnTo>
                    <a:lnTo>
                      <a:pt x="24" y="42"/>
                    </a:lnTo>
                    <a:lnTo>
                      <a:pt x="15"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84" name="Freeform 120"/>
              <p:cNvSpPr/>
              <p:nvPr/>
            </p:nvSpPr>
            <p:spPr bwMode="auto">
              <a:xfrm>
                <a:off x="8687961" y="5252485"/>
                <a:ext cx="111377" cy="141751"/>
              </a:xfrm>
              <a:custGeom>
                <a:avLst/>
                <a:gdLst>
                  <a:gd name="T0" fmla="*/ 0 w 33"/>
                  <a:gd name="T1" fmla="*/ 0 h 42"/>
                  <a:gd name="T2" fmla="*/ 30 w 33"/>
                  <a:gd name="T3" fmla="*/ 0 h 42"/>
                  <a:gd name="T4" fmla="*/ 30 w 33"/>
                  <a:gd name="T5" fmla="*/ 7 h 42"/>
                  <a:gd name="T6" fmla="*/ 9 w 33"/>
                  <a:gd name="T7" fmla="*/ 7 h 42"/>
                  <a:gd name="T8" fmla="*/ 9 w 33"/>
                  <a:gd name="T9" fmla="*/ 16 h 42"/>
                  <a:gd name="T10" fmla="*/ 30 w 33"/>
                  <a:gd name="T11" fmla="*/ 16 h 42"/>
                  <a:gd name="T12" fmla="*/ 30 w 33"/>
                  <a:gd name="T13" fmla="*/ 23 h 42"/>
                  <a:gd name="T14" fmla="*/ 9 w 33"/>
                  <a:gd name="T15" fmla="*/ 23 h 42"/>
                  <a:gd name="T16" fmla="*/ 9 w 33"/>
                  <a:gd name="T17" fmla="*/ 35 h 42"/>
                  <a:gd name="T18" fmla="*/ 33 w 33"/>
                  <a:gd name="T19" fmla="*/ 35 h 42"/>
                  <a:gd name="T20" fmla="*/ 33 w 33"/>
                  <a:gd name="T21" fmla="*/ 42 h 42"/>
                  <a:gd name="T22" fmla="*/ 0 w 33"/>
                  <a:gd name="T23" fmla="*/ 42 h 42"/>
                  <a:gd name="T24" fmla="*/ 0 w 33"/>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42">
                    <a:moveTo>
                      <a:pt x="0" y="0"/>
                    </a:moveTo>
                    <a:lnTo>
                      <a:pt x="30" y="0"/>
                    </a:lnTo>
                    <a:lnTo>
                      <a:pt x="30" y="7"/>
                    </a:lnTo>
                    <a:lnTo>
                      <a:pt x="9" y="7"/>
                    </a:lnTo>
                    <a:lnTo>
                      <a:pt x="9" y="16"/>
                    </a:lnTo>
                    <a:lnTo>
                      <a:pt x="30" y="16"/>
                    </a:lnTo>
                    <a:lnTo>
                      <a:pt x="30" y="23"/>
                    </a:lnTo>
                    <a:lnTo>
                      <a:pt x="9" y="23"/>
                    </a:lnTo>
                    <a:lnTo>
                      <a:pt x="9" y="35"/>
                    </a:lnTo>
                    <a:lnTo>
                      <a:pt x="33" y="35"/>
                    </a:lnTo>
                    <a:lnTo>
                      <a:pt x="33" y="42"/>
                    </a:lnTo>
                    <a:lnTo>
                      <a:pt x="0"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85" name="Freeform 121"/>
              <p:cNvSpPr>
                <a:spLocks noEditPoints="1"/>
              </p:cNvSpPr>
              <p:nvPr/>
            </p:nvSpPr>
            <p:spPr bwMode="auto">
              <a:xfrm>
                <a:off x="8833089" y="5252485"/>
                <a:ext cx="124877" cy="141751"/>
              </a:xfrm>
              <a:custGeom>
                <a:avLst/>
                <a:gdLst>
                  <a:gd name="T0" fmla="*/ 0 w 624"/>
                  <a:gd name="T1" fmla="*/ 0 h 688"/>
                  <a:gd name="T2" fmla="*/ 312 w 624"/>
                  <a:gd name="T3" fmla="*/ 0 h 688"/>
                  <a:gd name="T4" fmla="*/ 468 w 624"/>
                  <a:gd name="T5" fmla="*/ 0 h 688"/>
                  <a:gd name="T6" fmla="*/ 585 w 624"/>
                  <a:gd name="T7" fmla="*/ 192 h 688"/>
                  <a:gd name="T8" fmla="*/ 468 w 624"/>
                  <a:gd name="T9" fmla="*/ 344 h 688"/>
                  <a:gd name="T10" fmla="*/ 390 w 624"/>
                  <a:gd name="T11" fmla="*/ 383 h 688"/>
                  <a:gd name="T12" fmla="*/ 390 w 624"/>
                  <a:gd name="T13" fmla="*/ 383 h 688"/>
                  <a:gd name="T14" fmla="*/ 546 w 624"/>
                  <a:gd name="T15" fmla="*/ 536 h 688"/>
                  <a:gd name="T16" fmla="*/ 624 w 624"/>
                  <a:gd name="T17" fmla="*/ 688 h 688"/>
                  <a:gd name="T18" fmla="*/ 468 w 624"/>
                  <a:gd name="T19" fmla="*/ 688 h 688"/>
                  <a:gd name="T20" fmla="*/ 351 w 624"/>
                  <a:gd name="T21" fmla="*/ 536 h 688"/>
                  <a:gd name="T22" fmla="*/ 195 w 624"/>
                  <a:gd name="T23" fmla="*/ 383 h 688"/>
                  <a:gd name="T24" fmla="*/ 156 w 624"/>
                  <a:gd name="T25" fmla="*/ 383 h 688"/>
                  <a:gd name="T26" fmla="*/ 156 w 624"/>
                  <a:gd name="T27" fmla="*/ 688 h 688"/>
                  <a:gd name="T28" fmla="*/ 0 w 624"/>
                  <a:gd name="T29" fmla="*/ 688 h 688"/>
                  <a:gd name="T30" fmla="*/ 0 w 624"/>
                  <a:gd name="T31" fmla="*/ 0 h 688"/>
                  <a:gd name="T32" fmla="*/ 156 w 624"/>
                  <a:gd name="T33" fmla="*/ 268 h 688"/>
                  <a:gd name="T34" fmla="*/ 273 w 624"/>
                  <a:gd name="T35" fmla="*/ 268 h 688"/>
                  <a:gd name="T36" fmla="*/ 390 w 624"/>
                  <a:gd name="T37" fmla="*/ 268 h 688"/>
                  <a:gd name="T38" fmla="*/ 429 w 624"/>
                  <a:gd name="T39" fmla="*/ 192 h 688"/>
                  <a:gd name="T40" fmla="*/ 390 w 624"/>
                  <a:gd name="T41" fmla="*/ 115 h 688"/>
                  <a:gd name="T42" fmla="*/ 273 w 624"/>
                  <a:gd name="T43" fmla="*/ 115 h 688"/>
                  <a:gd name="T44" fmla="*/ 156 w 624"/>
                  <a:gd name="T45" fmla="*/ 115 h 688"/>
                  <a:gd name="T46" fmla="*/ 156 w 624"/>
                  <a:gd name="T47" fmla="*/ 268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4" h="688">
                    <a:moveTo>
                      <a:pt x="0" y="0"/>
                    </a:moveTo>
                    <a:cubicBezTo>
                      <a:pt x="312" y="0"/>
                      <a:pt x="312" y="0"/>
                      <a:pt x="312" y="0"/>
                    </a:cubicBezTo>
                    <a:cubicBezTo>
                      <a:pt x="429" y="0"/>
                      <a:pt x="429" y="0"/>
                      <a:pt x="468" y="0"/>
                    </a:cubicBezTo>
                    <a:cubicBezTo>
                      <a:pt x="546" y="39"/>
                      <a:pt x="585" y="115"/>
                      <a:pt x="585" y="192"/>
                    </a:cubicBezTo>
                    <a:cubicBezTo>
                      <a:pt x="585" y="268"/>
                      <a:pt x="546" y="306"/>
                      <a:pt x="468" y="344"/>
                    </a:cubicBezTo>
                    <a:cubicBezTo>
                      <a:pt x="468" y="344"/>
                      <a:pt x="429" y="383"/>
                      <a:pt x="390" y="383"/>
                    </a:cubicBezTo>
                    <a:cubicBezTo>
                      <a:pt x="390" y="383"/>
                      <a:pt x="390" y="383"/>
                      <a:pt x="390" y="383"/>
                    </a:cubicBezTo>
                    <a:cubicBezTo>
                      <a:pt x="468" y="421"/>
                      <a:pt x="468" y="421"/>
                      <a:pt x="546" y="536"/>
                    </a:cubicBezTo>
                    <a:cubicBezTo>
                      <a:pt x="624" y="688"/>
                      <a:pt x="624" y="688"/>
                      <a:pt x="624" y="688"/>
                    </a:cubicBezTo>
                    <a:cubicBezTo>
                      <a:pt x="468" y="688"/>
                      <a:pt x="468" y="688"/>
                      <a:pt x="468" y="688"/>
                    </a:cubicBezTo>
                    <a:cubicBezTo>
                      <a:pt x="351" y="536"/>
                      <a:pt x="351" y="536"/>
                      <a:pt x="351" y="536"/>
                    </a:cubicBezTo>
                    <a:cubicBezTo>
                      <a:pt x="273" y="383"/>
                      <a:pt x="273" y="383"/>
                      <a:pt x="195" y="383"/>
                    </a:cubicBezTo>
                    <a:cubicBezTo>
                      <a:pt x="156" y="383"/>
                      <a:pt x="156" y="383"/>
                      <a:pt x="156" y="383"/>
                    </a:cubicBezTo>
                    <a:cubicBezTo>
                      <a:pt x="156" y="688"/>
                      <a:pt x="156" y="688"/>
                      <a:pt x="156" y="688"/>
                    </a:cubicBezTo>
                    <a:cubicBezTo>
                      <a:pt x="0" y="688"/>
                      <a:pt x="0" y="688"/>
                      <a:pt x="0" y="688"/>
                    </a:cubicBezTo>
                    <a:lnTo>
                      <a:pt x="0" y="0"/>
                    </a:lnTo>
                    <a:close/>
                    <a:moveTo>
                      <a:pt x="156" y="268"/>
                    </a:moveTo>
                    <a:cubicBezTo>
                      <a:pt x="273" y="268"/>
                      <a:pt x="273" y="268"/>
                      <a:pt x="273" y="268"/>
                    </a:cubicBezTo>
                    <a:cubicBezTo>
                      <a:pt x="312" y="268"/>
                      <a:pt x="351" y="268"/>
                      <a:pt x="390" y="268"/>
                    </a:cubicBezTo>
                    <a:cubicBezTo>
                      <a:pt x="429" y="268"/>
                      <a:pt x="429" y="192"/>
                      <a:pt x="429" y="192"/>
                    </a:cubicBezTo>
                    <a:cubicBezTo>
                      <a:pt x="429" y="153"/>
                      <a:pt x="429" y="115"/>
                      <a:pt x="390" y="115"/>
                    </a:cubicBezTo>
                    <a:cubicBezTo>
                      <a:pt x="390" y="115"/>
                      <a:pt x="351" y="115"/>
                      <a:pt x="273" y="115"/>
                    </a:cubicBezTo>
                    <a:cubicBezTo>
                      <a:pt x="156" y="115"/>
                      <a:pt x="156" y="115"/>
                      <a:pt x="156" y="115"/>
                    </a:cubicBezTo>
                    <a:lnTo>
                      <a:pt x="156" y="268"/>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86" name="Freeform 122"/>
              <p:cNvSpPr/>
              <p:nvPr/>
            </p:nvSpPr>
            <p:spPr bwMode="auto">
              <a:xfrm>
                <a:off x="8981590" y="5245735"/>
                <a:ext cx="118127" cy="148501"/>
              </a:xfrm>
              <a:custGeom>
                <a:avLst/>
                <a:gdLst>
                  <a:gd name="T0" fmla="*/ 119 w 592"/>
                  <a:gd name="T1" fmla="*/ 465 h 736"/>
                  <a:gd name="T2" fmla="*/ 277 w 592"/>
                  <a:gd name="T3" fmla="*/ 620 h 736"/>
                  <a:gd name="T4" fmla="*/ 435 w 592"/>
                  <a:gd name="T5" fmla="*/ 504 h 736"/>
                  <a:gd name="T6" fmla="*/ 237 w 592"/>
                  <a:gd name="T7" fmla="*/ 427 h 736"/>
                  <a:gd name="T8" fmla="*/ 40 w 592"/>
                  <a:gd name="T9" fmla="*/ 194 h 736"/>
                  <a:gd name="T10" fmla="*/ 277 w 592"/>
                  <a:gd name="T11" fmla="*/ 0 h 736"/>
                  <a:gd name="T12" fmla="*/ 553 w 592"/>
                  <a:gd name="T13" fmla="*/ 233 h 736"/>
                  <a:gd name="T14" fmla="*/ 395 w 592"/>
                  <a:gd name="T15" fmla="*/ 233 h 736"/>
                  <a:gd name="T16" fmla="*/ 277 w 592"/>
                  <a:gd name="T17" fmla="*/ 117 h 736"/>
                  <a:gd name="T18" fmla="*/ 158 w 592"/>
                  <a:gd name="T19" fmla="*/ 194 h 736"/>
                  <a:gd name="T20" fmla="*/ 316 w 592"/>
                  <a:gd name="T21" fmla="*/ 272 h 736"/>
                  <a:gd name="T22" fmla="*/ 592 w 592"/>
                  <a:gd name="T23" fmla="*/ 504 h 736"/>
                  <a:gd name="T24" fmla="*/ 474 w 592"/>
                  <a:gd name="T25" fmla="*/ 698 h 736"/>
                  <a:gd name="T26" fmla="*/ 277 w 592"/>
                  <a:gd name="T27" fmla="*/ 736 h 736"/>
                  <a:gd name="T28" fmla="*/ 0 w 592"/>
                  <a:gd name="T29" fmla="*/ 504 h 736"/>
                  <a:gd name="T30" fmla="*/ 119 w 592"/>
                  <a:gd name="T31" fmla="*/ 465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2" h="736">
                    <a:moveTo>
                      <a:pt x="119" y="465"/>
                    </a:moveTo>
                    <a:cubicBezTo>
                      <a:pt x="158" y="504"/>
                      <a:pt x="158" y="620"/>
                      <a:pt x="277" y="620"/>
                    </a:cubicBezTo>
                    <a:cubicBezTo>
                      <a:pt x="395" y="620"/>
                      <a:pt x="435" y="582"/>
                      <a:pt x="435" y="504"/>
                    </a:cubicBezTo>
                    <a:cubicBezTo>
                      <a:pt x="435" y="465"/>
                      <a:pt x="395" y="465"/>
                      <a:pt x="237" y="427"/>
                    </a:cubicBezTo>
                    <a:cubicBezTo>
                      <a:pt x="198" y="388"/>
                      <a:pt x="40" y="349"/>
                      <a:pt x="40" y="194"/>
                    </a:cubicBezTo>
                    <a:cubicBezTo>
                      <a:pt x="40" y="117"/>
                      <a:pt x="79" y="0"/>
                      <a:pt x="277" y="0"/>
                    </a:cubicBezTo>
                    <a:cubicBezTo>
                      <a:pt x="435" y="0"/>
                      <a:pt x="553" y="78"/>
                      <a:pt x="553" y="233"/>
                    </a:cubicBezTo>
                    <a:cubicBezTo>
                      <a:pt x="395" y="233"/>
                      <a:pt x="395" y="233"/>
                      <a:pt x="395" y="233"/>
                    </a:cubicBezTo>
                    <a:cubicBezTo>
                      <a:pt x="395" y="194"/>
                      <a:pt x="395" y="117"/>
                      <a:pt x="277" y="117"/>
                    </a:cubicBezTo>
                    <a:cubicBezTo>
                      <a:pt x="237" y="117"/>
                      <a:pt x="158" y="155"/>
                      <a:pt x="158" y="194"/>
                    </a:cubicBezTo>
                    <a:cubicBezTo>
                      <a:pt x="158" y="233"/>
                      <a:pt x="198" y="272"/>
                      <a:pt x="316" y="272"/>
                    </a:cubicBezTo>
                    <a:cubicBezTo>
                      <a:pt x="435" y="310"/>
                      <a:pt x="592" y="349"/>
                      <a:pt x="592" y="504"/>
                    </a:cubicBezTo>
                    <a:cubicBezTo>
                      <a:pt x="592" y="620"/>
                      <a:pt x="514" y="659"/>
                      <a:pt x="474" y="698"/>
                    </a:cubicBezTo>
                    <a:cubicBezTo>
                      <a:pt x="395" y="736"/>
                      <a:pt x="316" y="736"/>
                      <a:pt x="277" y="736"/>
                    </a:cubicBezTo>
                    <a:cubicBezTo>
                      <a:pt x="198" y="736"/>
                      <a:pt x="40" y="736"/>
                      <a:pt x="0" y="504"/>
                    </a:cubicBezTo>
                    <a:lnTo>
                      <a:pt x="119" y="465"/>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87" name="Rectangle 123"/>
              <p:cNvSpPr>
                <a:spLocks noChangeArrowheads="1"/>
              </p:cNvSpPr>
              <p:nvPr/>
            </p:nvSpPr>
            <p:spPr bwMode="auto">
              <a:xfrm>
                <a:off x="9133465" y="5252485"/>
                <a:ext cx="27000" cy="141751"/>
              </a:xfrm>
              <a:prstGeom prst="rect">
                <a:avLst/>
              </a:prstGeom>
              <a:solidFill>
                <a:schemeClr val="bg1"/>
              </a:solidFill>
              <a:ln w="9525">
                <a:noFill/>
                <a:miter lim="800000"/>
              </a:ln>
            </p:spPr>
            <p:txBody>
              <a:bodyPr vert="horz" wrap="square" lIns="91440" tIns="45720" rIns="91440" bIns="45720" numCol="1" anchor="t" anchorCtr="0" compatLnSpc="1"/>
              <a:lstStyle/>
              <a:p>
                <a:endParaRPr lang="zh-CN" altLang="en-US"/>
              </a:p>
            </p:txBody>
          </p:sp>
          <p:sp>
            <p:nvSpPr>
              <p:cNvPr id="88" name="Freeform 124"/>
              <p:cNvSpPr/>
              <p:nvPr/>
            </p:nvSpPr>
            <p:spPr bwMode="auto">
              <a:xfrm>
                <a:off x="9187466" y="5252485"/>
                <a:ext cx="114751" cy="141751"/>
              </a:xfrm>
              <a:custGeom>
                <a:avLst/>
                <a:gdLst>
                  <a:gd name="T0" fmla="*/ 12 w 34"/>
                  <a:gd name="T1" fmla="*/ 7 h 42"/>
                  <a:gd name="T2" fmla="*/ 0 w 34"/>
                  <a:gd name="T3" fmla="*/ 7 h 42"/>
                  <a:gd name="T4" fmla="*/ 0 w 34"/>
                  <a:gd name="T5" fmla="*/ 0 h 42"/>
                  <a:gd name="T6" fmla="*/ 34 w 34"/>
                  <a:gd name="T7" fmla="*/ 0 h 42"/>
                  <a:gd name="T8" fmla="*/ 34 w 34"/>
                  <a:gd name="T9" fmla="*/ 7 h 42"/>
                  <a:gd name="T10" fmla="*/ 22 w 34"/>
                  <a:gd name="T11" fmla="*/ 7 h 42"/>
                  <a:gd name="T12" fmla="*/ 22 w 34"/>
                  <a:gd name="T13" fmla="*/ 42 h 42"/>
                  <a:gd name="T14" fmla="*/ 12 w 34"/>
                  <a:gd name="T15" fmla="*/ 42 h 42"/>
                  <a:gd name="T16" fmla="*/ 12 w 34"/>
                  <a:gd name="T17"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42">
                    <a:moveTo>
                      <a:pt x="12" y="7"/>
                    </a:moveTo>
                    <a:lnTo>
                      <a:pt x="0" y="7"/>
                    </a:lnTo>
                    <a:lnTo>
                      <a:pt x="0" y="0"/>
                    </a:lnTo>
                    <a:lnTo>
                      <a:pt x="34" y="0"/>
                    </a:lnTo>
                    <a:lnTo>
                      <a:pt x="34" y="7"/>
                    </a:lnTo>
                    <a:lnTo>
                      <a:pt x="22" y="7"/>
                    </a:lnTo>
                    <a:lnTo>
                      <a:pt x="22" y="42"/>
                    </a:lnTo>
                    <a:lnTo>
                      <a:pt x="12" y="42"/>
                    </a:lnTo>
                    <a:lnTo>
                      <a:pt x="12" y="7"/>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89" name="Freeform 125"/>
              <p:cNvSpPr/>
              <p:nvPr/>
            </p:nvSpPr>
            <p:spPr bwMode="auto">
              <a:xfrm>
                <a:off x="9319093" y="5252485"/>
                <a:ext cx="131627" cy="141751"/>
              </a:xfrm>
              <a:custGeom>
                <a:avLst/>
                <a:gdLst>
                  <a:gd name="T0" fmla="*/ 16 w 39"/>
                  <a:gd name="T1" fmla="*/ 23 h 42"/>
                  <a:gd name="T2" fmla="*/ 0 w 39"/>
                  <a:gd name="T3" fmla="*/ 0 h 42"/>
                  <a:gd name="T4" fmla="*/ 9 w 39"/>
                  <a:gd name="T5" fmla="*/ 0 h 42"/>
                  <a:gd name="T6" fmla="*/ 18 w 39"/>
                  <a:gd name="T7" fmla="*/ 16 h 42"/>
                  <a:gd name="T8" fmla="*/ 30 w 39"/>
                  <a:gd name="T9" fmla="*/ 0 h 42"/>
                  <a:gd name="T10" fmla="*/ 39 w 39"/>
                  <a:gd name="T11" fmla="*/ 0 h 42"/>
                  <a:gd name="T12" fmla="*/ 23 w 39"/>
                  <a:gd name="T13" fmla="*/ 23 h 42"/>
                  <a:gd name="T14" fmla="*/ 23 w 39"/>
                  <a:gd name="T15" fmla="*/ 42 h 42"/>
                  <a:gd name="T16" fmla="*/ 16 w 39"/>
                  <a:gd name="T17" fmla="*/ 42 h 42"/>
                  <a:gd name="T18" fmla="*/ 16 w 39"/>
                  <a:gd name="T19"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42">
                    <a:moveTo>
                      <a:pt x="16" y="23"/>
                    </a:moveTo>
                    <a:lnTo>
                      <a:pt x="0" y="0"/>
                    </a:lnTo>
                    <a:lnTo>
                      <a:pt x="9" y="0"/>
                    </a:lnTo>
                    <a:lnTo>
                      <a:pt x="18" y="16"/>
                    </a:lnTo>
                    <a:lnTo>
                      <a:pt x="30" y="0"/>
                    </a:lnTo>
                    <a:lnTo>
                      <a:pt x="39" y="0"/>
                    </a:lnTo>
                    <a:lnTo>
                      <a:pt x="23" y="23"/>
                    </a:lnTo>
                    <a:lnTo>
                      <a:pt x="23" y="42"/>
                    </a:lnTo>
                    <a:lnTo>
                      <a:pt x="16" y="42"/>
                    </a:lnTo>
                    <a:lnTo>
                      <a:pt x="16" y="23"/>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90" name="Freeform 126"/>
              <p:cNvSpPr/>
              <p:nvPr/>
            </p:nvSpPr>
            <p:spPr bwMode="auto">
              <a:xfrm>
                <a:off x="5660559" y="4469477"/>
                <a:ext cx="567005" cy="573755"/>
              </a:xfrm>
              <a:custGeom>
                <a:avLst/>
                <a:gdLst>
                  <a:gd name="T0" fmla="*/ 1381 w 2800"/>
                  <a:gd name="T1" fmla="*/ 79 h 2832"/>
                  <a:gd name="T2" fmla="*/ 1302 w 2800"/>
                  <a:gd name="T3" fmla="*/ 512 h 2832"/>
                  <a:gd name="T4" fmla="*/ 1262 w 2800"/>
                  <a:gd name="T5" fmla="*/ 1534 h 2832"/>
                  <a:gd name="T6" fmla="*/ 1223 w 2800"/>
                  <a:gd name="T7" fmla="*/ 2203 h 2832"/>
                  <a:gd name="T8" fmla="*/ 40 w 2800"/>
                  <a:gd name="T9" fmla="*/ 2518 h 2832"/>
                  <a:gd name="T10" fmla="*/ 434 w 2800"/>
                  <a:gd name="T11" fmla="*/ 2832 h 2832"/>
                  <a:gd name="T12" fmla="*/ 1105 w 2800"/>
                  <a:gd name="T13" fmla="*/ 2557 h 2832"/>
                  <a:gd name="T14" fmla="*/ 2130 w 2800"/>
                  <a:gd name="T15" fmla="*/ 2400 h 2832"/>
                  <a:gd name="T16" fmla="*/ 2564 w 2800"/>
                  <a:gd name="T17" fmla="*/ 2596 h 2832"/>
                  <a:gd name="T18" fmla="*/ 2761 w 2800"/>
                  <a:gd name="T19" fmla="*/ 2282 h 2832"/>
                  <a:gd name="T20" fmla="*/ 2209 w 2800"/>
                  <a:gd name="T21" fmla="*/ 2046 h 2832"/>
                  <a:gd name="T22" fmla="*/ 1736 w 2800"/>
                  <a:gd name="T23" fmla="*/ 2124 h 2832"/>
                  <a:gd name="T24" fmla="*/ 1736 w 2800"/>
                  <a:gd name="T25" fmla="*/ 1495 h 2832"/>
                  <a:gd name="T26" fmla="*/ 2091 w 2800"/>
                  <a:gd name="T27" fmla="*/ 1377 h 2832"/>
                  <a:gd name="T28" fmla="*/ 2130 w 2800"/>
                  <a:gd name="T29" fmla="*/ 984 h 2832"/>
                  <a:gd name="T30" fmla="*/ 1815 w 2800"/>
                  <a:gd name="T31" fmla="*/ 944 h 2832"/>
                  <a:gd name="T32" fmla="*/ 1854 w 2800"/>
                  <a:gd name="T33" fmla="*/ 276 h 2832"/>
                  <a:gd name="T34" fmla="*/ 1381 w 2800"/>
                  <a:gd name="T35" fmla="*/ 79 h 2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00" h="2832">
                    <a:moveTo>
                      <a:pt x="1381" y="79"/>
                    </a:moveTo>
                    <a:cubicBezTo>
                      <a:pt x="1223" y="118"/>
                      <a:pt x="1223" y="354"/>
                      <a:pt x="1302" y="512"/>
                    </a:cubicBezTo>
                    <a:cubicBezTo>
                      <a:pt x="1341" y="787"/>
                      <a:pt x="1302" y="1102"/>
                      <a:pt x="1262" y="1534"/>
                    </a:cubicBezTo>
                    <a:cubicBezTo>
                      <a:pt x="1262" y="1770"/>
                      <a:pt x="1223" y="2164"/>
                      <a:pt x="1223" y="2203"/>
                    </a:cubicBezTo>
                    <a:cubicBezTo>
                      <a:pt x="789" y="2360"/>
                      <a:pt x="119" y="2360"/>
                      <a:pt x="40" y="2518"/>
                    </a:cubicBezTo>
                    <a:cubicBezTo>
                      <a:pt x="0" y="2714"/>
                      <a:pt x="355" y="2793"/>
                      <a:pt x="434" y="2832"/>
                    </a:cubicBezTo>
                    <a:cubicBezTo>
                      <a:pt x="553" y="2832"/>
                      <a:pt x="868" y="2675"/>
                      <a:pt x="1105" y="2557"/>
                    </a:cubicBezTo>
                    <a:cubicBezTo>
                      <a:pt x="1223" y="2518"/>
                      <a:pt x="1972" y="2360"/>
                      <a:pt x="2130" y="2400"/>
                    </a:cubicBezTo>
                    <a:cubicBezTo>
                      <a:pt x="2209" y="2596"/>
                      <a:pt x="2524" y="2596"/>
                      <a:pt x="2564" y="2596"/>
                    </a:cubicBezTo>
                    <a:cubicBezTo>
                      <a:pt x="2682" y="2596"/>
                      <a:pt x="2800" y="2282"/>
                      <a:pt x="2761" y="2282"/>
                    </a:cubicBezTo>
                    <a:cubicBezTo>
                      <a:pt x="2722" y="2124"/>
                      <a:pt x="2446" y="2046"/>
                      <a:pt x="2209" y="2046"/>
                    </a:cubicBezTo>
                    <a:cubicBezTo>
                      <a:pt x="2130" y="2046"/>
                      <a:pt x="2012" y="2164"/>
                      <a:pt x="1736" y="2124"/>
                    </a:cubicBezTo>
                    <a:cubicBezTo>
                      <a:pt x="1696" y="2006"/>
                      <a:pt x="1657" y="1731"/>
                      <a:pt x="1736" y="1495"/>
                    </a:cubicBezTo>
                    <a:cubicBezTo>
                      <a:pt x="1815" y="1338"/>
                      <a:pt x="2051" y="1416"/>
                      <a:pt x="2091" y="1377"/>
                    </a:cubicBezTo>
                    <a:cubicBezTo>
                      <a:pt x="2209" y="1259"/>
                      <a:pt x="2209" y="984"/>
                      <a:pt x="2130" y="984"/>
                    </a:cubicBezTo>
                    <a:cubicBezTo>
                      <a:pt x="2051" y="944"/>
                      <a:pt x="1972" y="905"/>
                      <a:pt x="1815" y="944"/>
                    </a:cubicBezTo>
                    <a:cubicBezTo>
                      <a:pt x="1815" y="826"/>
                      <a:pt x="1933" y="512"/>
                      <a:pt x="1854" y="276"/>
                    </a:cubicBezTo>
                    <a:cubicBezTo>
                      <a:pt x="1775" y="0"/>
                      <a:pt x="1460" y="0"/>
                      <a:pt x="1381" y="79"/>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91" name="Freeform 127"/>
              <p:cNvSpPr>
                <a:spLocks noEditPoints="1"/>
              </p:cNvSpPr>
              <p:nvPr/>
            </p:nvSpPr>
            <p:spPr bwMode="auto">
              <a:xfrm>
                <a:off x="6997071" y="4476228"/>
                <a:ext cx="587256" cy="577132"/>
              </a:xfrm>
              <a:custGeom>
                <a:avLst/>
                <a:gdLst>
                  <a:gd name="T0" fmla="*/ 1683 w 2896"/>
                  <a:gd name="T1" fmla="*/ 2492 h 2848"/>
                  <a:gd name="T2" fmla="*/ 1566 w 2896"/>
                  <a:gd name="T3" fmla="*/ 2018 h 2848"/>
                  <a:gd name="T4" fmla="*/ 1957 w 2896"/>
                  <a:gd name="T5" fmla="*/ 1860 h 2848"/>
                  <a:gd name="T6" fmla="*/ 1918 w 2896"/>
                  <a:gd name="T7" fmla="*/ 1464 h 2848"/>
                  <a:gd name="T8" fmla="*/ 1879 w 2896"/>
                  <a:gd name="T9" fmla="*/ 1148 h 2848"/>
                  <a:gd name="T10" fmla="*/ 2075 w 2896"/>
                  <a:gd name="T11" fmla="*/ 712 h 2848"/>
                  <a:gd name="T12" fmla="*/ 1879 w 2896"/>
                  <a:gd name="T13" fmla="*/ 198 h 2848"/>
                  <a:gd name="T14" fmla="*/ 1527 w 2896"/>
                  <a:gd name="T15" fmla="*/ 198 h 2848"/>
                  <a:gd name="T16" fmla="*/ 1135 w 2896"/>
                  <a:gd name="T17" fmla="*/ 475 h 2848"/>
                  <a:gd name="T18" fmla="*/ 1488 w 2896"/>
                  <a:gd name="T19" fmla="*/ 594 h 2848"/>
                  <a:gd name="T20" fmla="*/ 979 w 2896"/>
                  <a:gd name="T21" fmla="*/ 989 h 2848"/>
                  <a:gd name="T22" fmla="*/ 1370 w 2896"/>
                  <a:gd name="T23" fmla="*/ 1068 h 2848"/>
                  <a:gd name="T24" fmla="*/ 1370 w 2896"/>
                  <a:gd name="T25" fmla="*/ 1108 h 2848"/>
                  <a:gd name="T26" fmla="*/ 1214 w 2896"/>
                  <a:gd name="T27" fmla="*/ 1306 h 2848"/>
                  <a:gd name="T28" fmla="*/ 1096 w 2896"/>
                  <a:gd name="T29" fmla="*/ 1543 h 2848"/>
                  <a:gd name="T30" fmla="*/ 1370 w 2896"/>
                  <a:gd name="T31" fmla="*/ 1701 h 2848"/>
                  <a:gd name="T32" fmla="*/ 1448 w 2896"/>
                  <a:gd name="T33" fmla="*/ 1820 h 2848"/>
                  <a:gd name="T34" fmla="*/ 1331 w 2896"/>
                  <a:gd name="T35" fmla="*/ 1860 h 2848"/>
                  <a:gd name="T36" fmla="*/ 1057 w 2896"/>
                  <a:gd name="T37" fmla="*/ 2097 h 2848"/>
                  <a:gd name="T38" fmla="*/ 1370 w 2896"/>
                  <a:gd name="T39" fmla="*/ 2334 h 2848"/>
                  <a:gd name="T40" fmla="*/ 1370 w 2896"/>
                  <a:gd name="T41" fmla="*/ 2413 h 2848"/>
                  <a:gd name="T42" fmla="*/ 744 w 2896"/>
                  <a:gd name="T43" fmla="*/ 1978 h 2848"/>
                  <a:gd name="T44" fmla="*/ 666 w 2896"/>
                  <a:gd name="T45" fmla="*/ 1464 h 2848"/>
                  <a:gd name="T46" fmla="*/ 587 w 2896"/>
                  <a:gd name="T47" fmla="*/ 1148 h 2848"/>
                  <a:gd name="T48" fmla="*/ 627 w 2896"/>
                  <a:gd name="T49" fmla="*/ 752 h 2848"/>
                  <a:gd name="T50" fmla="*/ 431 w 2896"/>
                  <a:gd name="T51" fmla="*/ 989 h 2848"/>
                  <a:gd name="T52" fmla="*/ 470 w 2896"/>
                  <a:gd name="T53" fmla="*/ 1543 h 2848"/>
                  <a:gd name="T54" fmla="*/ 314 w 2896"/>
                  <a:gd name="T55" fmla="*/ 2057 h 2848"/>
                  <a:gd name="T56" fmla="*/ 392 w 2896"/>
                  <a:gd name="T57" fmla="*/ 2453 h 2848"/>
                  <a:gd name="T58" fmla="*/ 861 w 2896"/>
                  <a:gd name="T59" fmla="*/ 2453 h 2848"/>
                  <a:gd name="T60" fmla="*/ 1488 w 2896"/>
                  <a:gd name="T61" fmla="*/ 2651 h 2848"/>
                  <a:gd name="T62" fmla="*/ 1840 w 2896"/>
                  <a:gd name="T63" fmla="*/ 2809 h 2848"/>
                  <a:gd name="T64" fmla="*/ 2740 w 2896"/>
                  <a:gd name="T65" fmla="*/ 2572 h 2848"/>
                  <a:gd name="T66" fmla="*/ 1448 w 2896"/>
                  <a:gd name="T67" fmla="*/ 2057 h 2848"/>
                  <a:gd name="T68" fmla="*/ 1370 w 2896"/>
                  <a:gd name="T69" fmla="*/ 2176 h 2848"/>
                  <a:gd name="T70" fmla="*/ 1370 w 2896"/>
                  <a:gd name="T71" fmla="*/ 2018 h 2848"/>
                  <a:gd name="T72" fmla="*/ 1683 w 2896"/>
                  <a:gd name="T73" fmla="*/ 554 h 2848"/>
                  <a:gd name="T74" fmla="*/ 1801 w 2896"/>
                  <a:gd name="T75" fmla="*/ 594 h 2848"/>
                  <a:gd name="T76" fmla="*/ 1644 w 2896"/>
                  <a:gd name="T77" fmla="*/ 673 h 2848"/>
                  <a:gd name="T78" fmla="*/ 1683 w 2896"/>
                  <a:gd name="T79" fmla="*/ 871 h 2848"/>
                  <a:gd name="T80" fmla="*/ 1762 w 2896"/>
                  <a:gd name="T81" fmla="*/ 910 h 2848"/>
                  <a:gd name="T82" fmla="*/ 1683 w 2896"/>
                  <a:gd name="T83" fmla="*/ 950 h 2848"/>
                  <a:gd name="T84" fmla="*/ 1605 w 2896"/>
                  <a:gd name="T85" fmla="*/ 1622 h 2848"/>
                  <a:gd name="T86" fmla="*/ 1762 w 2896"/>
                  <a:gd name="T87" fmla="*/ 1543 h 2848"/>
                  <a:gd name="T88" fmla="*/ 1683 w 2896"/>
                  <a:gd name="T89" fmla="*/ 1741 h 2848"/>
                  <a:gd name="T90" fmla="*/ 1605 w 2896"/>
                  <a:gd name="T91" fmla="*/ 1622 h 2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96" h="2848">
                    <a:moveTo>
                      <a:pt x="2662" y="2374"/>
                    </a:moveTo>
                    <a:cubicBezTo>
                      <a:pt x="2349" y="2413"/>
                      <a:pt x="2114" y="2492"/>
                      <a:pt x="1683" y="2492"/>
                    </a:cubicBezTo>
                    <a:cubicBezTo>
                      <a:pt x="1644" y="2492"/>
                      <a:pt x="1644" y="2492"/>
                      <a:pt x="1644" y="2492"/>
                    </a:cubicBezTo>
                    <a:cubicBezTo>
                      <a:pt x="1566" y="2532"/>
                      <a:pt x="1566" y="2057"/>
                      <a:pt x="1566" y="2018"/>
                    </a:cubicBezTo>
                    <a:cubicBezTo>
                      <a:pt x="1566" y="1939"/>
                      <a:pt x="1605" y="1899"/>
                      <a:pt x="1683" y="1899"/>
                    </a:cubicBezTo>
                    <a:cubicBezTo>
                      <a:pt x="1762" y="1860"/>
                      <a:pt x="1879" y="1860"/>
                      <a:pt x="1957" y="1860"/>
                    </a:cubicBezTo>
                    <a:cubicBezTo>
                      <a:pt x="2035" y="1820"/>
                      <a:pt x="2075" y="1780"/>
                      <a:pt x="2035" y="1701"/>
                    </a:cubicBezTo>
                    <a:cubicBezTo>
                      <a:pt x="1996" y="1622"/>
                      <a:pt x="1957" y="1543"/>
                      <a:pt x="1918" y="1464"/>
                    </a:cubicBezTo>
                    <a:cubicBezTo>
                      <a:pt x="1879" y="1306"/>
                      <a:pt x="1840" y="1306"/>
                      <a:pt x="1762" y="1266"/>
                    </a:cubicBezTo>
                    <a:cubicBezTo>
                      <a:pt x="1722" y="1187"/>
                      <a:pt x="1801" y="1227"/>
                      <a:pt x="1879" y="1148"/>
                    </a:cubicBezTo>
                    <a:cubicBezTo>
                      <a:pt x="1918" y="989"/>
                      <a:pt x="1879" y="1029"/>
                      <a:pt x="1840" y="950"/>
                    </a:cubicBezTo>
                    <a:cubicBezTo>
                      <a:pt x="1801" y="910"/>
                      <a:pt x="1996" y="950"/>
                      <a:pt x="2075" y="712"/>
                    </a:cubicBezTo>
                    <a:cubicBezTo>
                      <a:pt x="2075" y="594"/>
                      <a:pt x="2075" y="475"/>
                      <a:pt x="2035" y="356"/>
                    </a:cubicBezTo>
                    <a:cubicBezTo>
                      <a:pt x="1957" y="277"/>
                      <a:pt x="1918" y="238"/>
                      <a:pt x="1879" y="198"/>
                    </a:cubicBezTo>
                    <a:cubicBezTo>
                      <a:pt x="1762" y="159"/>
                      <a:pt x="1801" y="40"/>
                      <a:pt x="1683" y="0"/>
                    </a:cubicBezTo>
                    <a:cubicBezTo>
                      <a:pt x="1566" y="0"/>
                      <a:pt x="1527" y="119"/>
                      <a:pt x="1527" y="198"/>
                    </a:cubicBezTo>
                    <a:cubicBezTo>
                      <a:pt x="1488" y="277"/>
                      <a:pt x="1448" y="277"/>
                      <a:pt x="1370" y="277"/>
                    </a:cubicBezTo>
                    <a:cubicBezTo>
                      <a:pt x="1292" y="277"/>
                      <a:pt x="1135" y="277"/>
                      <a:pt x="1135" y="475"/>
                    </a:cubicBezTo>
                    <a:cubicBezTo>
                      <a:pt x="1135" y="633"/>
                      <a:pt x="1292" y="633"/>
                      <a:pt x="1370" y="594"/>
                    </a:cubicBezTo>
                    <a:cubicBezTo>
                      <a:pt x="1448" y="594"/>
                      <a:pt x="1448" y="594"/>
                      <a:pt x="1488" y="594"/>
                    </a:cubicBezTo>
                    <a:cubicBezTo>
                      <a:pt x="1527" y="633"/>
                      <a:pt x="1488" y="712"/>
                      <a:pt x="1370" y="752"/>
                    </a:cubicBezTo>
                    <a:cubicBezTo>
                      <a:pt x="1214" y="831"/>
                      <a:pt x="1135" y="871"/>
                      <a:pt x="979" y="989"/>
                    </a:cubicBezTo>
                    <a:cubicBezTo>
                      <a:pt x="901" y="1029"/>
                      <a:pt x="940" y="1108"/>
                      <a:pt x="1018" y="1148"/>
                    </a:cubicBezTo>
                    <a:cubicBezTo>
                      <a:pt x="1135" y="1187"/>
                      <a:pt x="1292" y="1108"/>
                      <a:pt x="1370" y="1068"/>
                    </a:cubicBezTo>
                    <a:cubicBezTo>
                      <a:pt x="1370" y="1068"/>
                      <a:pt x="1370" y="1068"/>
                      <a:pt x="1370" y="1068"/>
                    </a:cubicBezTo>
                    <a:cubicBezTo>
                      <a:pt x="1409" y="1068"/>
                      <a:pt x="1409" y="1068"/>
                      <a:pt x="1370" y="1108"/>
                    </a:cubicBezTo>
                    <a:cubicBezTo>
                      <a:pt x="1370" y="1108"/>
                      <a:pt x="1331" y="1148"/>
                      <a:pt x="1292" y="1148"/>
                    </a:cubicBezTo>
                    <a:cubicBezTo>
                      <a:pt x="1214" y="1187"/>
                      <a:pt x="1175" y="1266"/>
                      <a:pt x="1214" y="1306"/>
                    </a:cubicBezTo>
                    <a:cubicBezTo>
                      <a:pt x="1409" y="1385"/>
                      <a:pt x="1448" y="1424"/>
                      <a:pt x="1292" y="1464"/>
                    </a:cubicBezTo>
                    <a:cubicBezTo>
                      <a:pt x="1214" y="1504"/>
                      <a:pt x="1175" y="1504"/>
                      <a:pt x="1096" y="1543"/>
                    </a:cubicBezTo>
                    <a:cubicBezTo>
                      <a:pt x="1057" y="1543"/>
                      <a:pt x="1096" y="1622"/>
                      <a:pt x="1175" y="1701"/>
                    </a:cubicBezTo>
                    <a:cubicBezTo>
                      <a:pt x="1253" y="1741"/>
                      <a:pt x="1331" y="1701"/>
                      <a:pt x="1370" y="1701"/>
                    </a:cubicBezTo>
                    <a:cubicBezTo>
                      <a:pt x="1409" y="1701"/>
                      <a:pt x="1409" y="1701"/>
                      <a:pt x="1409" y="1701"/>
                    </a:cubicBezTo>
                    <a:cubicBezTo>
                      <a:pt x="1448" y="1662"/>
                      <a:pt x="1448" y="1741"/>
                      <a:pt x="1448" y="1820"/>
                    </a:cubicBezTo>
                    <a:cubicBezTo>
                      <a:pt x="1409" y="1820"/>
                      <a:pt x="1409" y="1820"/>
                      <a:pt x="1370" y="1820"/>
                    </a:cubicBezTo>
                    <a:cubicBezTo>
                      <a:pt x="1370" y="1820"/>
                      <a:pt x="1370" y="1820"/>
                      <a:pt x="1331" y="1860"/>
                    </a:cubicBezTo>
                    <a:cubicBezTo>
                      <a:pt x="1018" y="1939"/>
                      <a:pt x="1018" y="1939"/>
                      <a:pt x="1018" y="1939"/>
                    </a:cubicBezTo>
                    <a:cubicBezTo>
                      <a:pt x="901" y="1939"/>
                      <a:pt x="861" y="1978"/>
                      <a:pt x="1057" y="2097"/>
                    </a:cubicBezTo>
                    <a:cubicBezTo>
                      <a:pt x="1135" y="2097"/>
                      <a:pt x="1175" y="2057"/>
                      <a:pt x="1253" y="2057"/>
                    </a:cubicBezTo>
                    <a:cubicBezTo>
                      <a:pt x="1331" y="2057"/>
                      <a:pt x="1331" y="2216"/>
                      <a:pt x="1370" y="2334"/>
                    </a:cubicBezTo>
                    <a:cubicBezTo>
                      <a:pt x="1409" y="2374"/>
                      <a:pt x="1409" y="2374"/>
                      <a:pt x="1409" y="2413"/>
                    </a:cubicBezTo>
                    <a:cubicBezTo>
                      <a:pt x="1409" y="2413"/>
                      <a:pt x="1409" y="2413"/>
                      <a:pt x="1370" y="2413"/>
                    </a:cubicBezTo>
                    <a:cubicBezTo>
                      <a:pt x="1292" y="2453"/>
                      <a:pt x="940" y="2295"/>
                      <a:pt x="744" y="2216"/>
                    </a:cubicBezTo>
                    <a:cubicBezTo>
                      <a:pt x="666" y="2136"/>
                      <a:pt x="744" y="2216"/>
                      <a:pt x="744" y="1978"/>
                    </a:cubicBezTo>
                    <a:cubicBezTo>
                      <a:pt x="744" y="1899"/>
                      <a:pt x="744" y="1860"/>
                      <a:pt x="744" y="1820"/>
                    </a:cubicBezTo>
                    <a:cubicBezTo>
                      <a:pt x="705" y="1701"/>
                      <a:pt x="666" y="1504"/>
                      <a:pt x="666" y="1464"/>
                    </a:cubicBezTo>
                    <a:cubicBezTo>
                      <a:pt x="666" y="1424"/>
                      <a:pt x="627" y="1385"/>
                      <a:pt x="548" y="1306"/>
                    </a:cubicBezTo>
                    <a:cubicBezTo>
                      <a:pt x="509" y="1227"/>
                      <a:pt x="509" y="1187"/>
                      <a:pt x="587" y="1148"/>
                    </a:cubicBezTo>
                    <a:cubicBezTo>
                      <a:pt x="705" y="1108"/>
                      <a:pt x="822" y="1108"/>
                      <a:pt x="822" y="950"/>
                    </a:cubicBezTo>
                    <a:cubicBezTo>
                      <a:pt x="861" y="871"/>
                      <a:pt x="705" y="752"/>
                      <a:pt x="627" y="752"/>
                    </a:cubicBezTo>
                    <a:cubicBezTo>
                      <a:pt x="548" y="712"/>
                      <a:pt x="470" y="752"/>
                      <a:pt x="392" y="792"/>
                    </a:cubicBezTo>
                    <a:cubicBezTo>
                      <a:pt x="314" y="871"/>
                      <a:pt x="392" y="989"/>
                      <a:pt x="431" y="989"/>
                    </a:cubicBezTo>
                    <a:cubicBezTo>
                      <a:pt x="548" y="1029"/>
                      <a:pt x="431" y="1148"/>
                      <a:pt x="392" y="1227"/>
                    </a:cubicBezTo>
                    <a:cubicBezTo>
                      <a:pt x="314" y="1345"/>
                      <a:pt x="353" y="1424"/>
                      <a:pt x="470" y="1543"/>
                    </a:cubicBezTo>
                    <a:cubicBezTo>
                      <a:pt x="548" y="1780"/>
                      <a:pt x="587" y="1939"/>
                      <a:pt x="548" y="2057"/>
                    </a:cubicBezTo>
                    <a:cubicBezTo>
                      <a:pt x="548" y="2097"/>
                      <a:pt x="431" y="2097"/>
                      <a:pt x="314" y="2057"/>
                    </a:cubicBezTo>
                    <a:cubicBezTo>
                      <a:pt x="118" y="2018"/>
                      <a:pt x="0" y="2136"/>
                      <a:pt x="118" y="2255"/>
                    </a:cubicBezTo>
                    <a:cubicBezTo>
                      <a:pt x="196" y="2295"/>
                      <a:pt x="274" y="2374"/>
                      <a:pt x="392" y="2453"/>
                    </a:cubicBezTo>
                    <a:cubicBezTo>
                      <a:pt x="470" y="2492"/>
                      <a:pt x="470" y="2572"/>
                      <a:pt x="548" y="2413"/>
                    </a:cubicBezTo>
                    <a:cubicBezTo>
                      <a:pt x="705" y="2374"/>
                      <a:pt x="744" y="2413"/>
                      <a:pt x="861" y="2453"/>
                    </a:cubicBezTo>
                    <a:cubicBezTo>
                      <a:pt x="1057" y="2492"/>
                      <a:pt x="1214" y="2532"/>
                      <a:pt x="1370" y="2611"/>
                    </a:cubicBezTo>
                    <a:cubicBezTo>
                      <a:pt x="1409" y="2611"/>
                      <a:pt x="1448" y="2611"/>
                      <a:pt x="1488" y="2651"/>
                    </a:cubicBezTo>
                    <a:cubicBezTo>
                      <a:pt x="1527" y="2651"/>
                      <a:pt x="1605" y="2690"/>
                      <a:pt x="1683" y="2730"/>
                    </a:cubicBezTo>
                    <a:cubicBezTo>
                      <a:pt x="1722" y="2769"/>
                      <a:pt x="1801" y="2769"/>
                      <a:pt x="1840" y="2809"/>
                    </a:cubicBezTo>
                    <a:cubicBezTo>
                      <a:pt x="1957" y="2848"/>
                      <a:pt x="2231" y="2809"/>
                      <a:pt x="2349" y="2769"/>
                    </a:cubicBezTo>
                    <a:cubicBezTo>
                      <a:pt x="2466" y="2730"/>
                      <a:pt x="2623" y="2651"/>
                      <a:pt x="2740" y="2572"/>
                    </a:cubicBezTo>
                    <a:cubicBezTo>
                      <a:pt x="2818" y="2492"/>
                      <a:pt x="2896" y="2374"/>
                      <a:pt x="2662" y="2374"/>
                    </a:cubicBezTo>
                    <a:moveTo>
                      <a:pt x="1448" y="2057"/>
                    </a:moveTo>
                    <a:cubicBezTo>
                      <a:pt x="1448" y="2097"/>
                      <a:pt x="1448" y="2097"/>
                      <a:pt x="1448" y="2097"/>
                    </a:cubicBezTo>
                    <a:cubicBezTo>
                      <a:pt x="1448" y="2216"/>
                      <a:pt x="1409" y="2216"/>
                      <a:pt x="1370" y="2176"/>
                    </a:cubicBezTo>
                    <a:cubicBezTo>
                      <a:pt x="1370" y="2136"/>
                      <a:pt x="1331" y="2097"/>
                      <a:pt x="1331" y="2057"/>
                    </a:cubicBezTo>
                    <a:cubicBezTo>
                      <a:pt x="1331" y="2018"/>
                      <a:pt x="1370" y="2018"/>
                      <a:pt x="1370" y="2018"/>
                    </a:cubicBezTo>
                    <a:cubicBezTo>
                      <a:pt x="1409" y="1978"/>
                      <a:pt x="1448" y="2018"/>
                      <a:pt x="1448" y="2057"/>
                    </a:cubicBezTo>
                    <a:moveTo>
                      <a:pt x="1683" y="554"/>
                    </a:moveTo>
                    <a:cubicBezTo>
                      <a:pt x="1762" y="475"/>
                      <a:pt x="1879" y="436"/>
                      <a:pt x="1801" y="594"/>
                    </a:cubicBezTo>
                    <a:cubicBezTo>
                      <a:pt x="1801" y="594"/>
                      <a:pt x="1801" y="594"/>
                      <a:pt x="1801" y="594"/>
                    </a:cubicBezTo>
                    <a:cubicBezTo>
                      <a:pt x="1762" y="633"/>
                      <a:pt x="1722" y="633"/>
                      <a:pt x="1683" y="673"/>
                    </a:cubicBezTo>
                    <a:cubicBezTo>
                      <a:pt x="1683" y="673"/>
                      <a:pt x="1644" y="673"/>
                      <a:pt x="1644" y="673"/>
                    </a:cubicBezTo>
                    <a:cubicBezTo>
                      <a:pt x="1644" y="633"/>
                      <a:pt x="1644" y="594"/>
                      <a:pt x="1683" y="554"/>
                    </a:cubicBezTo>
                    <a:moveTo>
                      <a:pt x="1683" y="871"/>
                    </a:moveTo>
                    <a:cubicBezTo>
                      <a:pt x="1683" y="871"/>
                      <a:pt x="1722" y="871"/>
                      <a:pt x="1722" y="871"/>
                    </a:cubicBezTo>
                    <a:cubicBezTo>
                      <a:pt x="1762" y="871"/>
                      <a:pt x="1801" y="871"/>
                      <a:pt x="1762" y="910"/>
                    </a:cubicBezTo>
                    <a:cubicBezTo>
                      <a:pt x="1722" y="950"/>
                      <a:pt x="1722" y="950"/>
                      <a:pt x="1722" y="950"/>
                    </a:cubicBezTo>
                    <a:cubicBezTo>
                      <a:pt x="1722" y="950"/>
                      <a:pt x="1683" y="950"/>
                      <a:pt x="1683" y="950"/>
                    </a:cubicBezTo>
                    <a:cubicBezTo>
                      <a:pt x="1370" y="1108"/>
                      <a:pt x="1566" y="910"/>
                      <a:pt x="1683" y="871"/>
                    </a:cubicBezTo>
                    <a:moveTo>
                      <a:pt x="1605" y="1622"/>
                    </a:moveTo>
                    <a:cubicBezTo>
                      <a:pt x="1605" y="1622"/>
                      <a:pt x="1644" y="1583"/>
                      <a:pt x="1683" y="1583"/>
                    </a:cubicBezTo>
                    <a:cubicBezTo>
                      <a:pt x="1722" y="1583"/>
                      <a:pt x="1762" y="1543"/>
                      <a:pt x="1762" y="1543"/>
                    </a:cubicBezTo>
                    <a:cubicBezTo>
                      <a:pt x="1840" y="1543"/>
                      <a:pt x="1840" y="1662"/>
                      <a:pt x="1801" y="1701"/>
                    </a:cubicBezTo>
                    <a:cubicBezTo>
                      <a:pt x="1683" y="1741"/>
                      <a:pt x="1683" y="1741"/>
                      <a:pt x="1683" y="1741"/>
                    </a:cubicBezTo>
                    <a:cubicBezTo>
                      <a:pt x="1605" y="1741"/>
                      <a:pt x="1605" y="1741"/>
                      <a:pt x="1605" y="1741"/>
                    </a:cubicBezTo>
                    <a:cubicBezTo>
                      <a:pt x="1566" y="1780"/>
                      <a:pt x="1527" y="1701"/>
                      <a:pt x="1605" y="1622"/>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92" name="Freeform 128"/>
              <p:cNvSpPr/>
              <p:nvPr/>
            </p:nvSpPr>
            <p:spPr bwMode="auto">
              <a:xfrm>
                <a:off x="6305189" y="4675353"/>
                <a:ext cx="131627" cy="303753"/>
              </a:xfrm>
              <a:custGeom>
                <a:avLst/>
                <a:gdLst>
                  <a:gd name="T0" fmla="*/ 320 w 640"/>
                  <a:gd name="T1" fmla="*/ 40 h 1488"/>
                  <a:gd name="T2" fmla="*/ 600 w 640"/>
                  <a:gd name="T3" fmla="*/ 470 h 1488"/>
                  <a:gd name="T4" fmla="*/ 480 w 640"/>
                  <a:gd name="T5" fmla="*/ 862 h 1488"/>
                  <a:gd name="T6" fmla="*/ 640 w 640"/>
                  <a:gd name="T7" fmla="*/ 1293 h 1488"/>
                  <a:gd name="T8" fmla="*/ 160 w 640"/>
                  <a:gd name="T9" fmla="*/ 1410 h 1488"/>
                  <a:gd name="T10" fmla="*/ 160 w 640"/>
                  <a:gd name="T11" fmla="*/ 901 h 1488"/>
                  <a:gd name="T12" fmla="*/ 160 w 640"/>
                  <a:gd name="T13" fmla="*/ 666 h 1488"/>
                  <a:gd name="T14" fmla="*/ 120 w 640"/>
                  <a:gd name="T15" fmla="*/ 392 h 1488"/>
                  <a:gd name="T16" fmla="*/ 320 w 640"/>
                  <a:gd name="T17" fmla="*/ 40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1488">
                    <a:moveTo>
                      <a:pt x="320" y="40"/>
                    </a:moveTo>
                    <a:cubicBezTo>
                      <a:pt x="400" y="40"/>
                      <a:pt x="520" y="275"/>
                      <a:pt x="600" y="470"/>
                    </a:cubicBezTo>
                    <a:cubicBezTo>
                      <a:pt x="600" y="588"/>
                      <a:pt x="520" y="705"/>
                      <a:pt x="480" y="862"/>
                    </a:cubicBezTo>
                    <a:cubicBezTo>
                      <a:pt x="440" y="940"/>
                      <a:pt x="600" y="1175"/>
                      <a:pt x="640" y="1293"/>
                    </a:cubicBezTo>
                    <a:cubicBezTo>
                      <a:pt x="600" y="1371"/>
                      <a:pt x="360" y="1488"/>
                      <a:pt x="160" y="1410"/>
                    </a:cubicBezTo>
                    <a:cubicBezTo>
                      <a:pt x="80" y="1371"/>
                      <a:pt x="0" y="1136"/>
                      <a:pt x="160" y="901"/>
                    </a:cubicBezTo>
                    <a:cubicBezTo>
                      <a:pt x="160" y="823"/>
                      <a:pt x="160" y="744"/>
                      <a:pt x="160" y="666"/>
                    </a:cubicBezTo>
                    <a:cubicBezTo>
                      <a:pt x="120" y="588"/>
                      <a:pt x="120" y="431"/>
                      <a:pt x="120" y="392"/>
                    </a:cubicBezTo>
                    <a:cubicBezTo>
                      <a:pt x="160" y="196"/>
                      <a:pt x="280" y="0"/>
                      <a:pt x="320" y="40"/>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93" name="Freeform 129"/>
              <p:cNvSpPr/>
              <p:nvPr/>
            </p:nvSpPr>
            <p:spPr bwMode="auto">
              <a:xfrm>
                <a:off x="6406440" y="4509978"/>
                <a:ext cx="94501" cy="94501"/>
              </a:xfrm>
              <a:custGeom>
                <a:avLst/>
                <a:gdLst>
                  <a:gd name="T0" fmla="*/ 155 w 464"/>
                  <a:gd name="T1" fmla="*/ 39 h 464"/>
                  <a:gd name="T2" fmla="*/ 39 w 464"/>
                  <a:gd name="T3" fmla="*/ 78 h 464"/>
                  <a:gd name="T4" fmla="*/ 0 w 464"/>
                  <a:gd name="T5" fmla="*/ 348 h 464"/>
                  <a:gd name="T6" fmla="*/ 155 w 464"/>
                  <a:gd name="T7" fmla="*/ 464 h 464"/>
                  <a:gd name="T8" fmla="*/ 387 w 464"/>
                  <a:gd name="T9" fmla="*/ 426 h 464"/>
                  <a:gd name="T10" fmla="*/ 464 w 464"/>
                  <a:gd name="T11" fmla="*/ 232 h 464"/>
                  <a:gd name="T12" fmla="*/ 155 w 464"/>
                  <a:gd name="T13" fmla="*/ 39 h 464"/>
                </a:gdLst>
                <a:ahLst/>
                <a:cxnLst>
                  <a:cxn ang="0">
                    <a:pos x="T0" y="T1"/>
                  </a:cxn>
                  <a:cxn ang="0">
                    <a:pos x="T2" y="T3"/>
                  </a:cxn>
                  <a:cxn ang="0">
                    <a:pos x="T4" y="T5"/>
                  </a:cxn>
                  <a:cxn ang="0">
                    <a:pos x="T6" y="T7"/>
                  </a:cxn>
                  <a:cxn ang="0">
                    <a:pos x="T8" y="T9"/>
                  </a:cxn>
                  <a:cxn ang="0">
                    <a:pos x="T10" y="T11"/>
                  </a:cxn>
                  <a:cxn ang="0">
                    <a:pos x="T12" y="T13"/>
                  </a:cxn>
                </a:cxnLst>
                <a:rect l="0" t="0" r="r" b="b"/>
                <a:pathLst>
                  <a:path w="464" h="464">
                    <a:moveTo>
                      <a:pt x="155" y="39"/>
                    </a:moveTo>
                    <a:cubicBezTo>
                      <a:pt x="78" y="0"/>
                      <a:pt x="78" y="39"/>
                      <a:pt x="39" y="78"/>
                    </a:cubicBezTo>
                    <a:cubicBezTo>
                      <a:pt x="0" y="155"/>
                      <a:pt x="0" y="271"/>
                      <a:pt x="0" y="348"/>
                    </a:cubicBezTo>
                    <a:cubicBezTo>
                      <a:pt x="78" y="426"/>
                      <a:pt x="116" y="426"/>
                      <a:pt x="155" y="464"/>
                    </a:cubicBezTo>
                    <a:cubicBezTo>
                      <a:pt x="271" y="464"/>
                      <a:pt x="310" y="464"/>
                      <a:pt x="387" y="426"/>
                    </a:cubicBezTo>
                    <a:cubicBezTo>
                      <a:pt x="426" y="387"/>
                      <a:pt x="464" y="310"/>
                      <a:pt x="464" y="232"/>
                    </a:cubicBezTo>
                    <a:cubicBezTo>
                      <a:pt x="464" y="232"/>
                      <a:pt x="271" y="78"/>
                      <a:pt x="155" y="39"/>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94" name="Freeform 130"/>
              <p:cNvSpPr>
                <a:spLocks noEditPoints="1"/>
              </p:cNvSpPr>
              <p:nvPr/>
            </p:nvSpPr>
            <p:spPr bwMode="auto">
              <a:xfrm>
                <a:off x="6450316" y="4496478"/>
                <a:ext cx="465754" cy="506255"/>
              </a:xfrm>
              <a:custGeom>
                <a:avLst/>
                <a:gdLst>
                  <a:gd name="T0" fmla="*/ 1539 w 2288"/>
                  <a:gd name="T1" fmla="*/ 872 h 2496"/>
                  <a:gd name="T2" fmla="*/ 1539 w 2288"/>
                  <a:gd name="T3" fmla="*/ 753 h 2496"/>
                  <a:gd name="T4" fmla="*/ 1539 w 2288"/>
                  <a:gd name="T5" fmla="*/ 278 h 2496"/>
                  <a:gd name="T6" fmla="*/ 1144 w 2288"/>
                  <a:gd name="T7" fmla="*/ 436 h 2496"/>
                  <a:gd name="T8" fmla="*/ 987 w 2288"/>
                  <a:gd name="T9" fmla="*/ 476 h 2496"/>
                  <a:gd name="T10" fmla="*/ 987 w 2288"/>
                  <a:gd name="T11" fmla="*/ 199 h 2496"/>
                  <a:gd name="T12" fmla="*/ 829 w 2288"/>
                  <a:gd name="T13" fmla="*/ 0 h 2496"/>
                  <a:gd name="T14" fmla="*/ 671 w 2288"/>
                  <a:gd name="T15" fmla="*/ 516 h 2496"/>
                  <a:gd name="T16" fmla="*/ 908 w 2288"/>
                  <a:gd name="T17" fmla="*/ 714 h 2496"/>
                  <a:gd name="T18" fmla="*/ 1144 w 2288"/>
                  <a:gd name="T19" fmla="*/ 634 h 2496"/>
                  <a:gd name="T20" fmla="*/ 1144 w 2288"/>
                  <a:gd name="T21" fmla="*/ 793 h 2496"/>
                  <a:gd name="T22" fmla="*/ 829 w 2288"/>
                  <a:gd name="T23" fmla="*/ 1308 h 2496"/>
                  <a:gd name="T24" fmla="*/ 0 w 2288"/>
                  <a:gd name="T25" fmla="*/ 1744 h 2496"/>
                  <a:gd name="T26" fmla="*/ 553 w 2288"/>
                  <a:gd name="T27" fmla="*/ 2457 h 2496"/>
                  <a:gd name="T28" fmla="*/ 829 w 2288"/>
                  <a:gd name="T29" fmla="*/ 2496 h 2496"/>
                  <a:gd name="T30" fmla="*/ 987 w 2288"/>
                  <a:gd name="T31" fmla="*/ 2496 h 2496"/>
                  <a:gd name="T32" fmla="*/ 1263 w 2288"/>
                  <a:gd name="T33" fmla="*/ 2496 h 2496"/>
                  <a:gd name="T34" fmla="*/ 1815 w 2288"/>
                  <a:gd name="T35" fmla="*/ 1823 h 2496"/>
                  <a:gd name="T36" fmla="*/ 2288 w 2288"/>
                  <a:gd name="T37" fmla="*/ 1744 h 2496"/>
                  <a:gd name="T38" fmla="*/ 1973 w 2288"/>
                  <a:gd name="T39" fmla="*/ 1506 h 2496"/>
                  <a:gd name="T40" fmla="*/ 1263 w 2288"/>
                  <a:gd name="T41" fmla="*/ 1031 h 2496"/>
                  <a:gd name="T42" fmla="*/ 1105 w 2288"/>
                  <a:gd name="T43" fmla="*/ 1585 h 2496"/>
                  <a:gd name="T44" fmla="*/ 1144 w 2288"/>
                  <a:gd name="T45" fmla="*/ 1189 h 2496"/>
                  <a:gd name="T46" fmla="*/ 711 w 2288"/>
                  <a:gd name="T47" fmla="*/ 2140 h 2496"/>
                  <a:gd name="T48" fmla="*/ 829 w 2288"/>
                  <a:gd name="T49" fmla="*/ 1942 h 2496"/>
                  <a:gd name="T50" fmla="*/ 987 w 2288"/>
                  <a:gd name="T51" fmla="*/ 1902 h 2496"/>
                  <a:gd name="T52" fmla="*/ 947 w 2288"/>
                  <a:gd name="T53" fmla="*/ 1981 h 2496"/>
                  <a:gd name="T54" fmla="*/ 829 w 2288"/>
                  <a:gd name="T55" fmla="*/ 2219 h 2496"/>
                  <a:gd name="T56" fmla="*/ 1105 w 2288"/>
                  <a:gd name="T57" fmla="*/ 2378 h 2496"/>
                  <a:gd name="T58" fmla="*/ 987 w 2288"/>
                  <a:gd name="T59" fmla="*/ 2378 h 2496"/>
                  <a:gd name="T60" fmla="*/ 987 w 2288"/>
                  <a:gd name="T61" fmla="*/ 2298 h 2496"/>
                  <a:gd name="T62" fmla="*/ 1144 w 2288"/>
                  <a:gd name="T63" fmla="*/ 2298 h 2496"/>
                  <a:gd name="T64" fmla="*/ 1144 w 2288"/>
                  <a:gd name="T65" fmla="*/ 2378 h 2496"/>
                  <a:gd name="T66" fmla="*/ 1421 w 2288"/>
                  <a:gd name="T67" fmla="*/ 2259 h 2496"/>
                  <a:gd name="T68" fmla="*/ 1144 w 2288"/>
                  <a:gd name="T69" fmla="*/ 2219 h 2496"/>
                  <a:gd name="T70" fmla="*/ 1144 w 2288"/>
                  <a:gd name="T71" fmla="*/ 1981 h 2496"/>
                  <a:gd name="T72" fmla="*/ 1539 w 2288"/>
                  <a:gd name="T73" fmla="*/ 1823 h 2496"/>
                  <a:gd name="T74" fmla="*/ 1539 w 2288"/>
                  <a:gd name="T75" fmla="*/ 2061 h 2496"/>
                  <a:gd name="T76" fmla="*/ 1539 w 2288"/>
                  <a:gd name="T77" fmla="*/ 1585 h 2496"/>
                  <a:gd name="T78" fmla="*/ 1539 w 2288"/>
                  <a:gd name="T79" fmla="*/ 1149 h 2496"/>
                  <a:gd name="T80" fmla="*/ 1578 w 2288"/>
                  <a:gd name="T81" fmla="*/ 1070 h 2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88" h="2496">
                    <a:moveTo>
                      <a:pt x="1973" y="1506"/>
                    </a:moveTo>
                    <a:cubicBezTo>
                      <a:pt x="2052" y="1031"/>
                      <a:pt x="1815" y="912"/>
                      <a:pt x="1539" y="872"/>
                    </a:cubicBezTo>
                    <a:cubicBezTo>
                      <a:pt x="1500" y="832"/>
                      <a:pt x="1460" y="832"/>
                      <a:pt x="1421" y="832"/>
                    </a:cubicBezTo>
                    <a:cubicBezTo>
                      <a:pt x="1460" y="793"/>
                      <a:pt x="1500" y="753"/>
                      <a:pt x="1539" y="753"/>
                    </a:cubicBezTo>
                    <a:cubicBezTo>
                      <a:pt x="1578" y="674"/>
                      <a:pt x="1657" y="595"/>
                      <a:pt x="1736" y="476"/>
                    </a:cubicBezTo>
                    <a:cubicBezTo>
                      <a:pt x="1815" y="397"/>
                      <a:pt x="1736" y="199"/>
                      <a:pt x="1539" y="278"/>
                    </a:cubicBezTo>
                    <a:cubicBezTo>
                      <a:pt x="1500" y="278"/>
                      <a:pt x="1500" y="278"/>
                      <a:pt x="1500" y="278"/>
                    </a:cubicBezTo>
                    <a:cubicBezTo>
                      <a:pt x="1342" y="357"/>
                      <a:pt x="1263" y="397"/>
                      <a:pt x="1144" y="436"/>
                    </a:cubicBezTo>
                    <a:cubicBezTo>
                      <a:pt x="1105" y="436"/>
                      <a:pt x="1066" y="436"/>
                      <a:pt x="1026" y="436"/>
                    </a:cubicBezTo>
                    <a:cubicBezTo>
                      <a:pt x="987" y="476"/>
                      <a:pt x="987" y="476"/>
                      <a:pt x="987" y="476"/>
                    </a:cubicBezTo>
                    <a:cubicBezTo>
                      <a:pt x="829" y="476"/>
                      <a:pt x="908" y="357"/>
                      <a:pt x="987" y="238"/>
                    </a:cubicBezTo>
                    <a:cubicBezTo>
                      <a:pt x="987" y="238"/>
                      <a:pt x="987" y="199"/>
                      <a:pt x="987" y="199"/>
                    </a:cubicBezTo>
                    <a:cubicBezTo>
                      <a:pt x="987" y="159"/>
                      <a:pt x="987" y="119"/>
                      <a:pt x="987" y="80"/>
                    </a:cubicBezTo>
                    <a:cubicBezTo>
                      <a:pt x="947" y="40"/>
                      <a:pt x="908" y="0"/>
                      <a:pt x="829" y="0"/>
                    </a:cubicBezTo>
                    <a:cubicBezTo>
                      <a:pt x="829" y="0"/>
                      <a:pt x="829" y="0"/>
                      <a:pt x="829" y="0"/>
                    </a:cubicBezTo>
                    <a:cubicBezTo>
                      <a:pt x="671" y="40"/>
                      <a:pt x="789" y="80"/>
                      <a:pt x="671" y="516"/>
                    </a:cubicBezTo>
                    <a:cubicBezTo>
                      <a:pt x="671" y="595"/>
                      <a:pt x="750" y="674"/>
                      <a:pt x="829" y="714"/>
                    </a:cubicBezTo>
                    <a:cubicBezTo>
                      <a:pt x="829" y="714"/>
                      <a:pt x="868" y="714"/>
                      <a:pt x="908" y="714"/>
                    </a:cubicBezTo>
                    <a:cubicBezTo>
                      <a:pt x="987" y="674"/>
                      <a:pt x="987" y="674"/>
                      <a:pt x="987" y="674"/>
                    </a:cubicBezTo>
                    <a:cubicBezTo>
                      <a:pt x="1144" y="634"/>
                      <a:pt x="1144" y="634"/>
                      <a:pt x="1144" y="634"/>
                    </a:cubicBezTo>
                    <a:cubicBezTo>
                      <a:pt x="1302" y="555"/>
                      <a:pt x="1302" y="555"/>
                      <a:pt x="1302" y="555"/>
                    </a:cubicBezTo>
                    <a:cubicBezTo>
                      <a:pt x="1223" y="634"/>
                      <a:pt x="1184" y="714"/>
                      <a:pt x="1144" y="793"/>
                    </a:cubicBezTo>
                    <a:cubicBezTo>
                      <a:pt x="1066" y="912"/>
                      <a:pt x="1026" y="991"/>
                      <a:pt x="987" y="1070"/>
                    </a:cubicBezTo>
                    <a:cubicBezTo>
                      <a:pt x="908" y="1149"/>
                      <a:pt x="868" y="1229"/>
                      <a:pt x="829" y="1308"/>
                    </a:cubicBezTo>
                    <a:cubicBezTo>
                      <a:pt x="789" y="1387"/>
                      <a:pt x="711" y="1506"/>
                      <a:pt x="671" y="1585"/>
                    </a:cubicBezTo>
                    <a:cubicBezTo>
                      <a:pt x="474" y="1744"/>
                      <a:pt x="119" y="1585"/>
                      <a:pt x="0" y="1744"/>
                    </a:cubicBezTo>
                    <a:cubicBezTo>
                      <a:pt x="40" y="1942"/>
                      <a:pt x="316" y="1981"/>
                      <a:pt x="434" y="1981"/>
                    </a:cubicBezTo>
                    <a:cubicBezTo>
                      <a:pt x="356" y="2100"/>
                      <a:pt x="277" y="2457"/>
                      <a:pt x="553" y="2457"/>
                    </a:cubicBezTo>
                    <a:cubicBezTo>
                      <a:pt x="592" y="2457"/>
                      <a:pt x="632" y="2457"/>
                      <a:pt x="711" y="2457"/>
                    </a:cubicBezTo>
                    <a:cubicBezTo>
                      <a:pt x="750" y="2496"/>
                      <a:pt x="789" y="2496"/>
                      <a:pt x="829" y="2496"/>
                    </a:cubicBezTo>
                    <a:cubicBezTo>
                      <a:pt x="829" y="2496"/>
                      <a:pt x="868" y="2496"/>
                      <a:pt x="868" y="2496"/>
                    </a:cubicBezTo>
                    <a:cubicBezTo>
                      <a:pt x="908" y="2496"/>
                      <a:pt x="947" y="2496"/>
                      <a:pt x="987" y="2496"/>
                    </a:cubicBezTo>
                    <a:cubicBezTo>
                      <a:pt x="1026" y="2496"/>
                      <a:pt x="1066" y="2496"/>
                      <a:pt x="1144" y="2496"/>
                    </a:cubicBezTo>
                    <a:cubicBezTo>
                      <a:pt x="1184" y="2496"/>
                      <a:pt x="1223" y="2496"/>
                      <a:pt x="1263" y="2496"/>
                    </a:cubicBezTo>
                    <a:cubicBezTo>
                      <a:pt x="1381" y="2457"/>
                      <a:pt x="1460" y="2417"/>
                      <a:pt x="1539" y="2378"/>
                    </a:cubicBezTo>
                    <a:cubicBezTo>
                      <a:pt x="1657" y="2219"/>
                      <a:pt x="1736" y="2021"/>
                      <a:pt x="1815" y="1823"/>
                    </a:cubicBezTo>
                    <a:cubicBezTo>
                      <a:pt x="1894" y="1863"/>
                      <a:pt x="1973" y="1863"/>
                      <a:pt x="2052" y="1902"/>
                    </a:cubicBezTo>
                    <a:cubicBezTo>
                      <a:pt x="2210" y="1863"/>
                      <a:pt x="2288" y="1823"/>
                      <a:pt x="2288" y="1744"/>
                    </a:cubicBezTo>
                    <a:cubicBezTo>
                      <a:pt x="2288" y="1664"/>
                      <a:pt x="2288" y="1664"/>
                      <a:pt x="2288" y="1664"/>
                    </a:cubicBezTo>
                    <a:cubicBezTo>
                      <a:pt x="2249" y="1585"/>
                      <a:pt x="2170" y="1506"/>
                      <a:pt x="1973" y="1506"/>
                    </a:cubicBezTo>
                    <a:moveTo>
                      <a:pt x="1144" y="1189"/>
                    </a:moveTo>
                    <a:cubicBezTo>
                      <a:pt x="1184" y="1070"/>
                      <a:pt x="1263" y="991"/>
                      <a:pt x="1263" y="1031"/>
                    </a:cubicBezTo>
                    <a:cubicBezTo>
                      <a:pt x="1302" y="1110"/>
                      <a:pt x="1223" y="1308"/>
                      <a:pt x="1144" y="1546"/>
                    </a:cubicBezTo>
                    <a:cubicBezTo>
                      <a:pt x="1105" y="1546"/>
                      <a:pt x="1105" y="1546"/>
                      <a:pt x="1105" y="1585"/>
                    </a:cubicBezTo>
                    <a:cubicBezTo>
                      <a:pt x="1105" y="1585"/>
                      <a:pt x="1026" y="1625"/>
                      <a:pt x="987" y="1585"/>
                    </a:cubicBezTo>
                    <a:cubicBezTo>
                      <a:pt x="947" y="1546"/>
                      <a:pt x="1026" y="1348"/>
                      <a:pt x="1144" y="1189"/>
                    </a:cubicBezTo>
                    <a:moveTo>
                      <a:pt x="829" y="2219"/>
                    </a:moveTo>
                    <a:cubicBezTo>
                      <a:pt x="750" y="2259"/>
                      <a:pt x="632" y="2219"/>
                      <a:pt x="711" y="2140"/>
                    </a:cubicBezTo>
                    <a:cubicBezTo>
                      <a:pt x="711" y="2140"/>
                      <a:pt x="750" y="2061"/>
                      <a:pt x="789" y="1981"/>
                    </a:cubicBezTo>
                    <a:cubicBezTo>
                      <a:pt x="789" y="1981"/>
                      <a:pt x="829" y="1942"/>
                      <a:pt x="829" y="1942"/>
                    </a:cubicBezTo>
                    <a:cubicBezTo>
                      <a:pt x="868" y="1942"/>
                      <a:pt x="868" y="1942"/>
                      <a:pt x="908" y="1902"/>
                    </a:cubicBezTo>
                    <a:cubicBezTo>
                      <a:pt x="947" y="1902"/>
                      <a:pt x="947" y="1902"/>
                      <a:pt x="987" y="1902"/>
                    </a:cubicBezTo>
                    <a:cubicBezTo>
                      <a:pt x="987" y="1902"/>
                      <a:pt x="987" y="1942"/>
                      <a:pt x="987" y="1981"/>
                    </a:cubicBezTo>
                    <a:cubicBezTo>
                      <a:pt x="947" y="1981"/>
                      <a:pt x="947" y="1981"/>
                      <a:pt x="947" y="1981"/>
                    </a:cubicBezTo>
                    <a:cubicBezTo>
                      <a:pt x="947" y="2061"/>
                      <a:pt x="908" y="2100"/>
                      <a:pt x="868" y="2140"/>
                    </a:cubicBezTo>
                    <a:cubicBezTo>
                      <a:pt x="868" y="2180"/>
                      <a:pt x="868" y="2180"/>
                      <a:pt x="829" y="2219"/>
                    </a:cubicBezTo>
                    <a:moveTo>
                      <a:pt x="1144" y="2378"/>
                    </a:moveTo>
                    <a:cubicBezTo>
                      <a:pt x="1105" y="2378"/>
                      <a:pt x="1105" y="2378"/>
                      <a:pt x="1105" y="2378"/>
                    </a:cubicBezTo>
                    <a:cubicBezTo>
                      <a:pt x="1066" y="2378"/>
                      <a:pt x="1066" y="2378"/>
                      <a:pt x="1066" y="2378"/>
                    </a:cubicBezTo>
                    <a:cubicBezTo>
                      <a:pt x="1026" y="2378"/>
                      <a:pt x="987" y="2378"/>
                      <a:pt x="987" y="2378"/>
                    </a:cubicBezTo>
                    <a:cubicBezTo>
                      <a:pt x="947" y="2378"/>
                      <a:pt x="947" y="2338"/>
                      <a:pt x="947" y="2298"/>
                    </a:cubicBezTo>
                    <a:cubicBezTo>
                      <a:pt x="947" y="2298"/>
                      <a:pt x="947" y="2298"/>
                      <a:pt x="987" y="2298"/>
                    </a:cubicBezTo>
                    <a:cubicBezTo>
                      <a:pt x="987" y="2259"/>
                      <a:pt x="987" y="2259"/>
                      <a:pt x="987" y="2219"/>
                    </a:cubicBezTo>
                    <a:cubicBezTo>
                      <a:pt x="1026" y="2180"/>
                      <a:pt x="1105" y="2259"/>
                      <a:pt x="1144" y="2298"/>
                    </a:cubicBezTo>
                    <a:cubicBezTo>
                      <a:pt x="1144" y="2298"/>
                      <a:pt x="1144" y="2298"/>
                      <a:pt x="1144" y="2298"/>
                    </a:cubicBezTo>
                    <a:cubicBezTo>
                      <a:pt x="1184" y="2378"/>
                      <a:pt x="1184" y="2378"/>
                      <a:pt x="1144" y="2378"/>
                    </a:cubicBezTo>
                    <a:moveTo>
                      <a:pt x="1539" y="2061"/>
                    </a:moveTo>
                    <a:cubicBezTo>
                      <a:pt x="1500" y="2140"/>
                      <a:pt x="1460" y="2219"/>
                      <a:pt x="1421" y="2259"/>
                    </a:cubicBezTo>
                    <a:cubicBezTo>
                      <a:pt x="1421" y="2298"/>
                      <a:pt x="1342" y="2338"/>
                      <a:pt x="1263" y="2298"/>
                    </a:cubicBezTo>
                    <a:cubicBezTo>
                      <a:pt x="1184" y="2259"/>
                      <a:pt x="1144" y="2259"/>
                      <a:pt x="1144" y="2219"/>
                    </a:cubicBezTo>
                    <a:cubicBezTo>
                      <a:pt x="1105" y="2180"/>
                      <a:pt x="1066" y="2180"/>
                      <a:pt x="1066" y="2180"/>
                    </a:cubicBezTo>
                    <a:cubicBezTo>
                      <a:pt x="1026" y="2140"/>
                      <a:pt x="1105" y="2021"/>
                      <a:pt x="1144" y="1981"/>
                    </a:cubicBezTo>
                    <a:cubicBezTo>
                      <a:pt x="1144" y="1942"/>
                      <a:pt x="1144" y="1902"/>
                      <a:pt x="1144" y="1902"/>
                    </a:cubicBezTo>
                    <a:cubicBezTo>
                      <a:pt x="1184" y="1863"/>
                      <a:pt x="1421" y="1823"/>
                      <a:pt x="1539" y="1823"/>
                    </a:cubicBezTo>
                    <a:cubicBezTo>
                      <a:pt x="1578" y="1823"/>
                      <a:pt x="1578" y="1823"/>
                      <a:pt x="1578" y="1823"/>
                    </a:cubicBezTo>
                    <a:cubicBezTo>
                      <a:pt x="1657" y="1783"/>
                      <a:pt x="1578" y="1942"/>
                      <a:pt x="1539" y="2061"/>
                    </a:cubicBezTo>
                    <a:moveTo>
                      <a:pt x="1697" y="1546"/>
                    </a:moveTo>
                    <a:cubicBezTo>
                      <a:pt x="1618" y="1546"/>
                      <a:pt x="1578" y="1585"/>
                      <a:pt x="1539" y="1585"/>
                    </a:cubicBezTo>
                    <a:cubicBezTo>
                      <a:pt x="1460" y="1585"/>
                      <a:pt x="1342" y="1585"/>
                      <a:pt x="1302" y="1585"/>
                    </a:cubicBezTo>
                    <a:cubicBezTo>
                      <a:pt x="1223" y="1585"/>
                      <a:pt x="1460" y="1229"/>
                      <a:pt x="1539" y="1149"/>
                    </a:cubicBezTo>
                    <a:cubicBezTo>
                      <a:pt x="1539" y="1149"/>
                      <a:pt x="1539" y="1149"/>
                      <a:pt x="1539" y="1149"/>
                    </a:cubicBezTo>
                    <a:cubicBezTo>
                      <a:pt x="1578" y="1110"/>
                      <a:pt x="1539" y="1070"/>
                      <a:pt x="1578" y="1070"/>
                    </a:cubicBezTo>
                    <a:cubicBezTo>
                      <a:pt x="1815" y="1031"/>
                      <a:pt x="1776" y="1427"/>
                      <a:pt x="1697" y="1546"/>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95" name="Freeform 131"/>
              <p:cNvSpPr/>
              <p:nvPr/>
            </p:nvSpPr>
            <p:spPr bwMode="auto">
              <a:xfrm>
                <a:off x="7594451" y="4493102"/>
                <a:ext cx="543381" cy="509631"/>
              </a:xfrm>
              <a:custGeom>
                <a:avLst/>
                <a:gdLst>
                  <a:gd name="T0" fmla="*/ 396 w 2688"/>
                  <a:gd name="T1" fmla="*/ 948 h 2528"/>
                  <a:gd name="T2" fmla="*/ 752 w 2688"/>
                  <a:gd name="T3" fmla="*/ 790 h 2528"/>
                  <a:gd name="T4" fmla="*/ 752 w 2688"/>
                  <a:gd name="T5" fmla="*/ 237 h 2528"/>
                  <a:gd name="T6" fmla="*/ 1028 w 2688"/>
                  <a:gd name="T7" fmla="*/ 435 h 2528"/>
                  <a:gd name="T8" fmla="*/ 1068 w 2688"/>
                  <a:gd name="T9" fmla="*/ 632 h 2528"/>
                  <a:gd name="T10" fmla="*/ 1186 w 2688"/>
                  <a:gd name="T11" fmla="*/ 909 h 2528"/>
                  <a:gd name="T12" fmla="*/ 1107 w 2688"/>
                  <a:gd name="T13" fmla="*/ 948 h 2528"/>
                  <a:gd name="T14" fmla="*/ 1068 w 2688"/>
                  <a:gd name="T15" fmla="*/ 1225 h 2528"/>
                  <a:gd name="T16" fmla="*/ 910 w 2688"/>
                  <a:gd name="T17" fmla="*/ 1462 h 2528"/>
                  <a:gd name="T18" fmla="*/ 949 w 2688"/>
                  <a:gd name="T19" fmla="*/ 1620 h 2528"/>
                  <a:gd name="T20" fmla="*/ 1305 w 2688"/>
                  <a:gd name="T21" fmla="*/ 1541 h 2528"/>
                  <a:gd name="T22" fmla="*/ 1621 w 2688"/>
                  <a:gd name="T23" fmla="*/ 1146 h 2528"/>
                  <a:gd name="T24" fmla="*/ 1424 w 2688"/>
                  <a:gd name="T25" fmla="*/ 1146 h 2528"/>
                  <a:gd name="T26" fmla="*/ 1226 w 2688"/>
                  <a:gd name="T27" fmla="*/ 988 h 2528"/>
                  <a:gd name="T28" fmla="*/ 1265 w 2688"/>
                  <a:gd name="T29" fmla="*/ 830 h 2528"/>
                  <a:gd name="T30" fmla="*/ 1424 w 2688"/>
                  <a:gd name="T31" fmla="*/ 869 h 2528"/>
                  <a:gd name="T32" fmla="*/ 1740 w 2688"/>
                  <a:gd name="T33" fmla="*/ 751 h 2528"/>
                  <a:gd name="T34" fmla="*/ 1858 w 2688"/>
                  <a:gd name="T35" fmla="*/ 474 h 2528"/>
                  <a:gd name="T36" fmla="*/ 1582 w 2688"/>
                  <a:gd name="T37" fmla="*/ 514 h 2528"/>
                  <a:gd name="T38" fmla="*/ 1503 w 2688"/>
                  <a:gd name="T39" fmla="*/ 316 h 2528"/>
                  <a:gd name="T40" fmla="*/ 2056 w 2688"/>
                  <a:gd name="T41" fmla="*/ 40 h 2528"/>
                  <a:gd name="T42" fmla="*/ 2333 w 2688"/>
                  <a:gd name="T43" fmla="*/ 158 h 2528"/>
                  <a:gd name="T44" fmla="*/ 2214 w 2688"/>
                  <a:gd name="T45" fmla="*/ 277 h 2528"/>
                  <a:gd name="T46" fmla="*/ 1977 w 2688"/>
                  <a:gd name="T47" fmla="*/ 356 h 2528"/>
                  <a:gd name="T48" fmla="*/ 2135 w 2688"/>
                  <a:gd name="T49" fmla="*/ 553 h 2528"/>
                  <a:gd name="T50" fmla="*/ 2214 w 2688"/>
                  <a:gd name="T51" fmla="*/ 553 h 2528"/>
                  <a:gd name="T52" fmla="*/ 2293 w 2688"/>
                  <a:gd name="T53" fmla="*/ 514 h 2528"/>
                  <a:gd name="T54" fmla="*/ 2491 w 2688"/>
                  <a:gd name="T55" fmla="*/ 435 h 2528"/>
                  <a:gd name="T56" fmla="*/ 2570 w 2688"/>
                  <a:gd name="T57" fmla="*/ 632 h 2528"/>
                  <a:gd name="T58" fmla="*/ 2293 w 2688"/>
                  <a:gd name="T59" fmla="*/ 751 h 2528"/>
                  <a:gd name="T60" fmla="*/ 2135 w 2688"/>
                  <a:gd name="T61" fmla="*/ 830 h 2528"/>
                  <a:gd name="T62" fmla="*/ 1621 w 2688"/>
                  <a:gd name="T63" fmla="*/ 1501 h 2528"/>
                  <a:gd name="T64" fmla="*/ 1384 w 2688"/>
                  <a:gd name="T65" fmla="*/ 1738 h 2528"/>
                  <a:gd name="T66" fmla="*/ 1463 w 2688"/>
                  <a:gd name="T67" fmla="*/ 1936 h 2528"/>
                  <a:gd name="T68" fmla="*/ 1305 w 2688"/>
                  <a:gd name="T69" fmla="*/ 2015 h 2528"/>
                  <a:gd name="T70" fmla="*/ 910 w 2688"/>
                  <a:gd name="T71" fmla="*/ 1738 h 2528"/>
                  <a:gd name="T72" fmla="*/ 949 w 2688"/>
                  <a:gd name="T73" fmla="*/ 2291 h 2528"/>
                  <a:gd name="T74" fmla="*/ 949 w 2688"/>
                  <a:gd name="T75" fmla="*/ 2449 h 2528"/>
                  <a:gd name="T76" fmla="*/ 752 w 2688"/>
                  <a:gd name="T77" fmla="*/ 1857 h 2528"/>
                  <a:gd name="T78" fmla="*/ 672 w 2688"/>
                  <a:gd name="T79" fmla="*/ 1620 h 2528"/>
                  <a:gd name="T80" fmla="*/ 198 w 2688"/>
                  <a:gd name="T81" fmla="*/ 2212 h 2528"/>
                  <a:gd name="T82" fmla="*/ 119 w 2688"/>
                  <a:gd name="T83" fmla="*/ 2054 h 2528"/>
                  <a:gd name="T84" fmla="*/ 712 w 2688"/>
                  <a:gd name="T85" fmla="*/ 1343 h 2528"/>
                  <a:gd name="T86" fmla="*/ 514 w 2688"/>
                  <a:gd name="T87" fmla="*/ 1264 h 2528"/>
                  <a:gd name="T88" fmla="*/ 159 w 2688"/>
                  <a:gd name="T89" fmla="*/ 1106 h 2528"/>
                  <a:gd name="T90" fmla="*/ 119 w 2688"/>
                  <a:gd name="T91" fmla="*/ 948 h 2528"/>
                  <a:gd name="T92" fmla="*/ 396 w 2688"/>
                  <a:gd name="T93" fmla="*/ 948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88" h="2528">
                    <a:moveTo>
                      <a:pt x="396" y="948"/>
                    </a:moveTo>
                    <a:cubicBezTo>
                      <a:pt x="514" y="909"/>
                      <a:pt x="633" y="830"/>
                      <a:pt x="752" y="790"/>
                    </a:cubicBezTo>
                    <a:cubicBezTo>
                      <a:pt x="791" y="711"/>
                      <a:pt x="752" y="514"/>
                      <a:pt x="752" y="237"/>
                    </a:cubicBezTo>
                    <a:cubicBezTo>
                      <a:pt x="752" y="119"/>
                      <a:pt x="989" y="237"/>
                      <a:pt x="1028" y="435"/>
                    </a:cubicBezTo>
                    <a:cubicBezTo>
                      <a:pt x="949" y="751"/>
                      <a:pt x="989" y="672"/>
                      <a:pt x="1068" y="632"/>
                    </a:cubicBezTo>
                    <a:cubicBezTo>
                      <a:pt x="1226" y="553"/>
                      <a:pt x="1265" y="869"/>
                      <a:pt x="1186" y="909"/>
                    </a:cubicBezTo>
                    <a:cubicBezTo>
                      <a:pt x="1107" y="948"/>
                      <a:pt x="1107" y="948"/>
                      <a:pt x="1107" y="948"/>
                    </a:cubicBezTo>
                    <a:cubicBezTo>
                      <a:pt x="1068" y="948"/>
                      <a:pt x="1028" y="1067"/>
                      <a:pt x="1068" y="1225"/>
                    </a:cubicBezTo>
                    <a:cubicBezTo>
                      <a:pt x="1028" y="1343"/>
                      <a:pt x="989" y="1383"/>
                      <a:pt x="910" y="1462"/>
                    </a:cubicBezTo>
                    <a:cubicBezTo>
                      <a:pt x="910" y="1541"/>
                      <a:pt x="870" y="1620"/>
                      <a:pt x="949" y="1620"/>
                    </a:cubicBezTo>
                    <a:cubicBezTo>
                      <a:pt x="1265" y="1659"/>
                      <a:pt x="1226" y="1699"/>
                      <a:pt x="1305" y="1541"/>
                    </a:cubicBezTo>
                    <a:cubicBezTo>
                      <a:pt x="1621" y="1146"/>
                      <a:pt x="1621" y="1146"/>
                      <a:pt x="1621" y="1146"/>
                    </a:cubicBezTo>
                    <a:cubicBezTo>
                      <a:pt x="1700" y="988"/>
                      <a:pt x="1503" y="1146"/>
                      <a:pt x="1424" y="1146"/>
                    </a:cubicBezTo>
                    <a:cubicBezTo>
                      <a:pt x="1344" y="1106"/>
                      <a:pt x="1305" y="1067"/>
                      <a:pt x="1226" y="988"/>
                    </a:cubicBezTo>
                    <a:cubicBezTo>
                      <a:pt x="1226" y="909"/>
                      <a:pt x="1186" y="869"/>
                      <a:pt x="1265" y="830"/>
                    </a:cubicBezTo>
                    <a:cubicBezTo>
                      <a:pt x="1265" y="830"/>
                      <a:pt x="1344" y="869"/>
                      <a:pt x="1424" y="869"/>
                    </a:cubicBezTo>
                    <a:cubicBezTo>
                      <a:pt x="1503" y="830"/>
                      <a:pt x="1661" y="790"/>
                      <a:pt x="1740" y="751"/>
                    </a:cubicBezTo>
                    <a:cubicBezTo>
                      <a:pt x="1819" y="711"/>
                      <a:pt x="1858" y="632"/>
                      <a:pt x="1858" y="474"/>
                    </a:cubicBezTo>
                    <a:cubicBezTo>
                      <a:pt x="1819" y="395"/>
                      <a:pt x="1700" y="474"/>
                      <a:pt x="1582" y="514"/>
                    </a:cubicBezTo>
                    <a:cubicBezTo>
                      <a:pt x="1424" y="435"/>
                      <a:pt x="1344" y="395"/>
                      <a:pt x="1503" y="316"/>
                    </a:cubicBezTo>
                    <a:cubicBezTo>
                      <a:pt x="1740" y="237"/>
                      <a:pt x="1858" y="158"/>
                      <a:pt x="2056" y="40"/>
                    </a:cubicBezTo>
                    <a:cubicBezTo>
                      <a:pt x="2175" y="0"/>
                      <a:pt x="2254" y="79"/>
                      <a:pt x="2333" y="158"/>
                    </a:cubicBezTo>
                    <a:cubicBezTo>
                      <a:pt x="2333" y="198"/>
                      <a:pt x="2293" y="237"/>
                      <a:pt x="2214" y="277"/>
                    </a:cubicBezTo>
                    <a:cubicBezTo>
                      <a:pt x="2135" y="316"/>
                      <a:pt x="2016" y="356"/>
                      <a:pt x="1977" y="356"/>
                    </a:cubicBezTo>
                    <a:cubicBezTo>
                      <a:pt x="1858" y="356"/>
                      <a:pt x="2016" y="514"/>
                      <a:pt x="2135" y="553"/>
                    </a:cubicBezTo>
                    <a:cubicBezTo>
                      <a:pt x="2175" y="593"/>
                      <a:pt x="2214" y="553"/>
                      <a:pt x="2214" y="553"/>
                    </a:cubicBezTo>
                    <a:cubicBezTo>
                      <a:pt x="2254" y="553"/>
                      <a:pt x="2293" y="553"/>
                      <a:pt x="2293" y="514"/>
                    </a:cubicBezTo>
                    <a:cubicBezTo>
                      <a:pt x="2214" y="356"/>
                      <a:pt x="2491" y="395"/>
                      <a:pt x="2491" y="435"/>
                    </a:cubicBezTo>
                    <a:cubicBezTo>
                      <a:pt x="2530" y="395"/>
                      <a:pt x="2688" y="553"/>
                      <a:pt x="2570" y="632"/>
                    </a:cubicBezTo>
                    <a:cubicBezTo>
                      <a:pt x="2491" y="672"/>
                      <a:pt x="2372" y="711"/>
                      <a:pt x="2293" y="751"/>
                    </a:cubicBezTo>
                    <a:cubicBezTo>
                      <a:pt x="2214" y="830"/>
                      <a:pt x="2175" y="790"/>
                      <a:pt x="2135" y="830"/>
                    </a:cubicBezTo>
                    <a:cubicBezTo>
                      <a:pt x="1858" y="1027"/>
                      <a:pt x="1779" y="1383"/>
                      <a:pt x="1621" y="1501"/>
                    </a:cubicBezTo>
                    <a:cubicBezTo>
                      <a:pt x="1582" y="1541"/>
                      <a:pt x="1424" y="1659"/>
                      <a:pt x="1384" y="1738"/>
                    </a:cubicBezTo>
                    <a:cubicBezTo>
                      <a:pt x="1344" y="1817"/>
                      <a:pt x="1542" y="1778"/>
                      <a:pt x="1463" y="1936"/>
                    </a:cubicBezTo>
                    <a:cubicBezTo>
                      <a:pt x="1424" y="1975"/>
                      <a:pt x="1384" y="2015"/>
                      <a:pt x="1305" y="2015"/>
                    </a:cubicBezTo>
                    <a:cubicBezTo>
                      <a:pt x="1147" y="1896"/>
                      <a:pt x="1107" y="1817"/>
                      <a:pt x="910" y="1738"/>
                    </a:cubicBezTo>
                    <a:cubicBezTo>
                      <a:pt x="910" y="1738"/>
                      <a:pt x="870" y="1936"/>
                      <a:pt x="949" y="2291"/>
                    </a:cubicBezTo>
                    <a:cubicBezTo>
                      <a:pt x="989" y="2331"/>
                      <a:pt x="989" y="2331"/>
                      <a:pt x="949" y="2449"/>
                    </a:cubicBezTo>
                    <a:cubicBezTo>
                      <a:pt x="831" y="2528"/>
                      <a:pt x="791" y="2212"/>
                      <a:pt x="752" y="1857"/>
                    </a:cubicBezTo>
                    <a:cubicBezTo>
                      <a:pt x="712" y="1620"/>
                      <a:pt x="791" y="1462"/>
                      <a:pt x="672" y="1620"/>
                    </a:cubicBezTo>
                    <a:cubicBezTo>
                      <a:pt x="514" y="1857"/>
                      <a:pt x="356" y="2094"/>
                      <a:pt x="198" y="2212"/>
                    </a:cubicBezTo>
                    <a:cubicBezTo>
                      <a:pt x="119" y="2252"/>
                      <a:pt x="0" y="2252"/>
                      <a:pt x="119" y="2054"/>
                    </a:cubicBezTo>
                    <a:cubicBezTo>
                      <a:pt x="356" y="1857"/>
                      <a:pt x="514" y="1620"/>
                      <a:pt x="712" y="1343"/>
                    </a:cubicBezTo>
                    <a:cubicBezTo>
                      <a:pt x="752" y="1185"/>
                      <a:pt x="712" y="1185"/>
                      <a:pt x="514" y="1264"/>
                    </a:cubicBezTo>
                    <a:cubicBezTo>
                      <a:pt x="356" y="1304"/>
                      <a:pt x="238" y="1225"/>
                      <a:pt x="159" y="1106"/>
                    </a:cubicBezTo>
                    <a:cubicBezTo>
                      <a:pt x="80" y="1027"/>
                      <a:pt x="80" y="988"/>
                      <a:pt x="119" y="948"/>
                    </a:cubicBezTo>
                    <a:cubicBezTo>
                      <a:pt x="159" y="909"/>
                      <a:pt x="198" y="909"/>
                      <a:pt x="396" y="948"/>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96" name="Freeform 132"/>
              <p:cNvSpPr/>
              <p:nvPr/>
            </p:nvSpPr>
            <p:spPr bwMode="auto">
              <a:xfrm>
                <a:off x="7898204" y="4827231"/>
                <a:ext cx="47250" cy="138377"/>
              </a:xfrm>
              <a:custGeom>
                <a:avLst/>
                <a:gdLst>
                  <a:gd name="T0" fmla="*/ 80 w 240"/>
                  <a:gd name="T1" fmla="*/ 41 h 688"/>
                  <a:gd name="T2" fmla="*/ 240 w 240"/>
                  <a:gd name="T3" fmla="*/ 122 h 688"/>
                  <a:gd name="T4" fmla="*/ 160 w 240"/>
                  <a:gd name="T5" fmla="*/ 567 h 688"/>
                  <a:gd name="T6" fmla="*/ 160 w 240"/>
                  <a:gd name="T7" fmla="*/ 608 h 688"/>
                  <a:gd name="T8" fmla="*/ 80 w 240"/>
                  <a:gd name="T9" fmla="*/ 648 h 688"/>
                  <a:gd name="T10" fmla="*/ 40 w 240"/>
                  <a:gd name="T11" fmla="*/ 405 h 688"/>
                  <a:gd name="T12" fmla="*/ 80 w 240"/>
                  <a:gd name="T13" fmla="*/ 243 h 688"/>
                  <a:gd name="T14" fmla="*/ 80 w 240"/>
                  <a:gd name="T15" fmla="*/ 41 h 6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688">
                    <a:moveTo>
                      <a:pt x="80" y="41"/>
                    </a:moveTo>
                    <a:cubicBezTo>
                      <a:pt x="80" y="0"/>
                      <a:pt x="240" y="0"/>
                      <a:pt x="240" y="122"/>
                    </a:cubicBezTo>
                    <a:cubicBezTo>
                      <a:pt x="200" y="324"/>
                      <a:pt x="120" y="405"/>
                      <a:pt x="160" y="567"/>
                    </a:cubicBezTo>
                    <a:cubicBezTo>
                      <a:pt x="160" y="608"/>
                      <a:pt x="160" y="608"/>
                      <a:pt x="160" y="608"/>
                    </a:cubicBezTo>
                    <a:cubicBezTo>
                      <a:pt x="160" y="688"/>
                      <a:pt x="120" y="688"/>
                      <a:pt x="80" y="648"/>
                    </a:cubicBezTo>
                    <a:cubicBezTo>
                      <a:pt x="40" y="608"/>
                      <a:pt x="0" y="567"/>
                      <a:pt x="40" y="405"/>
                    </a:cubicBezTo>
                    <a:cubicBezTo>
                      <a:pt x="40" y="365"/>
                      <a:pt x="40" y="284"/>
                      <a:pt x="80" y="243"/>
                    </a:cubicBezTo>
                    <a:cubicBezTo>
                      <a:pt x="80" y="243"/>
                      <a:pt x="80" y="81"/>
                      <a:pt x="80" y="41"/>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97" name="Freeform 133"/>
              <p:cNvSpPr/>
              <p:nvPr/>
            </p:nvSpPr>
            <p:spPr bwMode="auto">
              <a:xfrm>
                <a:off x="7962330" y="4715854"/>
                <a:ext cx="293629" cy="128251"/>
              </a:xfrm>
              <a:custGeom>
                <a:avLst/>
                <a:gdLst>
                  <a:gd name="T0" fmla="*/ 390 w 1440"/>
                  <a:gd name="T1" fmla="*/ 40 h 640"/>
                  <a:gd name="T2" fmla="*/ 1168 w 1440"/>
                  <a:gd name="T3" fmla="*/ 280 h 640"/>
                  <a:gd name="T4" fmla="*/ 1129 w 1440"/>
                  <a:gd name="T5" fmla="*/ 640 h 640"/>
                  <a:gd name="T6" fmla="*/ 623 w 1440"/>
                  <a:gd name="T7" fmla="*/ 440 h 640"/>
                  <a:gd name="T8" fmla="*/ 234 w 1440"/>
                  <a:gd name="T9" fmla="*/ 120 h 640"/>
                  <a:gd name="T10" fmla="*/ 390 w 1440"/>
                  <a:gd name="T11" fmla="*/ 40 h 640"/>
                </a:gdLst>
                <a:ahLst/>
                <a:cxnLst>
                  <a:cxn ang="0">
                    <a:pos x="T0" y="T1"/>
                  </a:cxn>
                  <a:cxn ang="0">
                    <a:pos x="T2" y="T3"/>
                  </a:cxn>
                  <a:cxn ang="0">
                    <a:pos x="T4" y="T5"/>
                  </a:cxn>
                  <a:cxn ang="0">
                    <a:pos x="T6" y="T7"/>
                  </a:cxn>
                  <a:cxn ang="0">
                    <a:pos x="T8" y="T9"/>
                  </a:cxn>
                  <a:cxn ang="0">
                    <a:pos x="T10" y="T11"/>
                  </a:cxn>
                </a:cxnLst>
                <a:rect l="0" t="0" r="r" b="b"/>
                <a:pathLst>
                  <a:path w="1440" h="640">
                    <a:moveTo>
                      <a:pt x="390" y="40"/>
                    </a:moveTo>
                    <a:cubicBezTo>
                      <a:pt x="701" y="120"/>
                      <a:pt x="896" y="160"/>
                      <a:pt x="1168" y="280"/>
                    </a:cubicBezTo>
                    <a:cubicBezTo>
                      <a:pt x="1363" y="320"/>
                      <a:pt x="1440" y="560"/>
                      <a:pt x="1129" y="640"/>
                    </a:cubicBezTo>
                    <a:cubicBezTo>
                      <a:pt x="896" y="640"/>
                      <a:pt x="740" y="560"/>
                      <a:pt x="623" y="440"/>
                    </a:cubicBezTo>
                    <a:cubicBezTo>
                      <a:pt x="351" y="200"/>
                      <a:pt x="273" y="120"/>
                      <a:pt x="234" y="120"/>
                    </a:cubicBezTo>
                    <a:cubicBezTo>
                      <a:pt x="0" y="0"/>
                      <a:pt x="234" y="0"/>
                      <a:pt x="390" y="40"/>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98" name="Freeform 134"/>
              <p:cNvSpPr/>
              <p:nvPr/>
            </p:nvSpPr>
            <p:spPr bwMode="auto">
              <a:xfrm>
                <a:off x="7952204" y="4796854"/>
                <a:ext cx="70877" cy="351003"/>
              </a:xfrm>
              <a:custGeom>
                <a:avLst/>
                <a:gdLst>
                  <a:gd name="T0" fmla="*/ 118 w 352"/>
                  <a:gd name="T1" fmla="*/ 0 h 1728"/>
                  <a:gd name="T2" fmla="*/ 352 w 352"/>
                  <a:gd name="T3" fmla="*/ 118 h 1728"/>
                  <a:gd name="T4" fmla="*/ 313 w 352"/>
                  <a:gd name="T5" fmla="*/ 668 h 1728"/>
                  <a:gd name="T6" fmla="*/ 274 w 352"/>
                  <a:gd name="T7" fmla="*/ 904 h 1728"/>
                  <a:gd name="T8" fmla="*/ 235 w 352"/>
                  <a:gd name="T9" fmla="*/ 1454 h 1728"/>
                  <a:gd name="T10" fmla="*/ 274 w 352"/>
                  <a:gd name="T11" fmla="*/ 1532 h 1728"/>
                  <a:gd name="T12" fmla="*/ 274 w 352"/>
                  <a:gd name="T13" fmla="*/ 1650 h 1728"/>
                  <a:gd name="T14" fmla="*/ 157 w 352"/>
                  <a:gd name="T15" fmla="*/ 1532 h 1728"/>
                  <a:gd name="T16" fmla="*/ 157 w 352"/>
                  <a:gd name="T17" fmla="*/ 786 h 1728"/>
                  <a:gd name="T18" fmla="*/ 79 w 352"/>
                  <a:gd name="T19" fmla="*/ 118 h 1728"/>
                  <a:gd name="T20" fmla="*/ 118 w 352"/>
                  <a:gd name="T21" fmla="*/ 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2" h="1728">
                    <a:moveTo>
                      <a:pt x="118" y="0"/>
                    </a:moveTo>
                    <a:cubicBezTo>
                      <a:pt x="274" y="0"/>
                      <a:pt x="313" y="0"/>
                      <a:pt x="352" y="118"/>
                    </a:cubicBezTo>
                    <a:cubicBezTo>
                      <a:pt x="352" y="354"/>
                      <a:pt x="352" y="590"/>
                      <a:pt x="313" y="668"/>
                    </a:cubicBezTo>
                    <a:cubicBezTo>
                      <a:pt x="313" y="747"/>
                      <a:pt x="274" y="786"/>
                      <a:pt x="274" y="904"/>
                    </a:cubicBezTo>
                    <a:cubicBezTo>
                      <a:pt x="274" y="904"/>
                      <a:pt x="274" y="1296"/>
                      <a:pt x="235" y="1454"/>
                    </a:cubicBezTo>
                    <a:cubicBezTo>
                      <a:pt x="235" y="1493"/>
                      <a:pt x="235" y="1493"/>
                      <a:pt x="274" y="1532"/>
                    </a:cubicBezTo>
                    <a:cubicBezTo>
                      <a:pt x="313" y="1571"/>
                      <a:pt x="274" y="1611"/>
                      <a:pt x="274" y="1650"/>
                    </a:cubicBezTo>
                    <a:cubicBezTo>
                      <a:pt x="274" y="1689"/>
                      <a:pt x="196" y="1728"/>
                      <a:pt x="157" y="1532"/>
                    </a:cubicBezTo>
                    <a:cubicBezTo>
                      <a:pt x="157" y="1257"/>
                      <a:pt x="157" y="1022"/>
                      <a:pt x="157" y="786"/>
                    </a:cubicBezTo>
                    <a:cubicBezTo>
                      <a:pt x="118" y="629"/>
                      <a:pt x="235" y="315"/>
                      <a:pt x="79" y="118"/>
                    </a:cubicBezTo>
                    <a:cubicBezTo>
                      <a:pt x="0" y="79"/>
                      <a:pt x="40" y="40"/>
                      <a:pt x="118" y="0"/>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99" name="Freeform 135"/>
              <p:cNvSpPr/>
              <p:nvPr/>
            </p:nvSpPr>
            <p:spPr bwMode="auto">
              <a:xfrm>
                <a:off x="8303208" y="4496478"/>
                <a:ext cx="610882" cy="340879"/>
              </a:xfrm>
              <a:custGeom>
                <a:avLst/>
                <a:gdLst>
                  <a:gd name="T0" fmla="*/ 1900 w 3008"/>
                  <a:gd name="T1" fmla="*/ 800 h 1680"/>
                  <a:gd name="T2" fmla="*/ 1584 w 3008"/>
                  <a:gd name="T3" fmla="*/ 840 h 1680"/>
                  <a:gd name="T4" fmla="*/ 1742 w 3008"/>
                  <a:gd name="T5" fmla="*/ 720 h 1680"/>
                  <a:gd name="T6" fmla="*/ 1861 w 3008"/>
                  <a:gd name="T7" fmla="*/ 640 h 1680"/>
                  <a:gd name="T8" fmla="*/ 1861 w 3008"/>
                  <a:gd name="T9" fmla="*/ 640 h 1680"/>
                  <a:gd name="T10" fmla="*/ 2059 w 3008"/>
                  <a:gd name="T11" fmla="*/ 520 h 1680"/>
                  <a:gd name="T12" fmla="*/ 2256 w 3008"/>
                  <a:gd name="T13" fmla="*/ 440 h 1680"/>
                  <a:gd name="T14" fmla="*/ 2296 w 3008"/>
                  <a:gd name="T15" fmla="*/ 200 h 1680"/>
                  <a:gd name="T16" fmla="*/ 1663 w 3008"/>
                  <a:gd name="T17" fmla="*/ 80 h 1680"/>
                  <a:gd name="T18" fmla="*/ 1504 w 3008"/>
                  <a:gd name="T19" fmla="*/ 120 h 1680"/>
                  <a:gd name="T20" fmla="*/ 1544 w 3008"/>
                  <a:gd name="T21" fmla="*/ 160 h 1680"/>
                  <a:gd name="T22" fmla="*/ 1544 w 3008"/>
                  <a:gd name="T23" fmla="*/ 280 h 1680"/>
                  <a:gd name="T24" fmla="*/ 1584 w 3008"/>
                  <a:gd name="T25" fmla="*/ 320 h 1680"/>
                  <a:gd name="T26" fmla="*/ 1623 w 3008"/>
                  <a:gd name="T27" fmla="*/ 360 h 1680"/>
                  <a:gd name="T28" fmla="*/ 1544 w 3008"/>
                  <a:gd name="T29" fmla="*/ 400 h 1680"/>
                  <a:gd name="T30" fmla="*/ 1504 w 3008"/>
                  <a:gd name="T31" fmla="*/ 360 h 1680"/>
                  <a:gd name="T32" fmla="*/ 1544 w 3008"/>
                  <a:gd name="T33" fmla="*/ 320 h 1680"/>
                  <a:gd name="T34" fmla="*/ 1504 w 3008"/>
                  <a:gd name="T35" fmla="*/ 200 h 1680"/>
                  <a:gd name="T36" fmla="*/ 1425 w 3008"/>
                  <a:gd name="T37" fmla="*/ 40 h 1680"/>
                  <a:gd name="T38" fmla="*/ 1267 w 3008"/>
                  <a:gd name="T39" fmla="*/ 40 h 1680"/>
                  <a:gd name="T40" fmla="*/ 1188 w 3008"/>
                  <a:gd name="T41" fmla="*/ 120 h 1680"/>
                  <a:gd name="T42" fmla="*/ 1227 w 3008"/>
                  <a:gd name="T43" fmla="*/ 480 h 1680"/>
                  <a:gd name="T44" fmla="*/ 1188 w 3008"/>
                  <a:gd name="T45" fmla="*/ 520 h 1680"/>
                  <a:gd name="T46" fmla="*/ 1109 w 3008"/>
                  <a:gd name="T47" fmla="*/ 480 h 1680"/>
                  <a:gd name="T48" fmla="*/ 950 w 3008"/>
                  <a:gd name="T49" fmla="*/ 280 h 1680"/>
                  <a:gd name="T50" fmla="*/ 594 w 3008"/>
                  <a:gd name="T51" fmla="*/ 120 h 1680"/>
                  <a:gd name="T52" fmla="*/ 515 w 3008"/>
                  <a:gd name="T53" fmla="*/ 360 h 1680"/>
                  <a:gd name="T54" fmla="*/ 911 w 3008"/>
                  <a:gd name="T55" fmla="*/ 920 h 1680"/>
                  <a:gd name="T56" fmla="*/ 1109 w 3008"/>
                  <a:gd name="T57" fmla="*/ 760 h 1680"/>
                  <a:gd name="T58" fmla="*/ 1188 w 3008"/>
                  <a:gd name="T59" fmla="*/ 640 h 1680"/>
                  <a:gd name="T60" fmla="*/ 1307 w 3008"/>
                  <a:gd name="T61" fmla="*/ 680 h 1680"/>
                  <a:gd name="T62" fmla="*/ 1386 w 3008"/>
                  <a:gd name="T63" fmla="*/ 720 h 1680"/>
                  <a:gd name="T64" fmla="*/ 1386 w 3008"/>
                  <a:gd name="T65" fmla="*/ 760 h 1680"/>
                  <a:gd name="T66" fmla="*/ 634 w 3008"/>
                  <a:gd name="T67" fmla="*/ 1200 h 1680"/>
                  <a:gd name="T68" fmla="*/ 0 w 3008"/>
                  <a:gd name="T69" fmla="*/ 1560 h 1680"/>
                  <a:gd name="T70" fmla="*/ 40 w 3008"/>
                  <a:gd name="T71" fmla="*/ 1640 h 1680"/>
                  <a:gd name="T72" fmla="*/ 119 w 3008"/>
                  <a:gd name="T73" fmla="*/ 1680 h 1680"/>
                  <a:gd name="T74" fmla="*/ 357 w 3008"/>
                  <a:gd name="T75" fmla="*/ 1520 h 1680"/>
                  <a:gd name="T76" fmla="*/ 792 w 3008"/>
                  <a:gd name="T77" fmla="*/ 1440 h 1680"/>
                  <a:gd name="T78" fmla="*/ 1386 w 3008"/>
                  <a:gd name="T79" fmla="*/ 1080 h 1680"/>
                  <a:gd name="T80" fmla="*/ 2336 w 3008"/>
                  <a:gd name="T81" fmla="*/ 960 h 1680"/>
                  <a:gd name="T82" fmla="*/ 2613 w 3008"/>
                  <a:gd name="T83" fmla="*/ 76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08" h="1680">
                    <a:moveTo>
                      <a:pt x="2613" y="760"/>
                    </a:moveTo>
                    <a:cubicBezTo>
                      <a:pt x="2415" y="720"/>
                      <a:pt x="2098" y="760"/>
                      <a:pt x="1900" y="800"/>
                    </a:cubicBezTo>
                    <a:cubicBezTo>
                      <a:pt x="1663" y="880"/>
                      <a:pt x="1584" y="880"/>
                      <a:pt x="1584" y="880"/>
                    </a:cubicBezTo>
                    <a:cubicBezTo>
                      <a:pt x="1584" y="880"/>
                      <a:pt x="1584" y="840"/>
                      <a:pt x="1584" y="840"/>
                    </a:cubicBezTo>
                    <a:cubicBezTo>
                      <a:pt x="1623" y="800"/>
                      <a:pt x="1663" y="800"/>
                      <a:pt x="1702" y="760"/>
                    </a:cubicBezTo>
                    <a:cubicBezTo>
                      <a:pt x="1702" y="760"/>
                      <a:pt x="1742" y="720"/>
                      <a:pt x="1742" y="720"/>
                    </a:cubicBezTo>
                    <a:cubicBezTo>
                      <a:pt x="1782" y="720"/>
                      <a:pt x="1861" y="680"/>
                      <a:pt x="1861" y="640"/>
                    </a:cubicBezTo>
                    <a:cubicBezTo>
                      <a:pt x="1861" y="640"/>
                      <a:pt x="1861" y="640"/>
                      <a:pt x="1861" y="640"/>
                    </a:cubicBezTo>
                    <a:cubicBezTo>
                      <a:pt x="1861" y="640"/>
                      <a:pt x="1900" y="640"/>
                      <a:pt x="1861" y="640"/>
                    </a:cubicBezTo>
                    <a:cubicBezTo>
                      <a:pt x="1861" y="640"/>
                      <a:pt x="1861" y="640"/>
                      <a:pt x="1861" y="640"/>
                    </a:cubicBezTo>
                    <a:cubicBezTo>
                      <a:pt x="1900" y="600"/>
                      <a:pt x="1940" y="560"/>
                      <a:pt x="1979" y="560"/>
                    </a:cubicBezTo>
                    <a:cubicBezTo>
                      <a:pt x="2019" y="560"/>
                      <a:pt x="2059" y="520"/>
                      <a:pt x="2059" y="520"/>
                    </a:cubicBezTo>
                    <a:cubicBezTo>
                      <a:pt x="2098" y="520"/>
                      <a:pt x="2138" y="520"/>
                      <a:pt x="2138" y="520"/>
                    </a:cubicBezTo>
                    <a:cubicBezTo>
                      <a:pt x="2217" y="480"/>
                      <a:pt x="2256" y="480"/>
                      <a:pt x="2256" y="440"/>
                    </a:cubicBezTo>
                    <a:cubicBezTo>
                      <a:pt x="2296" y="400"/>
                      <a:pt x="2296" y="360"/>
                      <a:pt x="2296" y="320"/>
                    </a:cubicBezTo>
                    <a:cubicBezTo>
                      <a:pt x="2296" y="280"/>
                      <a:pt x="2296" y="240"/>
                      <a:pt x="2296" y="200"/>
                    </a:cubicBezTo>
                    <a:cubicBezTo>
                      <a:pt x="2256" y="160"/>
                      <a:pt x="2217" y="120"/>
                      <a:pt x="2098" y="40"/>
                    </a:cubicBezTo>
                    <a:cubicBezTo>
                      <a:pt x="1940" y="0"/>
                      <a:pt x="1782" y="0"/>
                      <a:pt x="1663" y="80"/>
                    </a:cubicBezTo>
                    <a:cubicBezTo>
                      <a:pt x="1623" y="80"/>
                      <a:pt x="1584" y="80"/>
                      <a:pt x="1544" y="80"/>
                    </a:cubicBezTo>
                    <a:cubicBezTo>
                      <a:pt x="1544" y="80"/>
                      <a:pt x="1544" y="80"/>
                      <a:pt x="1504" y="120"/>
                    </a:cubicBezTo>
                    <a:cubicBezTo>
                      <a:pt x="1504" y="120"/>
                      <a:pt x="1504" y="120"/>
                      <a:pt x="1504" y="80"/>
                    </a:cubicBezTo>
                    <a:cubicBezTo>
                      <a:pt x="1504" y="120"/>
                      <a:pt x="1504" y="120"/>
                      <a:pt x="1544" y="160"/>
                    </a:cubicBezTo>
                    <a:cubicBezTo>
                      <a:pt x="1544" y="200"/>
                      <a:pt x="1544" y="200"/>
                      <a:pt x="1544" y="240"/>
                    </a:cubicBezTo>
                    <a:cubicBezTo>
                      <a:pt x="1544" y="280"/>
                      <a:pt x="1544" y="280"/>
                      <a:pt x="1544" y="280"/>
                    </a:cubicBezTo>
                    <a:cubicBezTo>
                      <a:pt x="1544" y="280"/>
                      <a:pt x="1584" y="280"/>
                      <a:pt x="1584" y="280"/>
                    </a:cubicBezTo>
                    <a:cubicBezTo>
                      <a:pt x="1584" y="280"/>
                      <a:pt x="1584" y="280"/>
                      <a:pt x="1584" y="320"/>
                    </a:cubicBezTo>
                    <a:cubicBezTo>
                      <a:pt x="1584" y="320"/>
                      <a:pt x="1584" y="360"/>
                      <a:pt x="1584" y="360"/>
                    </a:cubicBezTo>
                    <a:cubicBezTo>
                      <a:pt x="1623" y="360"/>
                      <a:pt x="1623" y="360"/>
                      <a:pt x="1623" y="360"/>
                    </a:cubicBezTo>
                    <a:cubicBezTo>
                      <a:pt x="1584" y="400"/>
                      <a:pt x="1584" y="400"/>
                      <a:pt x="1584" y="400"/>
                    </a:cubicBezTo>
                    <a:cubicBezTo>
                      <a:pt x="1584" y="400"/>
                      <a:pt x="1584" y="400"/>
                      <a:pt x="1544" y="400"/>
                    </a:cubicBezTo>
                    <a:cubicBezTo>
                      <a:pt x="1544" y="400"/>
                      <a:pt x="1504" y="360"/>
                      <a:pt x="1504" y="360"/>
                    </a:cubicBezTo>
                    <a:cubicBezTo>
                      <a:pt x="1504" y="360"/>
                      <a:pt x="1504" y="360"/>
                      <a:pt x="1504" y="360"/>
                    </a:cubicBezTo>
                    <a:cubicBezTo>
                      <a:pt x="1504" y="320"/>
                      <a:pt x="1504" y="320"/>
                      <a:pt x="1504" y="320"/>
                    </a:cubicBezTo>
                    <a:cubicBezTo>
                      <a:pt x="1504" y="320"/>
                      <a:pt x="1544" y="360"/>
                      <a:pt x="1544" y="320"/>
                    </a:cubicBezTo>
                    <a:cubicBezTo>
                      <a:pt x="1504" y="320"/>
                      <a:pt x="1504" y="280"/>
                      <a:pt x="1504" y="280"/>
                    </a:cubicBezTo>
                    <a:cubicBezTo>
                      <a:pt x="1504" y="240"/>
                      <a:pt x="1504" y="240"/>
                      <a:pt x="1504" y="200"/>
                    </a:cubicBezTo>
                    <a:cubicBezTo>
                      <a:pt x="1504" y="80"/>
                      <a:pt x="1504" y="80"/>
                      <a:pt x="1504" y="80"/>
                    </a:cubicBezTo>
                    <a:cubicBezTo>
                      <a:pt x="1465" y="80"/>
                      <a:pt x="1425" y="80"/>
                      <a:pt x="1425" y="40"/>
                    </a:cubicBezTo>
                    <a:cubicBezTo>
                      <a:pt x="1425" y="40"/>
                      <a:pt x="1386" y="40"/>
                      <a:pt x="1386" y="40"/>
                    </a:cubicBezTo>
                    <a:cubicBezTo>
                      <a:pt x="1346" y="40"/>
                      <a:pt x="1307" y="40"/>
                      <a:pt x="1267" y="40"/>
                    </a:cubicBezTo>
                    <a:cubicBezTo>
                      <a:pt x="1227" y="40"/>
                      <a:pt x="1227" y="40"/>
                      <a:pt x="1227" y="40"/>
                    </a:cubicBezTo>
                    <a:cubicBezTo>
                      <a:pt x="1188" y="80"/>
                      <a:pt x="1188" y="120"/>
                      <a:pt x="1188" y="120"/>
                    </a:cubicBezTo>
                    <a:cubicBezTo>
                      <a:pt x="1148" y="160"/>
                      <a:pt x="1148" y="200"/>
                      <a:pt x="1148" y="240"/>
                    </a:cubicBezTo>
                    <a:cubicBezTo>
                      <a:pt x="1227" y="520"/>
                      <a:pt x="1227" y="440"/>
                      <a:pt x="1227" y="480"/>
                    </a:cubicBezTo>
                    <a:cubicBezTo>
                      <a:pt x="1227" y="520"/>
                      <a:pt x="1227" y="520"/>
                      <a:pt x="1227" y="560"/>
                    </a:cubicBezTo>
                    <a:cubicBezTo>
                      <a:pt x="1188" y="560"/>
                      <a:pt x="1188" y="520"/>
                      <a:pt x="1188" y="520"/>
                    </a:cubicBezTo>
                    <a:cubicBezTo>
                      <a:pt x="1188" y="520"/>
                      <a:pt x="1148" y="520"/>
                      <a:pt x="1148" y="520"/>
                    </a:cubicBezTo>
                    <a:cubicBezTo>
                      <a:pt x="1148" y="480"/>
                      <a:pt x="1148" y="480"/>
                      <a:pt x="1109" y="480"/>
                    </a:cubicBezTo>
                    <a:cubicBezTo>
                      <a:pt x="1109" y="440"/>
                      <a:pt x="1069" y="440"/>
                      <a:pt x="1069" y="400"/>
                    </a:cubicBezTo>
                    <a:cubicBezTo>
                      <a:pt x="1030" y="320"/>
                      <a:pt x="950" y="280"/>
                      <a:pt x="950" y="280"/>
                    </a:cubicBezTo>
                    <a:cubicBezTo>
                      <a:pt x="832" y="240"/>
                      <a:pt x="713" y="160"/>
                      <a:pt x="673" y="120"/>
                    </a:cubicBezTo>
                    <a:cubicBezTo>
                      <a:pt x="673" y="80"/>
                      <a:pt x="594" y="80"/>
                      <a:pt x="594" y="120"/>
                    </a:cubicBezTo>
                    <a:cubicBezTo>
                      <a:pt x="594" y="160"/>
                      <a:pt x="594" y="240"/>
                      <a:pt x="555" y="240"/>
                    </a:cubicBezTo>
                    <a:cubicBezTo>
                      <a:pt x="515" y="240"/>
                      <a:pt x="475" y="320"/>
                      <a:pt x="515" y="360"/>
                    </a:cubicBezTo>
                    <a:cubicBezTo>
                      <a:pt x="515" y="480"/>
                      <a:pt x="515" y="640"/>
                      <a:pt x="555" y="680"/>
                    </a:cubicBezTo>
                    <a:cubicBezTo>
                      <a:pt x="594" y="760"/>
                      <a:pt x="871" y="920"/>
                      <a:pt x="911" y="920"/>
                    </a:cubicBezTo>
                    <a:cubicBezTo>
                      <a:pt x="990" y="880"/>
                      <a:pt x="1069" y="880"/>
                      <a:pt x="1109" y="840"/>
                    </a:cubicBezTo>
                    <a:cubicBezTo>
                      <a:pt x="1148" y="840"/>
                      <a:pt x="1148" y="800"/>
                      <a:pt x="1109" y="760"/>
                    </a:cubicBezTo>
                    <a:cubicBezTo>
                      <a:pt x="1109" y="720"/>
                      <a:pt x="1109" y="680"/>
                      <a:pt x="1148" y="680"/>
                    </a:cubicBezTo>
                    <a:cubicBezTo>
                      <a:pt x="1148" y="640"/>
                      <a:pt x="1148" y="640"/>
                      <a:pt x="1188" y="640"/>
                    </a:cubicBezTo>
                    <a:cubicBezTo>
                      <a:pt x="1227" y="600"/>
                      <a:pt x="1227" y="600"/>
                      <a:pt x="1267" y="600"/>
                    </a:cubicBezTo>
                    <a:cubicBezTo>
                      <a:pt x="1307" y="640"/>
                      <a:pt x="1307" y="640"/>
                      <a:pt x="1307" y="680"/>
                    </a:cubicBezTo>
                    <a:cubicBezTo>
                      <a:pt x="1346" y="680"/>
                      <a:pt x="1346" y="680"/>
                      <a:pt x="1386" y="720"/>
                    </a:cubicBezTo>
                    <a:cubicBezTo>
                      <a:pt x="1386" y="720"/>
                      <a:pt x="1386" y="720"/>
                      <a:pt x="1386" y="720"/>
                    </a:cubicBezTo>
                    <a:cubicBezTo>
                      <a:pt x="1386" y="720"/>
                      <a:pt x="1386" y="720"/>
                      <a:pt x="1386" y="720"/>
                    </a:cubicBezTo>
                    <a:cubicBezTo>
                      <a:pt x="1386" y="720"/>
                      <a:pt x="1386" y="760"/>
                      <a:pt x="1386" y="760"/>
                    </a:cubicBezTo>
                    <a:cubicBezTo>
                      <a:pt x="1346" y="760"/>
                      <a:pt x="1267" y="760"/>
                      <a:pt x="1227" y="800"/>
                    </a:cubicBezTo>
                    <a:cubicBezTo>
                      <a:pt x="990" y="960"/>
                      <a:pt x="871" y="1080"/>
                      <a:pt x="634" y="1200"/>
                    </a:cubicBezTo>
                    <a:cubicBezTo>
                      <a:pt x="357" y="1280"/>
                      <a:pt x="40" y="1400"/>
                      <a:pt x="0" y="1520"/>
                    </a:cubicBezTo>
                    <a:cubicBezTo>
                      <a:pt x="0" y="1560"/>
                      <a:pt x="0" y="1560"/>
                      <a:pt x="0" y="1560"/>
                    </a:cubicBezTo>
                    <a:cubicBezTo>
                      <a:pt x="0" y="1600"/>
                      <a:pt x="0" y="1600"/>
                      <a:pt x="0" y="1600"/>
                    </a:cubicBezTo>
                    <a:cubicBezTo>
                      <a:pt x="40" y="1640"/>
                      <a:pt x="40" y="1640"/>
                      <a:pt x="40" y="1640"/>
                    </a:cubicBezTo>
                    <a:cubicBezTo>
                      <a:pt x="40" y="1680"/>
                      <a:pt x="40" y="1680"/>
                      <a:pt x="40" y="1680"/>
                    </a:cubicBezTo>
                    <a:cubicBezTo>
                      <a:pt x="80" y="1680"/>
                      <a:pt x="80" y="1680"/>
                      <a:pt x="119" y="1680"/>
                    </a:cubicBezTo>
                    <a:cubicBezTo>
                      <a:pt x="159" y="1640"/>
                      <a:pt x="198" y="1640"/>
                      <a:pt x="238" y="1600"/>
                    </a:cubicBezTo>
                    <a:cubicBezTo>
                      <a:pt x="278" y="1600"/>
                      <a:pt x="317" y="1560"/>
                      <a:pt x="357" y="1520"/>
                    </a:cubicBezTo>
                    <a:cubicBezTo>
                      <a:pt x="396" y="1560"/>
                      <a:pt x="436" y="1520"/>
                      <a:pt x="436" y="1520"/>
                    </a:cubicBezTo>
                    <a:cubicBezTo>
                      <a:pt x="515" y="1520"/>
                      <a:pt x="634" y="1480"/>
                      <a:pt x="792" y="1440"/>
                    </a:cubicBezTo>
                    <a:cubicBezTo>
                      <a:pt x="950" y="1320"/>
                      <a:pt x="1148" y="1160"/>
                      <a:pt x="1346" y="1080"/>
                    </a:cubicBezTo>
                    <a:cubicBezTo>
                      <a:pt x="1346" y="1080"/>
                      <a:pt x="1386" y="1080"/>
                      <a:pt x="1386" y="1080"/>
                    </a:cubicBezTo>
                    <a:cubicBezTo>
                      <a:pt x="1425" y="1080"/>
                      <a:pt x="1504" y="1040"/>
                      <a:pt x="1544" y="1040"/>
                    </a:cubicBezTo>
                    <a:cubicBezTo>
                      <a:pt x="2059" y="920"/>
                      <a:pt x="2375" y="920"/>
                      <a:pt x="2336" y="960"/>
                    </a:cubicBezTo>
                    <a:cubicBezTo>
                      <a:pt x="2138" y="1120"/>
                      <a:pt x="2375" y="920"/>
                      <a:pt x="2652" y="1040"/>
                    </a:cubicBezTo>
                    <a:cubicBezTo>
                      <a:pt x="3008" y="1000"/>
                      <a:pt x="2811" y="800"/>
                      <a:pt x="2613" y="760"/>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00" name="Freeform 136"/>
              <p:cNvSpPr>
                <a:spLocks noEditPoints="1"/>
              </p:cNvSpPr>
              <p:nvPr/>
            </p:nvSpPr>
            <p:spPr bwMode="auto">
              <a:xfrm>
                <a:off x="8488835" y="4773230"/>
                <a:ext cx="236252" cy="270003"/>
              </a:xfrm>
              <a:custGeom>
                <a:avLst/>
                <a:gdLst>
                  <a:gd name="T0" fmla="*/ 974 w 1168"/>
                  <a:gd name="T1" fmla="*/ 352 h 1328"/>
                  <a:gd name="T2" fmla="*/ 779 w 1168"/>
                  <a:gd name="T3" fmla="*/ 391 h 1328"/>
                  <a:gd name="T4" fmla="*/ 740 w 1168"/>
                  <a:gd name="T5" fmla="*/ 313 h 1328"/>
                  <a:gd name="T6" fmla="*/ 857 w 1168"/>
                  <a:gd name="T7" fmla="*/ 235 h 1328"/>
                  <a:gd name="T8" fmla="*/ 623 w 1168"/>
                  <a:gd name="T9" fmla="*/ 0 h 1328"/>
                  <a:gd name="T10" fmla="*/ 546 w 1168"/>
                  <a:gd name="T11" fmla="*/ 0 h 1328"/>
                  <a:gd name="T12" fmla="*/ 468 w 1168"/>
                  <a:gd name="T13" fmla="*/ 79 h 1328"/>
                  <a:gd name="T14" fmla="*/ 429 w 1168"/>
                  <a:gd name="T15" fmla="*/ 79 h 1328"/>
                  <a:gd name="T16" fmla="*/ 273 w 1168"/>
                  <a:gd name="T17" fmla="*/ 157 h 1328"/>
                  <a:gd name="T18" fmla="*/ 429 w 1168"/>
                  <a:gd name="T19" fmla="*/ 274 h 1328"/>
                  <a:gd name="T20" fmla="*/ 468 w 1168"/>
                  <a:gd name="T21" fmla="*/ 274 h 1328"/>
                  <a:gd name="T22" fmla="*/ 507 w 1168"/>
                  <a:gd name="T23" fmla="*/ 547 h 1328"/>
                  <a:gd name="T24" fmla="*/ 468 w 1168"/>
                  <a:gd name="T25" fmla="*/ 586 h 1328"/>
                  <a:gd name="T26" fmla="*/ 39 w 1168"/>
                  <a:gd name="T27" fmla="*/ 899 h 1328"/>
                  <a:gd name="T28" fmla="*/ 195 w 1168"/>
                  <a:gd name="T29" fmla="*/ 1016 h 1328"/>
                  <a:gd name="T30" fmla="*/ 312 w 1168"/>
                  <a:gd name="T31" fmla="*/ 1211 h 1328"/>
                  <a:gd name="T32" fmla="*/ 468 w 1168"/>
                  <a:gd name="T33" fmla="*/ 1289 h 1328"/>
                  <a:gd name="T34" fmla="*/ 623 w 1168"/>
                  <a:gd name="T35" fmla="*/ 1328 h 1328"/>
                  <a:gd name="T36" fmla="*/ 701 w 1168"/>
                  <a:gd name="T37" fmla="*/ 1328 h 1328"/>
                  <a:gd name="T38" fmla="*/ 779 w 1168"/>
                  <a:gd name="T39" fmla="*/ 1133 h 1328"/>
                  <a:gd name="T40" fmla="*/ 740 w 1168"/>
                  <a:gd name="T41" fmla="*/ 860 h 1328"/>
                  <a:gd name="T42" fmla="*/ 740 w 1168"/>
                  <a:gd name="T43" fmla="*/ 586 h 1328"/>
                  <a:gd name="T44" fmla="*/ 974 w 1168"/>
                  <a:gd name="T45" fmla="*/ 352 h 1328"/>
                  <a:gd name="T46" fmla="*/ 468 w 1168"/>
                  <a:gd name="T47" fmla="*/ 860 h 1328"/>
                  <a:gd name="T48" fmla="*/ 390 w 1168"/>
                  <a:gd name="T49" fmla="*/ 821 h 1328"/>
                  <a:gd name="T50" fmla="*/ 468 w 1168"/>
                  <a:gd name="T51" fmla="*/ 704 h 1328"/>
                  <a:gd name="T52" fmla="*/ 507 w 1168"/>
                  <a:gd name="T53" fmla="*/ 743 h 1328"/>
                  <a:gd name="T54" fmla="*/ 468 w 1168"/>
                  <a:gd name="T55" fmla="*/ 860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8" h="1328">
                    <a:moveTo>
                      <a:pt x="974" y="352"/>
                    </a:moveTo>
                    <a:cubicBezTo>
                      <a:pt x="974" y="313"/>
                      <a:pt x="818" y="352"/>
                      <a:pt x="779" y="391"/>
                    </a:cubicBezTo>
                    <a:cubicBezTo>
                      <a:pt x="740" y="352"/>
                      <a:pt x="740" y="352"/>
                      <a:pt x="740" y="313"/>
                    </a:cubicBezTo>
                    <a:cubicBezTo>
                      <a:pt x="779" y="274"/>
                      <a:pt x="818" y="274"/>
                      <a:pt x="857" y="235"/>
                    </a:cubicBezTo>
                    <a:cubicBezTo>
                      <a:pt x="857" y="79"/>
                      <a:pt x="779" y="0"/>
                      <a:pt x="623" y="0"/>
                    </a:cubicBezTo>
                    <a:cubicBezTo>
                      <a:pt x="623" y="0"/>
                      <a:pt x="584" y="0"/>
                      <a:pt x="546" y="0"/>
                    </a:cubicBezTo>
                    <a:cubicBezTo>
                      <a:pt x="507" y="40"/>
                      <a:pt x="507" y="40"/>
                      <a:pt x="468" y="79"/>
                    </a:cubicBezTo>
                    <a:cubicBezTo>
                      <a:pt x="468" y="79"/>
                      <a:pt x="429" y="79"/>
                      <a:pt x="429" y="79"/>
                    </a:cubicBezTo>
                    <a:cubicBezTo>
                      <a:pt x="390" y="118"/>
                      <a:pt x="351" y="118"/>
                      <a:pt x="273" y="157"/>
                    </a:cubicBezTo>
                    <a:cubicBezTo>
                      <a:pt x="234" y="235"/>
                      <a:pt x="351" y="313"/>
                      <a:pt x="429" y="274"/>
                    </a:cubicBezTo>
                    <a:cubicBezTo>
                      <a:pt x="468" y="274"/>
                      <a:pt x="468" y="274"/>
                      <a:pt x="468" y="274"/>
                    </a:cubicBezTo>
                    <a:cubicBezTo>
                      <a:pt x="546" y="313"/>
                      <a:pt x="546" y="469"/>
                      <a:pt x="507" y="547"/>
                    </a:cubicBezTo>
                    <a:cubicBezTo>
                      <a:pt x="507" y="586"/>
                      <a:pt x="468" y="586"/>
                      <a:pt x="468" y="586"/>
                    </a:cubicBezTo>
                    <a:cubicBezTo>
                      <a:pt x="312" y="704"/>
                      <a:pt x="0" y="821"/>
                      <a:pt x="39" y="899"/>
                    </a:cubicBezTo>
                    <a:cubicBezTo>
                      <a:pt x="117" y="938"/>
                      <a:pt x="117" y="1016"/>
                      <a:pt x="195" y="1016"/>
                    </a:cubicBezTo>
                    <a:cubicBezTo>
                      <a:pt x="351" y="1094"/>
                      <a:pt x="273" y="1094"/>
                      <a:pt x="312" y="1211"/>
                    </a:cubicBezTo>
                    <a:cubicBezTo>
                      <a:pt x="351" y="1250"/>
                      <a:pt x="429" y="1289"/>
                      <a:pt x="468" y="1289"/>
                    </a:cubicBezTo>
                    <a:cubicBezTo>
                      <a:pt x="507" y="1289"/>
                      <a:pt x="584" y="1328"/>
                      <a:pt x="623" y="1328"/>
                    </a:cubicBezTo>
                    <a:cubicBezTo>
                      <a:pt x="662" y="1328"/>
                      <a:pt x="662" y="1328"/>
                      <a:pt x="701" y="1328"/>
                    </a:cubicBezTo>
                    <a:cubicBezTo>
                      <a:pt x="740" y="1328"/>
                      <a:pt x="779" y="1250"/>
                      <a:pt x="779" y="1133"/>
                    </a:cubicBezTo>
                    <a:cubicBezTo>
                      <a:pt x="740" y="860"/>
                      <a:pt x="740" y="860"/>
                      <a:pt x="740" y="860"/>
                    </a:cubicBezTo>
                    <a:cubicBezTo>
                      <a:pt x="701" y="782"/>
                      <a:pt x="701" y="664"/>
                      <a:pt x="740" y="586"/>
                    </a:cubicBezTo>
                    <a:cubicBezTo>
                      <a:pt x="857" y="508"/>
                      <a:pt x="1168" y="430"/>
                      <a:pt x="974" y="352"/>
                    </a:cubicBezTo>
                    <a:moveTo>
                      <a:pt x="468" y="860"/>
                    </a:moveTo>
                    <a:cubicBezTo>
                      <a:pt x="429" y="860"/>
                      <a:pt x="429" y="860"/>
                      <a:pt x="390" y="821"/>
                    </a:cubicBezTo>
                    <a:cubicBezTo>
                      <a:pt x="390" y="821"/>
                      <a:pt x="429" y="743"/>
                      <a:pt x="468" y="704"/>
                    </a:cubicBezTo>
                    <a:cubicBezTo>
                      <a:pt x="468" y="704"/>
                      <a:pt x="507" y="704"/>
                      <a:pt x="507" y="743"/>
                    </a:cubicBezTo>
                    <a:cubicBezTo>
                      <a:pt x="546" y="899"/>
                      <a:pt x="546" y="938"/>
                      <a:pt x="468" y="860"/>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01" name="Freeform 137"/>
              <p:cNvSpPr/>
              <p:nvPr/>
            </p:nvSpPr>
            <p:spPr bwMode="auto">
              <a:xfrm>
                <a:off x="9116591" y="4462727"/>
                <a:ext cx="327379" cy="293629"/>
              </a:xfrm>
              <a:custGeom>
                <a:avLst/>
                <a:gdLst>
                  <a:gd name="T0" fmla="*/ 355 w 1616"/>
                  <a:gd name="T1" fmla="*/ 315 h 1456"/>
                  <a:gd name="T2" fmla="*/ 158 w 1616"/>
                  <a:gd name="T3" fmla="*/ 787 h 1456"/>
                  <a:gd name="T4" fmla="*/ 79 w 1616"/>
                  <a:gd name="T5" fmla="*/ 1102 h 1456"/>
                  <a:gd name="T6" fmla="*/ 355 w 1616"/>
                  <a:gd name="T7" fmla="*/ 1378 h 1456"/>
                  <a:gd name="T8" fmla="*/ 513 w 1616"/>
                  <a:gd name="T9" fmla="*/ 1063 h 1456"/>
                  <a:gd name="T10" fmla="*/ 1104 w 1616"/>
                  <a:gd name="T11" fmla="*/ 906 h 1456"/>
                  <a:gd name="T12" fmla="*/ 1341 w 1616"/>
                  <a:gd name="T13" fmla="*/ 945 h 1456"/>
                  <a:gd name="T14" fmla="*/ 1341 w 1616"/>
                  <a:gd name="T15" fmla="*/ 1063 h 1456"/>
                  <a:gd name="T16" fmla="*/ 1538 w 1616"/>
                  <a:gd name="T17" fmla="*/ 906 h 1456"/>
                  <a:gd name="T18" fmla="*/ 1616 w 1616"/>
                  <a:gd name="T19" fmla="*/ 866 h 1456"/>
                  <a:gd name="T20" fmla="*/ 1380 w 1616"/>
                  <a:gd name="T21" fmla="*/ 669 h 1456"/>
                  <a:gd name="T22" fmla="*/ 513 w 1616"/>
                  <a:gd name="T23" fmla="*/ 945 h 1456"/>
                  <a:gd name="T24" fmla="*/ 434 w 1616"/>
                  <a:gd name="T25" fmla="*/ 906 h 1456"/>
                  <a:gd name="T26" fmla="*/ 473 w 1616"/>
                  <a:gd name="T27" fmla="*/ 551 h 1456"/>
                  <a:gd name="T28" fmla="*/ 552 w 1616"/>
                  <a:gd name="T29" fmla="*/ 473 h 1456"/>
                  <a:gd name="T30" fmla="*/ 828 w 1616"/>
                  <a:gd name="T31" fmla="*/ 315 h 1456"/>
                  <a:gd name="T32" fmla="*/ 710 w 1616"/>
                  <a:gd name="T33" fmla="*/ 79 h 1456"/>
                  <a:gd name="T34" fmla="*/ 276 w 1616"/>
                  <a:gd name="T35" fmla="*/ 197 h 1456"/>
                  <a:gd name="T36" fmla="*/ 355 w 1616"/>
                  <a:gd name="T37" fmla="*/ 315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6" h="1456">
                    <a:moveTo>
                      <a:pt x="355" y="315"/>
                    </a:moveTo>
                    <a:cubicBezTo>
                      <a:pt x="237" y="433"/>
                      <a:pt x="158" y="630"/>
                      <a:pt x="158" y="787"/>
                    </a:cubicBezTo>
                    <a:cubicBezTo>
                      <a:pt x="119" y="906"/>
                      <a:pt x="79" y="1024"/>
                      <a:pt x="79" y="1102"/>
                    </a:cubicBezTo>
                    <a:cubicBezTo>
                      <a:pt x="0" y="1456"/>
                      <a:pt x="40" y="1378"/>
                      <a:pt x="355" y="1378"/>
                    </a:cubicBezTo>
                    <a:cubicBezTo>
                      <a:pt x="434" y="1378"/>
                      <a:pt x="355" y="1181"/>
                      <a:pt x="513" y="1063"/>
                    </a:cubicBezTo>
                    <a:cubicBezTo>
                      <a:pt x="710" y="866"/>
                      <a:pt x="868" y="866"/>
                      <a:pt x="1104" y="906"/>
                    </a:cubicBezTo>
                    <a:cubicBezTo>
                      <a:pt x="1183" y="906"/>
                      <a:pt x="1262" y="906"/>
                      <a:pt x="1341" y="945"/>
                    </a:cubicBezTo>
                    <a:cubicBezTo>
                      <a:pt x="1380" y="984"/>
                      <a:pt x="1341" y="1024"/>
                      <a:pt x="1341" y="1063"/>
                    </a:cubicBezTo>
                    <a:cubicBezTo>
                      <a:pt x="1538" y="906"/>
                      <a:pt x="1538" y="906"/>
                      <a:pt x="1538" y="906"/>
                    </a:cubicBezTo>
                    <a:cubicBezTo>
                      <a:pt x="1577" y="906"/>
                      <a:pt x="1616" y="866"/>
                      <a:pt x="1616" y="866"/>
                    </a:cubicBezTo>
                    <a:cubicBezTo>
                      <a:pt x="1616" y="787"/>
                      <a:pt x="1498" y="669"/>
                      <a:pt x="1380" y="669"/>
                    </a:cubicBezTo>
                    <a:cubicBezTo>
                      <a:pt x="1104" y="669"/>
                      <a:pt x="749" y="787"/>
                      <a:pt x="513" y="945"/>
                    </a:cubicBezTo>
                    <a:cubicBezTo>
                      <a:pt x="473" y="984"/>
                      <a:pt x="434" y="984"/>
                      <a:pt x="434" y="906"/>
                    </a:cubicBezTo>
                    <a:cubicBezTo>
                      <a:pt x="473" y="787"/>
                      <a:pt x="473" y="709"/>
                      <a:pt x="473" y="551"/>
                    </a:cubicBezTo>
                    <a:cubicBezTo>
                      <a:pt x="473" y="551"/>
                      <a:pt x="513" y="512"/>
                      <a:pt x="552" y="473"/>
                    </a:cubicBezTo>
                    <a:cubicBezTo>
                      <a:pt x="631" y="433"/>
                      <a:pt x="710" y="433"/>
                      <a:pt x="828" y="315"/>
                    </a:cubicBezTo>
                    <a:cubicBezTo>
                      <a:pt x="828" y="237"/>
                      <a:pt x="789" y="158"/>
                      <a:pt x="710" y="79"/>
                    </a:cubicBezTo>
                    <a:cubicBezTo>
                      <a:pt x="552" y="0"/>
                      <a:pt x="316" y="79"/>
                      <a:pt x="276" y="197"/>
                    </a:cubicBezTo>
                    <a:cubicBezTo>
                      <a:pt x="276" y="197"/>
                      <a:pt x="276" y="276"/>
                      <a:pt x="355" y="315"/>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02" name="Freeform 138"/>
              <p:cNvSpPr/>
              <p:nvPr/>
            </p:nvSpPr>
            <p:spPr bwMode="auto">
              <a:xfrm>
                <a:off x="9227966" y="4739480"/>
                <a:ext cx="128251" cy="74251"/>
              </a:xfrm>
              <a:custGeom>
                <a:avLst/>
                <a:gdLst>
                  <a:gd name="T0" fmla="*/ 80 w 640"/>
                  <a:gd name="T1" fmla="*/ 123 h 368"/>
                  <a:gd name="T2" fmla="*/ 80 w 640"/>
                  <a:gd name="T3" fmla="*/ 287 h 368"/>
                  <a:gd name="T4" fmla="*/ 240 w 640"/>
                  <a:gd name="T5" fmla="*/ 368 h 368"/>
                  <a:gd name="T6" fmla="*/ 440 w 640"/>
                  <a:gd name="T7" fmla="*/ 368 h 368"/>
                  <a:gd name="T8" fmla="*/ 600 w 640"/>
                  <a:gd name="T9" fmla="*/ 246 h 368"/>
                  <a:gd name="T10" fmla="*/ 520 w 640"/>
                  <a:gd name="T11" fmla="*/ 82 h 368"/>
                  <a:gd name="T12" fmla="*/ 80 w 640"/>
                  <a:gd name="T13" fmla="*/ 123 h 368"/>
                </a:gdLst>
                <a:ahLst/>
                <a:cxnLst>
                  <a:cxn ang="0">
                    <a:pos x="T0" y="T1"/>
                  </a:cxn>
                  <a:cxn ang="0">
                    <a:pos x="T2" y="T3"/>
                  </a:cxn>
                  <a:cxn ang="0">
                    <a:pos x="T4" y="T5"/>
                  </a:cxn>
                  <a:cxn ang="0">
                    <a:pos x="T6" y="T7"/>
                  </a:cxn>
                  <a:cxn ang="0">
                    <a:pos x="T8" y="T9"/>
                  </a:cxn>
                  <a:cxn ang="0">
                    <a:pos x="T10" y="T11"/>
                  </a:cxn>
                  <a:cxn ang="0">
                    <a:pos x="T12" y="T13"/>
                  </a:cxn>
                </a:cxnLst>
                <a:rect l="0" t="0" r="r" b="b"/>
                <a:pathLst>
                  <a:path w="640" h="368">
                    <a:moveTo>
                      <a:pt x="80" y="123"/>
                    </a:moveTo>
                    <a:cubicBezTo>
                      <a:pt x="0" y="123"/>
                      <a:pt x="40" y="205"/>
                      <a:pt x="80" y="287"/>
                    </a:cubicBezTo>
                    <a:cubicBezTo>
                      <a:pt x="120" y="328"/>
                      <a:pt x="240" y="368"/>
                      <a:pt x="240" y="368"/>
                    </a:cubicBezTo>
                    <a:cubicBezTo>
                      <a:pt x="320" y="368"/>
                      <a:pt x="360" y="368"/>
                      <a:pt x="440" y="368"/>
                    </a:cubicBezTo>
                    <a:cubicBezTo>
                      <a:pt x="520" y="328"/>
                      <a:pt x="640" y="287"/>
                      <a:pt x="600" y="246"/>
                    </a:cubicBezTo>
                    <a:cubicBezTo>
                      <a:pt x="560" y="205"/>
                      <a:pt x="560" y="123"/>
                      <a:pt x="520" y="82"/>
                    </a:cubicBezTo>
                    <a:cubicBezTo>
                      <a:pt x="360" y="0"/>
                      <a:pt x="280" y="41"/>
                      <a:pt x="80" y="123"/>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03" name="Freeform 139"/>
              <p:cNvSpPr/>
              <p:nvPr/>
            </p:nvSpPr>
            <p:spPr bwMode="auto">
              <a:xfrm>
                <a:off x="9140215" y="4820481"/>
                <a:ext cx="367880" cy="222752"/>
              </a:xfrm>
              <a:custGeom>
                <a:avLst/>
                <a:gdLst>
                  <a:gd name="T0" fmla="*/ 119 w 1824"/>
                  <a:gd name="T1" fmla="*/ 355 h 1104"/>
                  <a:gd name="T2" fmla="*/ 1031 w 1824"/>
                  <a:gd name="T3" fmla="*/ 40 h 1104"/>
                  <a:gd name="T4" fmla="*/ 1031 w 1824"/>
                  <a:gd name="T5" fmla="*/ 237 h 1104"/>
                  <a:gd name="T6" fmla="*/ 595 w 1824"/>
                  <a:gd name="T7" fmla="*/ 513 h 1104"/>
                  <a:gd name="T8" fmla="*/ 873 w 1824"/>
                  <a:gd name="T9" fmla="*/ 710 h 1104"/>
                  <a:gd name="T10" fmla="*/ 1388 w 1824"/>
                  <a:gd name="T11" fmla="*/ 750 h 1104"/>
                  <a:gd name="T12" fmla="*/ 1547 w 1824"/>
                  <a:gd name="T13" fmla="*/ 434 h 1104"/>
                  <a:gd name="T14" fmla="*/ 1547 w 1824"/>
                  <a:gd name="T15" fmla="*/ 513 h 1104"/>
                  <a:gd name="T16" fmla="*/ 1547 w 1824"/>
                  <a:gd name="T17" fmla="*/ 552 h 1104"/>
                  <a:gd name="T18" fmla="*/ 1587 w 1824"/>
                  <a:gd name="T19" fmla="*/ 631 h 1104"/>
                  <a:gd name="T20" fmla="*/ 1626 w 1824"/>
                  <a:gd name="T21" fmla="*/ 671 h 1104"/>
                  <a:gd name="T22" fmla="*/ 1666 w 1824"/>
                  <a:gd name="T23" fmla="*/ 1026 h 1104"/>
                  <a:gd name="T24" fmla="*/ 952 w 1824"/>
                  <a:gd name="T25" fmla="*/ 1026 h 1104"/>
                  <a:gd name="T26" fmla="*/ 516 w 1824"/>
                  <a:gd name="T27" fmla="*/ 1026 h 1104"/>
                  <a:gd name="T28" fmla="*/ 278 w 1824"/>
                  <a:gd name="T29" fmla="*/ 1026 h 1104"/>
                  <a:gd name="T30" fmla="*/ 199 w 1824"/>
                  <a:gd name="T31" fmla="*/ 631 h 1104"/>
                  <a:gd name="T32" fmla="*/ 437 w 1824"/>
                  <a:gd name="T33" fmla="*/ 395 h 1104"/>
                  <a:gd name="T34" fmla="*/ 357 w 1824"/>
                  <a:gd name="T35" fmla="*/ 355 h 1104"/>
                  <a:gd name="T36" fmla="*/ 119 w 1824"/>
                  <a:gd name="T37" fmla="*/ 434 h 1104"/>
                  <a:gd name="T38" fmla="*/ 119 w 1824"/>
                  <a:gd name="T39" fmla="*/ 355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24" h="1104">
                    <a:moveTo>
                      <a:pt x="119" y="355"/>
                    </a:moveTo>
                    <a:cubicBezTo>
                      <a:pt x="556" y="79"/>
                      <a:pt x="873" y="0"/>
                      <a:pt x="1031" y="40"/>
                    </a:cubicBezTo>
                    <a:cubicBezTo>
                      <a:pt x="1111" y="79"/>
                      <a:pt x="1150" y="198"/>
                      <a:pt x="1031" y="237"/>
                    </a:cubicBezTo>
                    <a:cubicBezTo>
                      <a:pt x="873" y="316"/>
                      <a:pt x="794" y="355"/>
                      <a:pt x="595" y="513"/>
                    </a:cubicBezTo>
                    <a:cubicBezTo>
                      <a:pt x="397" y="592"/>
                      <a:pt x="595" y="671"/>
                      <a:pt x="873" y="710"/>
                    </a:cubicBezTo>
                    <a:cubicBezTo>
                      <a:pt x="1031" y="750"/>
                      <a:pt x="1190" y="750"/>
                      <a:pt x="1388" y="750"/>
                    </a:cubicBezTo>
                    <a:cubicBezTo>
                      <a:pt x="1428" y="750"/>
                      <a:pt x="1507" y="631"/>
                      <a:pt x="1547" y="434"/>
                    </a:cubicBezTo>
                    <a:cubicBezTo>
                      <a:pt x="1547" y="474"/>
                      <a:pt x="1547" y="474"/>
                      <a:pt x="1547" y="513"/>
                    </a:cubicBezTo>
                    <a:cubicBezTo>
                      <a:pt x="1547" y="513"/>
                      <a:pt x="1547" y="552"/>
                      <a:pt x="1547" y="552"/>
                    </a:cubicBezTo>
                    <a:cubicBezTo>
                      <a:pt x="1547" y="552"/>
                      <a:pt x="1547" y="552"/>
                      <a:pt x="1587" y="631"/>
                    </a:cubicBezTo>
                    <a:cubicBezTo>
                      <a:pt x="1587" y="671"/>
                      <a:pt x="1587" y="671"/>
                      <a:pt x="1626" y="671"/>
                    </a:cubicBezTo>
                    <a:cubicBezTo>
                      <a:pt x="1824" y="671"/>
                      <a:pt x="1785" y="986"/>
                      <a:pt x="1666" y="1026"/>
                    </a:cubicBezTo>
                    <a:cubicBezTo>
                      <a:pt x="1428" y="1104"/>
                      <a:pt x="1190" y="1104"/>
                      <a:pt x="952" y="1026"/>
                    </a:cubicBezTo>
                    <a:cubicBezTo>
                      <a:pt x="516" y="1026"/>
                      <a:pt x="516" y="1026"/>
                      <a:pt x="516" y="1026"/>
                    </a:cubicBezTo>
                    <a:cubicBezTo>
                      <a:pt x="278" y="1026"/>
                      <a:pt x="278" y="1026"/>
                      <a:pt x="278" y="1026"/>
                    </a:cubicBezTo>
                    <a:cubicBezTo>
                      <a:pt x="159" y="947"/>
                      <a:pt x="119" y="710"/>
                      <a:pt x="199" y="631"/>
                    </a:cubicBezTo>
                    <a:cubicBezTo>
                      <a:pt x="278" y="552"/>
                      <a:pt x="318" y="474"/>
                      <a:pt x="437" y="395"/>
                    </a:cubicBezTo>
                    <a:cubicBezTo>
                      <a:pt x="476" y="355"/>
                      <a:pt x="476" y="355"/>
                      <a:pt x="357" y="355"/>
                    </a:cubicBezTo>
                    <a:cubicBezTo>
                      <a:pt x="119" y="434"/>
                      <a:pt x="119" y="434"/>
                      <a:pt x="119" y="434"/>
                    </a:cubicBezTo>
                    <a:cubicBezTo>
                      <a:pt x="80" y="434"/>
                      <a:pt x="0" y="434"/>
                      <a:pt x="119" y="355"/>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04" name="Freeform 140"/>
              <p:cNvSpPr/>
              <p:nvPr/>
            </p:nvSpPr>
            <p:spPr bwMode="auto">
              <a:xfrm>
                <a:off x="8900589" y="4540352"/>
                <a:ext cx="151877" cy="513005"/>
              </a:xfrm>
              <a:custGeom>
                <a:avLst/>
                <a:gdLst>
                  <a:gd name="T0" fmla="*/ 475 w 752"/>
                  <a:gd name="T1" fmla="*/ 237 h 2528"/>
                  <a:gd name="T2" fmla="*/ 436 w 752"/>
                  <a:gd name="T3" fmla="*/ 553 h 2528"/>
                  <a:gd name="T4" fmla="*/ 357 w 752"/>
                  <a:gd name="T5" fmla="*/ 672 h 2528"/>
                  <a:gd name="T6" fmla="*/ 278 w 752"/>
                  <a:gd name="T7" fmla="*/ 909 h 2528"/>
                  <a:gd name="T8" fmla="*/ 238 w 752"/>
                  <a:gd name="T9" fmla="*/ 1067 h 2528"/>
                  <a:gd name="T10" fmla="*/ 0 w 752"/>
                  <a:gd name="T11" fmla="*/ 2252 h 2528"/>
                  <a:gd name="T12" fmla="*/ 80 w 752"/>
                  <a:gd name="T13" fmla="*/ 2449 h 2528"/>
                  <a:gd name="T14" fmla="*/ 317 w 752"/>
                  <a:gd name="T15" fmla="*/ 2489 h 2528"/>
                  <a:gd name="T16" fmla="*/ 396 w 752"/>
                  <a:gd name="T17" fmla="*/ 2291 h 2528"/>
                  <a:gd name="T18" fmla="*/ 396 w 752"/>
                  <a:gd name="T19" fmla="*/ 1857 h 2528"/>
                  <a:gd name="T20" fmla="*/ 475 w 752"/>
                  <a:gd name="T21" fmla="*/ 1659 h 2528"/>
                  <a:gd name="T22" fmla="*/ 396 w 752"/>
                  <a:gd name="T23" fmla="*/ 1699 h 2528"/>
                  <a:gd name="T24" fmla="*/ 357 w 752"/>
                  <a:gd name="T25" fmla="*/ 1501 h 2528"/>
                  <a:gd name="T26" fmla="*/ 436 w 752"/>
                  <a:gd name="T27" fmla="*/ 1304 h 2528"/>
                  <a:gd name="T28" fmla="*/ 515 w 752"/>
                  <a:gd name="T29" fmla="*/ 1264 h 2528"/>
                  <a:gd name="T30" fmla="*/ 555 w 752"/>
                  <a:gd name="T31" fmla="*/ 1106 h 2528"/>
                  <a:gd name="T32" fmla="*/ 555 w 752"/>
                  <a:gd name="T33" fmla="*/ 1027 h 2528"/>
                  <a:gd name="T34" fmla="*/ 555 w 752"/>
                  <a:gd name="T35" fmla="*/ 909 h 2528"/>
                  <a:gd name="T36" fmla="*/ 555 w 752"/>
                  <a:gd name="T37" fmla="*/ 830 h 2528"/>
                  <a:gd name="T38" fmla="*/ 555 w 752"/>
                  <a:gd name="T39" fmla="*/ 790 h 2528"/>
                  <a:gd name="T40" fmla="*/ 634 w 752"/>
                  <a:gd name="T41" fmla="*/ 553 h 2528"/>
                  <a:gd name="T42" fmla="*/ 713 w 752"/>
                  <a:gd name="T43" fmla="*/ 435 h 2528"/>
                  <a:gd name="T44" fmla="*/ 673 w 752"/>
                  <a:gd name="T45" fmla="*/ 79 h 2528"/>
                  <a:gd name="T46" fmla="*/ 673 w 752"/>
                  <a:gd name="T47" fmla="*/ 40 h 2528"/>
                  <a:gd name="T48" fmla="*/ 673 w 752"/>
                  <a:gd name="T49" fmla="*/ 40 h 2528"/>
                  <a:gd name="T50" fmla="*/ 594 w 752"/>
                  <a:gd name="T51" fmla="*/ 40 h 2528"/>
                  <a:gd name="T52" fmla="*/ 515 w 752"/>
                  <a:gd name="T53" fmla="*/ 40 h 2528"/>
                  <a:gd name="T54" fmla="*/ 436 w 752"/>
                  <a:gd name="T55" fmla="*/ 40 h 2528"/>
                  <a:gd name="T56" fmla="*/ 396 w 752"/>
                  <a:gd name="T57" fmla="*/ 40 h 2528"/>
                  <a:gd name="T58" fmla="*/ 357 w 752"/>
                  <a:gd name="T59" fmla="*/ 40 h 2528"/>
                  <a:gd name="T60" fmla="*/ 317 w 752"/>
                  <a:gd name="T61" fmla="*/ 79 h 2528"/>
                  <a:gd name="T62" fmla="*/ 278 w 752"/>
                  <a:gd name="T63" fmla="*/ 158 h 2528"/>
                  <a:gd name="T64" fmla="*/ 436 w 752"/>
                  <a:gd name="T65" fmla="*/ 158 h 2528"/>
                  <a:gd name="T66" fmla="*/ 436 w 752"/>
                  <a:gd name="T67" fmla="*/ 119 h 2528"/>
                  <a:gd name="T68" fmla="*/ 436 w 752"/>
                  <a:gd name="T69" fmla="*/ 158 h 2528"/>
                  <a:gd name="T70" fmla="*/ 475 w 752"/>
                  <a:gd name="T71" fmla="*/ 237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2" h="2528">
                    <a:moveTo>
                      <a:pt x="475" y="237"/>
                    </a:moveTo>
                    <a:cubicBezTo>
                      <a:pt x="594" y="395"/>
                      <a:pt x="515" y="514"/>
                      <a:pt x="436" y="553"/>
                    </a:cubicBezTo>
                    <a:cubicBezTo>
                      <a:pt x="396" y="593"/>
                      <a:pt x="396" y="632"/>
                      <a:pt x="357" y="672"/>
                    </a:cubicBezTo>
                    <a:cubicBezTo>
                      <a:pt x="317" y="751"/>
                      <a:pt x="317" y="830"/>
                      <a:pt x="278" y="909"/>
                    </a:cubicBezTo>
                    <a:cubicBezTo>
                      <a:pt x="278" y="948"/>
                      <a:pt x="238" y="1027"/>
                      <a:pt x="238" y="1067"/>
                    </a:cubicBezTo>
                    <a:cubicBezTo>
                      <a:pt x="119" y="1462"/>
                      <a:pt x="0" y="1896"/>
                      <a:pt x="0" y="2252"/>
                    </a:cubicBezTo>
                    <a:cubicBezTo>
                      <a:pt x="0" y="2331"/>
                      <a:pt x="0" y="2410"/>
                      <a:pt x="80" y="2449"/>
                    </a:cubicBezTo>
                    <a:cubicBezTo>
                      <a:pt x="119" y="2489"/>
                      <a:pt x="278" y="2528"/>
                      <a:pt x="317" y="2489"/>
                    </a:cubicBezTo>
                    <a:cubicBezTo>
                      <a:pt x="357" y="2449"/>
                      <a:pt x="436" y="2370"/>
                      <a:pt x="396" y="2291"/>
                    </a:cubicBezTo>
                    <a:cubicBezTo>
                      <a:pt x="357" y="2173"/>
                      <a:pt x="357" y="2015"/>
                      <a:pt x="396" y="1857"/>
                    </a:cubicBezTo>
                    <a:cubicBezTo>
                      <a:pt x="396" y="1778"/>
                      <a:pt x="436" y="1699"/>
                      <a:pt x="475" y="1659"/>
                    </a:cubicBezTo>
                    <a:cubicBezTo>
                      <a:pt x="396" y="1699"/>
                      <a:pt x="396" y="1699"/>
                      <a:pt x="396" y="1699"/>
                    </a:cubicBezTo>
                    <a:cubicBezTo>
                      <a:pt x="357" y="1738"/>
                      <a:pt x="357" y="1659"/>
                      <a:pt x="357" y="1501"/>
                    </a:cubicBezTo>
                    <a:cubicBezTo>
                      <a:pt x="396" y="1462"/>
                      <a:pt x="396" y="1383"/>
                      <a:pt x="436" y="1304"/>
                    </a:cubicBezTo>
                    <a:cubicBezTo>
                      <a:pt x="436" y="1304"/>
                      <a:pt x="515" y="1264"/>
                      <a:pt x="515" y="1264"/>
                    </a:cubicBezTo>
                    <a:cubicBezTo>
                      <a:pt x="515" y="1185"/>
                      <a:pt x="555" y="1146"/>
                      <a:pt x="555" y="1106"/>
                    </a:cubicBezTo>
                    <a:cubicBezTo>
                      <a:pt x="555" y="1027"/>
                      <a:pt x="555" y="1027"/>
                      <a:pt x="555" y="1027"/>
                    </a:cubicBezTo>
                    <a:cubicBezTo>
                      <a:pt x="555" y="988"/>
                      <a:pt x="555" y="948"/>
                      <a:pt x="555" y="909"/>
                    </a:cubicBezTo>
                    <a:cubicBezTo>
                      <a:pt x="555" y="909"/>
                      <a:pt x="555" y="869"/>
                      <a:pt x="555" y="830"/>
                    </a:cubicBezTo>
                    <a:cubicBezTo>
                      <a:pt x="555" y="830"/>
                      <a:pt x="555" y="790"/>
                      <a:pt x="555" y="790"/>
                    </a:cubicBezTo>
                    <a:cubicBezTo>
                      <a:pt x="594" y="711"/>
                      <a:pt x="594" y="632"/>
                      <a:pt x="634" y="553"/>
                    </a:cubicBezTo>
                    <a:cubicBezTo>
                      <a:pt x="634" y="514"/>
                      <a:pt x="713" y="474"/>
                      <a:pt x="713" y="435"/>
                    </a:cubicBezTo>
                    <a:cubicBezTo>
                      <a:pt x="713" y="316"/>
                      <a:pt x="752" y="158"/>
                      <a:pt x="673" y="79"/>
                    </a:cubicBezTo>
                    <a:cubicBezTo>
                      <a:pt x="673" y="79"/>
                      <a:pt x="673" y="79"/>
                      <a:pt x="673" y="40"/>
                    </a:cubicBezTo>
                    <a:cubicBezTo>
                      <a:pt x="673" y="40"/>
                      <a:pt x="673" y="40"/>
                      <a:pt x="673" y="40"/>
                    </a:cubicBezTo>
                    <a:cubicBezTo>
                      <a:pt x="673" y="40"/>
                      <a:pt x="634" y="40"/>
                      <a:pt x="594" y="40"/>
                    </a:cubicBezTo>
                    <a:cubicBezTo>
                      <a:pt x="594" y="0"/>
                      <a:pt x="555" y="0"/>
                      <a:pt x="515" y="40"/>
                    </a:cubicBezTo>
                    <a:cubicBezTo>
                      <a:pt x="436" y="40"/>
                      <a:pt x="436" y="40"/>
                      <a:pt x="436" y="40"/>
                    </a:cubicBezTo>
                    <a:cubicBezTo>
                      <a:pt x="436" y="40"/>
                      <a:pt x="396" y="40"/>
                      <a:pt x="396" y="40"/>
                    </a:cubicBezTo>
                    <a:cubicBezTo>
                      <a:pt x="357" y="40"/>
                      <a:pt x="357" y="40"/>
                      <a:pt x="357" y="40"/>
                    </a:cubicBezTo>
                    <a:cubicBezTo>
                      <a:pt x="357" y="40"/>
                      <a:pt x="317" y="79"/>
                      <a:pt x="317" y="79"/>
                    </a:cubicBezTo>
                    <a:cubicBezTo>
                      <a:pt x="278" y="119"/>
                      <a:pt x="278" y="158"/>
                      <a:pt x="278" y="158"/>
                    </a:cubicBezTo>
                    <a:cubicBezTo>
                      <a:pt x="278" y="158"/>
                      <a:pt x="436" y="237"/>
                      <a:pt x="436" y="158"/>
                    </a:cubicBezTo>
                    <a:cubicBezTo>
                      <a:pt x="436" y="119"/>
                      <a:pt x="436" y="119"/>
                      <a:pt x="436" y="119"/>
                    </a:cubicBezTo>
                    <a:cubicBezTo>
                      <a:pt x="436" y="158"/>
                      <a:pt x="436" y="158"/>
                      <a:pt x="436" y="158"/>
                    </a:cubicBezTo>
                    <a:cubicBezTo>
                      <a:pt x="475" y="198"/>
                      <a:pt x="475" y="237"/>
                      <a:pt x="475" y="237"/>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grpSp>
        <p:pic>
          <p:nvPicPr>
            <p:cNvPr id="63" name="图片 6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10706" y="5834382"/>
              <a:ext cx="897718" cy="897718"/>
            </a:xfrm>
            <a:prstGeom prst="rect">
              <a:avLst/>
            </a:prstGeom>
          </p:spPr>
        </p:pic>
      </p:grpSp>
    </p:spTree>
    <p:extLst>
      <p:ext uri="{BB962C8B-B14F-4D97-AF65-F5344CB8AC3E}">
        <p14:creationId xmlns:p14="http://schemas.microsoft.com/office/powerpoint/2010/main" val="1813807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641256" y="426709"/>
            <a:ext cx="6606282" cy="523219"/>
            <a:chOff x="667273" y="588675"/>
            <a:chExt cx="4342371" cy="343917"/>
          </a:xfrm>
        </p:grpSpPr>
        <p:sp>
          <p:nvSpPr>
            <p:cNvPr id="7" name="文本框 6"/>
            <p:cNvSpPr txBox="1"/>
            <p:nvPr/>
          </p:nvSpPr>
          <p:spPr>
            <a:xfrm>
              <a:off x="667273" y="588675"/>
              <a:ext cx="121425" cy="343917"/>
            </a:xfrm>
            <a:prstGeom prst="rect">
              <a:avLst/>
            </a:prstGeom>
            <a:noFill/>
          </p:spPr>
          <p:txBody>
            <a:bodyPr wrap="none" rtlCol="0">
              <a:spAutoFit/>
            </a:bodyPr>
            <a:lstStyle/>
            <a:p>
              <a:pPr algn="ctr"/>
              <a:endParaRPr lang="zh-CN" altLang="en-US" sz="2800" b="1" spc="300" dirty="0">
                <a:solidFill>
                  <a:srgbClr val="305494"/>
                </a:solidFill>
                <a:latin typeface="+mn-ea"/>
              </a:endParaRPr>
            </a:p>
          </p:txBody>
        </p:sp>
        <p:sp>
          <p:nvSpPr>
            <p:cNvPr id="8" name="矩形 7"/>
            <p:cNvSpPr/>
            <p:nvPr/>
          </p:nvSpPr>
          <p:spPr>
            <a:xfrm>
              <a:off x="1044477" y="588676"/>
              <a:ext cx="3965167" cy="303457"/>
            </a:xfrm>
            <a:prstGeom prst="rect">
              <a:avLst/>
            </a:prstGeom>
          </p:spPr>
          <p:txBody>
            <a:bodyPr wrap="none">
              <a:spAutoFit/>
            </a:bodyPr>
            <a:lstStyle/>
            <a:p>
              <a:r>
                <a:rPr lang="zh-CN" altLang="en-US" sz="2400" b="1" dirty="0" smtClean="0">
                  <a:solidFill>
                    <a:schemeClr val="tx1">
                      <a:lumMod val="65000"/>
                      <a:lumOff val="35000"/>
                    </a:schemeClr>
                  </a:solidFill>
                  <a:latin typeface="+mj-ea"/>
                  <a:ea typeface="+mj-ea"/>
                </a:rPr>
                <a:t>一、强化</a:t>
              </a:r>
              <a:r>
                <a:rPr lang="zh-CN" altLang="en-US" sz="2400" b="1" dirty="0">
                  <a:solidFill>
                    <a:schemeClr val="tx1">
                      <a:lumMod val="65000"/>
                      <a:lumOff val="35000"/>
                    </a:schemeClr>
                  </a:solidFill>
                  <a:latin typeface="+mj-ea"/>
                  <a:ea typeface="+mj-ea"/>
                </a:rPr>
                <a:t>组织领导，</a:t>
              </a:r>
              <a:r>
                <a:rPr lang="zh-CN" altLang="en-US" sz="2400" b="1" dirty="0">
                  <a:solidFill>
                    <a:schemeClr val="tx1">
                      <a:lumMod val="65000"/>
                      <a:lumOff val="35000"/>
                    </a:schemeClr>
                  </a:solidFill>
                  <a:latin typeface="+mj-ea"/>
                  <a:ea typeface="+mj-ea"/>
                </a:rPr>
                <a:t>高效开展</a:t>
              </a:r>
              <a:r>
                <a:rPr lang="zh-CN" altLang="en-US" sz="2400" b="1" dirty="0">
                  <a:solidFill>
                    <a:schemeClr val="tx1">
                      <a:lumMod val="65000"/>
                      <a:lumOff val="35000"/>
                    </a:schemeClr>
                  </a:solidFill>
                  <a:latin typeface="+mj-ea"/>
                  <a:ea typeface="+mj-ea"/>
                </a:rPr>
                <a:t>垃圾分类工作</a:t>
              </a:r>
            </a:p>
          </p:txBody>
        </p:sp>
      </p:grpSp>
      <p:grpSp>
        <p:nvGrpSpPr>
          <p:cNvPr id="9" name="组合 8"/>
          <p:cNvGrpSpPr/>
          <p:nvPr/>
        </p:nvGrpSpPr>
        <p:grpSpPr>
          <a:xfrm>
            <a:off x="344526" y="294139"/>
            <a:ext cx="1049495" cy="834089"/>
            <a:chOff x="344526" y="294139"/>
            <a:chExt cx="1049495" cy="834089"/>
          </a:xfrm>
        </p:grpSpPr>
        <p:sp>
          <p:nvSpPr>
            <p:cNvPr id="11" name="矩形 10"/>
            <p:cNvSpPr/>
            <p:nvPr/>
          </p:nvSpPr>
          <p:spPr>
            <a:xfrm>
              <a:off x="390819" y="341506"/>
              <a:ext cx="709699" cy="707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ea typeface="微软雅黑" panose="020B0503020204020204" pitchFamily="34" charset="-122"/>
              </a:endParaRPr>
            </a:p>
          </p:txBody>
        </p:sp>
        <p:sp>
          <p:nvSpPr>
            <p:cNvPr id="12" name="矩形 11"/>
            <p:cNvSpPr/>
            <p:nvPr/>
          </p:nvSpPr>
          <p:spPr>
            <a:xfrm>
              <a:off x="1209290" y="758896"/>
              <a:ext cx="184731" cy="369332"/>
            </a:xfrm>
            <a:prstGeom prst="rect">
              <a:avLst/>
            </a:prstGeom>
          </p:spPr>
          <p:txBody>
            <a:bodyPr wrap="none">
              <a:spAutoFit/>
            </a:bodyPr>
            <a:lstStyle/>
            <a:p>
              <a:endParaRPr lang="zh-CN" altLang="en-US" dirty="0">
                <a:solidFill>
                  <a:srgbClr val="B4120A"/>
                </a:solidFill>
                <a:ea typeface="微软雅黑" panose="020B0503020204020204" pitchFamily="34" charset="-122"/>
              </a:endParaRPr>
            </a:p>
          </p:txBody>
        </p:sp>
        <p:pic>
          <p:nvPicPr>
            <p:cNvPr id="13" name="图片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526" y="294139"/>
              <a:ext cx="802284" cy="802284"/>
            </a:xfrm>
            <a:prstGeom prst="rect">
              <a:avLst/>
            </a:prstGeom>
            <a:solidFill>
              <a:srgbClr val="315597"/>
            </a:solidFill>
          </p:spPr>
        </p:pic>
      </p:grpSp>
      <p:pic>
        <p:nvPicPr>
          <p:cNvPr id="1026" name="Picture 2" descr="https://timgsa.baidu.com/timg?image&amp;quality=80&amp;size=b9999_10000&amp;sec=1600859172132&amp;di=129180428ce960a558f642a65c86de26&amp;imgtype=0&amp;src=http%3A%2F%2Fqny.smzdm.com%2F201907%2F02%2F5d1b376aa80065196.jpg_e600.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53664" y="1460413"/>
            <a:ext cx="3462937" cy="3716886"/>
          </a:xfrm>
          <a:prstGeom prst="rect">
            <a:avLst/>
          </a:prstGeom>
          <a:noFill/>
          <a:extLst>
            <a:ext uri="{909E8E84-426E-40DD-AFC4-6F175D3DCCD1}">
              <a14:hiddenFill xmlns:a14="http://schemas.microsoft.com/office/drawing/2010/main">
                <a:solidFill>
                  <a:srgbClr val="FFFFFF"/>
                </a:solidFill>
              </a14:hiddenFill>
            </a:ext>
          </a:extLst>
        </p:spPr>
      </p:pic>
      <p:grpSp>
        <p:nvGrpSpPr>
          <p:cNvPr id="56" name="组 5">
            <a:extLst>
              <a:ext uri="{FF2B5EF4-FFF2-40B4-BE49-F238E27FC236}">
                <a16:creationId xmlns:a16="http://schemas.microsoft.com/office/drawing/2014/main" xmlns="" id="{FF3A6F0F-0098-4A41-88C0-D0E3ED78C3A1}"/>
              </a:ext>
            </a:extLst>
          </p:cNvPr>
          <p:cNvGrpSpPr/>
          <p:nvPr/>
        </p:nvGrpSpPr>
        <p:grpSpPr>
          <a:xfrm>
            <a:off x="6380098" y="1376764"/>
            <a:ext cx="3225859" cy="531024"/>
            <a:chOff x="4805035" y="2695379"/>
            <a:chExt cx="5517428" cy="1409596"/>
          </a:xfrm>
        </p:grpSpPr>
        <p:sp>
          <p:nvSpPr>
            <p:cNvPr id="59" name="Rectangle 660">
              <a:extLst>
                <a:ext uri="{FF2B5EF4-FFF2-40B4-BE49-F238E27FC236}">
                  <a16:creationId xmlns:a16="http://schemas.microsoft.com/office/drawing/2014/main" xmlns="" id="{065BF4B9-A162-4D3D-92AD-E0A6A3D52204}"/>
                </a:ext>
              </a:extLst>
            </p:cNvPr>
            <p:cNvSpPr>
              <a:spLocks noChangeArrowheads="1"/>
            </p:cNvSpPr>
            <p:nvPr/>
          </p:nvSpPr>
          <p:spPr bwMode="auto">
            <a:xfrm>
              <a:off x="4805035" y="2695379"/>
              <a:ext cx="5517428" cy="1409596"/>
            </a:xfrm>
            <a:prstGeom prst="roundRect">
              <a:avLst/>
            </a:prstGeom>
            <a:gradFill>
              <a:gsLst>
                <a:gs pos="0">
                  <a:srgbClr val="0070C0"/>
                </a:gs>
                <a:gs pos="100000">
                  <a:srgbClr val="005392">
                    <a:alpha val="80000"/>
                  </a:srgbClr>
                </a:gs>
              </a:gsLst>
              <a:lin ang="10800000" scaled="0"/>
            </a:gra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3600" b="1" spc="300" dirty="0">
                <a:solidFill>
                  <a:schemeClr val="bg1"/>
                </a:solidFill>
                <a:latin typeface="+mj-ea"/>
                <a:ea typeface="+mj-ea"/>
              </a:endParaRPr>
            </a:p>
          </p:txBody>
        </p:sp>
        <p:sp>
          <p:nvSpPr>
            <p:cNvPr id="61" name="Freeform 661">
              <a:extLst>
                <a:ext uri="{FF2B5EF4-FFF2-40B4-BE49-F238E27FC236}">
                  <a16:creationId xmlns:a16="http://schemas.microsoft.com/office/drawing/2014/main" xmlns="" id="{72005EC9-79FC-4BCA-A3D9-6E3E851C068B}"/>
                </a:ext>
              </a:extLst>
            </p:cNvPr>
            <p:cNvSpPr>
              <a:spLocks noEditPoints="1"/>
            </p:cNvSpPr>
            <p:nvPr/>
          </p:nvSpPr>
          <p:spPr bwMode="auto">
            <a:xfrm>
              <a:off x="5135943" y="3107900"/>
              <a:ext cx="469305" cy="557054"/>
            </a:xfrm>
            <a:custGeom>
              <a:avLst/>
              <a:gdLst>
                <a:gd name="T0" fmla="*/ 26 w 80"/>
                <a:gd name="T1" fmla="*/ 0 h 62"/>
                <a:gd name="T2" fmla="*/ 11 w 80"/>
                <a:gd name="T3" fmla="*/ 9 h 62"/>
                <a:gd name="T4" fmla="*/ 3 w 80"/>
                <a:gd name="T5" fmla="*/ 22 h 62"/>
                <a:gd name="T6" fmla="*/ 0 w 80"/>
                <a:gd name="T7" fmla="*/ 41 h 62"/>
                <a:gd name="T8" fmla="*/ 0 w 80"/>
                <a:gd name="T9" fmla="*/ 62 h 62"/>
                <a:gd name="T10" fmla="*/ 29 w 80"/>
                <a:gd name="T11" fmla="*/ 62 h 62"/>
                <a:gd name="T12" fmla="*/ 29 w 80"/>
                <a:gd name="T13" fmla="*/ 33 h 62"/>
                <a:gd name="T14" fmla="*/ 15 w 80"/>
                <a:gd name="T15" fmla="*/ 33 h 62"/>
                <a:gd name="T16" fmla="*/ 19 w 80"/>
                <a:gd name="T17" fmla="*/ 20 h 62"/>
                <a:gd name="T18" fmla="*/ 32 w 80"/>
                <a:gd name="T19" fmla="*/ 12 h 62"/>
                <a:gd name="T20" fmla="*/ 26 w 80"/>
                <a:gd name="T21" fmla="*/ 0 h 62"/>
                <a:gd name="T22" fmla="*/ 74 w 80"/>
                <a:gd name="T23" fmla="*/ 0 h 62"/>
                <a:gd name="T24" fmla="*/ 59 w 80"/>
                <a:gd name="T25" fmla="*/ 9 h 62"/>
                <a:gd name="T26" fmla="*/ 51 w 80"/>
                <a:gd name="T27" fmla="*/ 22 h 62"/>
                <a:gd name="T28" fmla="*/ 49 w 80"/>
                <a:gd name="T29" fmla="*/ 41 h 62"/>
                <a:gd name="T30" fmla="*/ 49 w 80"/>
                <a:gd name="T31" fmla="*/ 62 h 62"/>
                <a:gd name="T32" fmla="*/ 77 w 80"/>
                <a:gd name="T33" fmla="*/ 62 h 62"/>
                <a:gd name="T34" fmla="*/ 77 w 80"/>
                <a:gd name="T35" fmla="*/ 33 h 62"/>
                <a:gd name="T36" fmla="*/ 63 w 80"/>
                <a:gd name="T37" fmla="*/ 33 h 62"/>
                <a:gd name="T38" fmla="*/ 67 w 80"/>
                <a:gd name="T39" fmla="*/ 20 h 62"/>
                <a:gd name="T40" fmla="*/ 80 w 80"/>
                <a:gd name="T41" fmla="*/ 12 h 62"/>
                <a:gd name="T42" fmla="*/ 74 w 80"/>
                <a:gd name="T4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62">
                  <a:moveTo>
                    <a:pt x="26" y="0"/>
                  </a:moveTo>
                  <a:cubicBezTo>
                    <a:pt x="20" y="2"/>
                    <a:pt x="15" y="5"/>
                    <a:pt x="11" y="9"/>
                  </a:cubicBezTo>
                  <a:cubicBezTo>
                    <a:pt x="7" y="12"/>
                    <a:pt x="4" y="17"/>
                    <a:pt x="3" y="22"/>
                  </a:cubicBezTo>
                  <a:cubicBezTo>
                    <a:pt x="1" y="26"/>
                    <a:pt x="0" y="33"/>
                    <a:pt x="0" y="41"/>
                  </a:cubicBezTo>
                  <a:cubicBezTo>
                    <a:pt x="0" y="62"/>
                    <a:pt x="0" y="62"/>
                    <a:pt x="0" y="62"/>
                  </a:cubicBezTo>
                  <a:cubicBezTo>
                    <a:pt x="29" y="62"/>
                    <a:pt x="29" y="62"/>
                    <a:pt x="29" y="62"/>
                  </a:cubicBezTo>
                  <a:cubicBezTo>
                    <a:pt x="29" y="33"/>
                    <a:pt x="29" y="33"/>
                    <a:pt x="29" y="33"/>
                  </a:cubicBezTo>
                  <a:cubicBezTo>
                    <a:pt x="15" y="33"/>
                    <a:pt x="15" y="33"/>
                    <a:pt x="15" y="33"/>
                  </a:cubicBezTo>
                  <a:cubicBezTo>
                    <a:pt x="15" y="27"/>
                    <a:pt x="17" y="23"/>
                    <a:pt x="19" y="20"/>
                  </a:cubicBezTo>
                  <a:cubicBezTo>
                    <a:pt x="22" y="16"/>
                    <a:pt x="26" y="13"/>
                    <a:pt x="32" y="12"/>
                  </a:cubicBezTo>
                  <a:cubicBezTo>
                    <a:pt x="26" y="0"/>
                    <a:pt x="26" y="0"/>
                    <a:pt x="26" y="0"/>
                  </a:cubicBezTo>
                  <a:moveTo>
                    <a:pt x="74" y="0"/>
                  </a:moveTo>
                  <a:cubicBezTo>
                    <a:pt x="68" y="2"/>
                    <a:pt x="63" y="5"/>
                    <a:pt x="59" y="9"/>
                  </a:cubicBezTo>
                  <a:cubicBezTo>
                    <a:pt x="55" y="12"/>
                    <a:pt x="52" y="17"/>
                    <a:pt x="51" y="22"/>
                  </a:cubicBezTo>
                  <a:cubicBezTo>
                    <a:pt x="49" y="26"/>
                    <a:pt x="49" y="33"/>
                    <a:pt x="49" y="41"/>
                  </a:cubicBezTo>
                  <a:cubicBezTo>
                    <a:pt x="49" y="62"/>
                    <a:pt x="49" y="62"/>
                    <a:pt x="49" y="62"/>
                  </a:cubicBezTo>
                  <a:cubicBezTo>
                    <a:pt x="77" y="62"/>
                    <a:pt x="77" y="62"/>
                    <a:pt x="77" y="62"/>
                  </a:cubicBezTo>
                  <a:cubicBezTo>
                    <a:pt x="77" y="33"/>
                    <a:pt x="77" y="33"/>
                    <a:pt x="77" y="33"/>
                  </a:cubicBezTo>
                  <a:cubicBezTo>
                    <a:pt x="63" y="33"/>
                    <a:pt x="63" y="33"/>
                    <a:pt x="63" y="33"/>
                  </a:cubicBezTo>
                  <a:cubicBezTo>
                    <a:pt x="64" y="27"/>
                    <a:pt x="65" y="23"/>
                    <a:pt x="67" y="20"/>
                  </a:cubicBezTo>
                  <a:cubicBezTo>
                    <a:pt x="70" y="16"/>
                    <a:pt x="74" y="13"/>
                    <a:pt x="80" y="12"/>
                  </a:cubicBezTo>
                  <a:cubicBezTo>
                    <a:pt x="74" y="0"/>
                    <a:pt x="74" y="0"/>
                    <a:pt x="74" y="0"/>
                  </a:cubicBezTo>
                </a:path>
              </a:pathLst>
            </a:custGeom>
            <a:solidFill>
              <a:schemeClr val="bg2">
                <a:alpha val="50000"/>
              </a:schemeClr>
            </a:solidFill>
            <a:ln>
              <a:noFill/>
            </a:ln>
          </p:spPr>
          <p:txBody>
            <a:bodyPr vert="horz" wrap="square" lIns="21590" tIns="10795" rIns="21590" bIns="10795" numCol="1" anchor="t" anchorCtr="0" compatLnSpc="1">
              <a:prstTxWarp prst="textNoShape">
                <a:avLst/>
              </a:prstTxWarp>
            </a:bodyPr>
            <a:lstStyle/>
            <a:p>
              <a:endParaRPr lang="en-US" sz="1000" b="1" spc="-7">
                <a:latin typeface="+mj-ea"/>
                <a:ea typeface="+mj-ea"/>
              </a:endParaRPr>
            </a:p>
          </p:txBody>
        </p:sp>
        <p:sp>
          <p:nvSpPr>
            <p:cNvPr id="62" name="Freeform 662">
              <a:extLst>
                <a:ext uri="{FF2B5EF4-FFF2-40B4-BE49-F238E27FC236}">
                  <a16:creationId xmlns:a16="http://schemas.microsoft.com/office/drawing/2014/main" xmlns="" id="{608F94C5-7914-48E8-A0D6-799E2CFAD088}"/>
                </a:ext>
              </a:extLst>
            </p:cNvPr>
            <p:cNvSpPr>
              <a:spLocks noEditPoints="1"/>
            </p:cNvSpPr>
            <p:nvPr/>
          </p:nvSpPr>
          <p:spPr bwMode="auto">
            <a:xfrm>
              <a:off x="9651459" y="3127509"/>
              <a:ext cx="469305" cy="557054"/>
            </a:xfrm>
            <a:custGeom>
              <a:avLst/>
              <a:gdLst>
                <a:gd name="T0" fmla="*/ 31 w 80"/>
                <a:gd name="T1" fmla="*/ 0 h 62"/>
                <a:gd name="T2" fmla="*/ 3 w 80"/>
                <a:gd name="T3" fmla="*/ 0 h 62"/>
                <a:gd name="T4" fmla="*/ 3 w 80"/>
                <a:gd name="T5" fmla="*/ 29 h 62"/>
                <a:gd name="T6" fmla="*/ 17 w 80"/>
                <a:gd name="T7" fmla="*/ 29 h 62"/>
                <a:gd name="T8" fmla="*/ 13 w 80"/>
                <a:gd name="T9" fmla="*/ 42 h 62"/>
                <a:gd name="T10" fmla="*/ 0 w 80"/>
                <a:gd name="T11" fmla="*/ 50 h 62"/>
                <a:gd name="T12" fmla="*/ 6 w 80"/>
                <a:gd name="T13" fmla="*/ 62 h 62"/>
                <a:gd name="T14" fmla="*/ 21 w 80"/>
                <a:gd name="T15" fmla="*/ 53 h 62"/>
                <a:gd name="T16" fmla="*/ 29 w 80"/>
                <a:gd name="T17" fmla="*/ 40 h 62"/>
                <a:gd name="T18" fmla="*/ 31 w 80"/>
                <a:gd name="T19" fmla="*/ 21 h 62"/>
                <a:gd name="T20" fmla="*/ 31 w 80"/>
                <a:gd name="T21" fmla="*/ 0 h 62"/>
                <a:gd name="T22" fmla="*/ 80 w 80"/>
                <a:gd name="T23" fmla="*/ 0 h 62"/>
                <a:gd name="T24" fmla="*/ 51 w 80"/>
                <a:gd name="T25" fmla="*/ 0 h 62"/>
                <a:gd name="T26" fmla="*/ 51 w 80"/>
                <a:gd name="T27" fmla="*/ 29 h 62"/>
                <a:gd name="T28" fmla="*/ 65 w 80"/>
                <a:gd name="T29" fmla="*/ 29 h 62"/>
                <a:gd name="T30" fmla="*/ 61 w 80"/>
                <a:gd name="T31" fmla="*/ 42 h 62"/>
                <a:gd name="T32" fmla="*/ 49 w 80"/>
                <a:gd name="T33" fmla="*/ 50 h 62"/>
                <a:gd name="T34" fmla="*/ 54 w 80"/>
                <a:gd name="T35" fmla="*/ 62 h 62"/>
                <a:gd name="T36" fmla="*/ 69 w 80"/>
                <a:gd name="T37" fmla="*/ 53 h 62"/>
                <a:gd name="T38" fmla="*/ 77 w 80"/>
                <a:gd name="T39" fmla="*/ 40 h 62"/>
                <a:gd name="T40" fmla="*/ 80 w 80"/>
                <a:gd name="T41" fmla="*/ 21 h 62"/>
                <a:gd name="T42" fmla="*/ 80 w 80"/>
                <a:gd name="T43"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 h="62">
                  <a:moveTo>
                    <a:pt x="31" y="0"/>
                  </a:moveTo>
                  <a:cubicBezTo>
                    <a:pt x="3" y="0"/>
                    <a:pt x="3" y="0"/>
                    <a:pt x="3" y="0"/>
                  </a:cubicBezTo>
                  <a:cubicBezTo>
                    <a:pt x="3" y="29"/>
                    <a:pt x="3" y="29"/>
                    <a:pt x="3" y="29"/>
                  </a:cubicBezTo>
                  <a:cubicBezTo>
                    <a:pt x="17" y="29"/>
                    <a:pt x="17" y="29"/>
                    <a:pt x="17" y="29"/>
                  </a:cubicBezTo>
                  <a:cubicBezTo>
                    <a:pt x="16" y="34"/>
                    <a:pt x="15" y="39"/>
                    <a:pt x="13" y="42"/>
                  </a:cubicBezTo>
                  <a:cubicBezTo>
                    <a:pt x="10" y="46"/>
                    <a:pt x="6" y="48"/>
                    <a:pt x="0" y="50"/>
                  </a:cubicBezTo>
                  <a:cubicBezTo>
                    <a:pt x="6" y="62"/>
                    <a:pt x="6" y="62"/>
                    <a:pt x="6" y="62"/>
                  </a:cubicBezTo>
                  <a:cubicBezTo>
                    <a:pt x="12" y="60"/>
                    <a:pt x="17" y="57"/>
                    <a:pt x="21" y="53"/>
                  </a:cubicBezTo>
                  <a:cubicBezTo>
                    <a:pt x="25" y="49"/>
                    <a:pt x="28" y="45"/>
                    <a:pt x="29" y="40"/>
                  </a:cubicBezTo>
                  <a:cubicBezTo>
                    <a:pt x="31" y="35"/>
                    <a:pt x="31" y="29"/>
                    <a:pt x="31" y="21"/>
                  </a:cubicBezTo>
                  <a:cubicBezTo>
                    <a:pt x="31" y="0"/>
                    <a:pt x="31" y="0"/>
                    <a:pt x="31" y="0"/>
                  </a:cubicBezTo>
                  <a:moveTo>
                    <a:pt x="80" y="0"/>
                  </a:moveTo>
                  <a:cubicBezTo>
                    <a:pt x="51" y="0"/>
                    <a:pt x="51" y="0"/>
                    <a:pt x="51" y="0"/>
                  </a:cubicBezTo>
                  <a:cubicBezTo>
                    <a:pt x="51" y="29"/>
                    <a:pt x="51" y="29"/>
                    <a:pt x="51" y="29"/>
                  </a:cubicBezTo>
                  <a:cubicBezTo>
                    <a:pt x="65" y="29"/>
                    <a:pt x="65" y="29"/>
                    <a:pt x="65" y="29"/>
                  </a:cubicBezTo>
                  <a:cubicBezTo>
                    <a:pt x="65" y="34"/>
                    <a:pt x="63" y="39"/>
                    <a:pt x="61" y="42"/>
                  </a:cubicBezTo>
                  <a:cubicBezTo>
                    <a:pt x="58" y="46"/>
                    <a:pt x="54" y="48"/>
                    <a:pt x="49" y="50"/>
                  </a:cubicBezTo>
                  <a:cubicBezTo>
                    <a:pt x="54" y="62"/>
                    <a:pt x="54" y="62"/>
                    <a:pt x="54" y="62"/>
                  </a:cubicBezTo>
                  <a:cubicBezTo>
                    <a:pt x="60" y="60"/>
                    <a:pt x="65" y="57"/>
                    <a:pt x="69" y="53"/>
                  </a:cubicBezTo>
                  <a:cubicBezTo>
                    <a:pt x="73" y="49"/>
                    <a:pt x="76" y="45"/>
                    <a:pt x="77" y="40"/>
                  </a:cubicBezTo>
                  <a:cubicBezTo>
                    <a:pt x="79" y="35"/>
                    <a:pt x="80" y="29"/>
                    <a:pt x="80" y="21"/>
                  </a:cubicBezTo>
                  <a:cubicBezTo>
                    <a:pt x="80" y="0"/>
                    <a:pt x="80" y="0"/>
                    <a:pt x="80" y="0"/>
                  </a:cubicBezTo>
                </a:path>
              </a:pathLst>
            </a:custGeom>
            <a:solidFill>
              <a:schemeClr val="bg2">
                <a:alpha val="50000"/>
              </a:schemeClr>
            </a:solidFill>
            <a:ln>
              <a:noFill/>
            </a:ln>
          </p:spPr>
          <p:txBody>
            <a:bodyPr vert="horz" wrap="square" lIns="21590" tIns="10795" rIns="21590" bIns="10795" numCol="1" anchor="t" anchorCtr="0" compatLnSpc="1">
              <a:prstTxWarp prst="textNoShape">
                <a:avLst/>
              </a:prstTxWarp>
            </a:bodyPr>
            <a:lstStyle/>
            <a:p>
              <a:endParaRPr lang="en-US" sz="1000" b="1" spc="-7">
                <a:latin typeface="+mj-ea"/>
                <a:ea typeface="+mj-ea"/>
              </a:endParaRPr>
            </a:p>
          </p:txBody>
        </p:sp>
        <p:sp>
          <p:nvSpPr>
            <p:cNvPr id="66" name="矩形 65">
              <a:extLst>
                <a:ext uri="{FF2B5EF4-FFF2-40B4-BE49-F238E27FC236}">
                  <a16:creationId xmlns:a16="http://schemas.microsoft.com/office/drawing/2014/main" xmlns="" id="{4701B1DD-D5F5-43F8-A9B7-9FE20E7BB118}"/>
                </a:ext>
              </a:extLst>
            </p:cNvPr>
            <p:cNvSpPr/>
            <p:nvPr/>
          </p:nvSpPr>
          <p:spPr>
            <a:xfrm>
              <a:off x="4888132" y="2873774"/>
              <a:ext cx="5351236" cy="1225483"/>
            </a:xfrm>
            <a:prstGeom prst="rect">
              <a:avLst/>
            </a:prstGeom>
          </p:spPr>
          <p:txBody>
            <a:bodyPr wrap="square">
              <a:spAutoFit/>
            </a:bodyPr>
            <a:lstStyle/>
            <a:p>
              <a:pPr algn="ctr"/>
              <a:r>
                <a:rPr lang="zh-CN" altLang="en-US" sz="2400" b="1" dirty="0">
                  <a:solidFill>
                    <a:schemeClr val="bg1"/>
                  </a:solidFill>
                  <a:latin typeface="+mj-ea"/>
                  <a:ea typeface="+mj-ea"/>
                </a:rPr>
                <a:t>建桥在行动</a:t>
              </a:r>
            </a:p>
          </p:txBody>
        </p:sp>
      </p:grpSp>
      <p:sp>
        <p:nvSpPr>
          <p:cNvPr id="70" name="文本框 7"/>
          <p:cNvSpPr txBox="1"/>
          <p:nvPr/>
        </p:nvSpPr>
        <p:spPr>
          <a:xfrm>
            <a:off x="573062" y="5224697"/>
            <a:ext cx="4108817" cy="874407"/>
          </a:xfrm>
          <a:prstGeom prst="rect">
            <a:avLst/>
          </a:prstGeom>
          <a:noFill/>
        </p:spPr>
        <p:txBody>
          <a:bodyPr wrap="none" rtlCol="0">
            <a:spAutoFit/>
          </a:bodyPr>
          <a:lstStyle/>
          <a:p>
            <a:pPr algn="ctr">
              <a:lnSpc>
                <a:spcPct val="150000"/>
              </a:lnSpc>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2019</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7</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月</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日</a:t>
            </a:r>
            <a:endParaRPr lang="en-US" altLang="zh-CN"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lnSpc>
                <a:spcPct val="150000"/>
              </a:lnSpc>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上海市生活垃圾管理条例</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正式实施</a:t>
            </a:r>
          </a:p>
        </p:txBody>
      </p:sp>
      <p:sp>
        <p:nvSpPr>
          <p:cNvPr id="20" name="文本框 19">
            <a:extLst>
              <a:ext uri="{FF2B5EF4-FFF2-40B4-BE49-F238E27FC236}">
                <a16:creationId xmlns:a16="http://schemas.microsoft.com/office/drawing/2014/main" xmlns="" id="{35172604-4AC8-4F5E-B49C-8AEA24126E36}"/>
              </a:ext>
            </a:extLst>
          </p:cNvPr>
          <p:cNvSpPr txBox="1"/>
          <p:nvPr/>
        </p:nvSpPr>
        <p:spPr>
          <a:xfrm>
            <a:off x="4807124" y="2054919"/>
            <a:ext cx="7276926" cy="2951898"/>
          </a:xfrm>
          <a:prstGeom prst="rect">
            <a:avLst/>
          </a:prstGeom>
          <a:noFill/>
        </p:spPr>
        <p:txBody>
          <a:bodyPr wrap="square">
            <a:spAutoFit/>
          </a:bodyPr>
          <a:lstStyle/>
          <a:p>
            <a:pPr marL="285750" indent="-285750" algn="just">
              <a:lnSpc>
                <a:spcPct val="150000"/>
              </a:lnSpc>
              <a:buFont typeface="Wingdings" panose="05000000000000000000" pitchFamily="2" charset="2"/>
              <a:buChar char="n"/>
            </a:pPr>
            <a:r>
              <a:rPr lang="zh-CN" altLang="zh-CN" sz="1800" kern="0" dirty="0">
                <a:solidFill>
                  <a:srgbClr val="000000"/>
                </a:solidFill>
                <a:effectLst/>
                <a:latin typeface="+mn-ea"/>
                <a:cs typeface="宋体" panose="02010600030101010101" pitchFamily="2" charset="-122"/>
              </a:rPr>
              <a:t>充分认识到垃圾分类的重要意义</a:t>
            </a:r>
            <a:r>
              <a:rPr lang="zh-CN" altLang="en-US" kern="0" dirty="0">
                <a:solidFill>
                  <a:srgbClr val="000000"/>
                </a:solidFill>
                <a:latin typeface="+mn-ea"/>
                <a:cs typeface="宋体" panose="02010600030101010101" pitchFamily="2" charset="-122"/>
              </a:rPr>
              <a:t>，</a:t>
            </a:r>
            <a:r>
              <a:rPr lang="zh-CN" altLang="zh-CN" sz="1800" kern="0" dirty="0">
                <a:solidFill>
                  <a:srgbClr val="000000"/>
                </a:solidFill>
                <a:effectLst/>
                <a:latin typeface="+mn-ea"/>
                <a:cs typeface="宋体" panose="02010600030101010101" pitchFamily="2" charset="-122"/>
              </a:rPr>
              <a:t>明确指导思想和工作原则</a:t>
            </a:r>
            <a:endParaRPr lang="en-US" altLang="zh-CN" sz="1800" kern="0" dirty="0">
              <a:solidFill>
                <a:srgbClr val="000000"/>
              </a:solidFill>
              <a:effectLst/>
              <a:latin typeface="+mn-ea"/>
              <a:cs typeface="宋体" panose="02010600030101010101" pitchFamily="2" charset="-122"/>
            </a:endParaRPr>
          </a:p>
          <a:p>
            <a:pPr marL="285750" indent="-285750" algn="just">
              <a:lnSpc>
                <a:spcPct val="150000"/>
              </a:lnSpc>
              <a:buFont typeface="Wingdings" panose="05000000000000000000" pitchFamily="2" charset="2"/>
              <a:buChar char="n"/>
            </a:pPr>
            <a:r>
              <a:rPr lang="zh-CN" altLang="zh-CN" sz="1800" kern="0" dirty="0">
                <a:solidFill>
                  <a:srgbClr val="000000"/>
                </a:solidFill>
                <a:effectLst/>
                <a:latin typeface="+mn-ea"/>
                <a:cs typeface="宋体" panose="02010600030101010101" pitchFamily="2" charset="-122"/>
              </a:rPr>
              <a:t>以开展校园环境综合治理和提升校园环境文明和谐行为为切入点</a:t>
            </a:r>
            <a:endParaRPr lang="en-US" altLang="zh-CN" sz="1800" kern="0" dirty="0">
              <a:solidFill>
                <a:srgbClr val="000000"/>
              </a:solidFill>
              <a:effectLst/>
              <a:latin typeface="+mn-ea"/>
              <a:cs typeface="宋体" panose="02010600030101010101" pitchFamily="2" charset="-122"/>
            </a:endParaRPr>
          </a:p>
          <a:p>
            <a:pPr marL="285750" indent="-285750" algn="just">
              <a:lnSpc>
                <a:spcPct val="150000"/>
              </a:lnSpc>
              <a:buFont typeface="Wingdings" panose="05000000000000000000" pitchFamily="2" charset="2"/>
              <a:buChar char="n"/>
            </a:pPr>
            <a:r>
              <a:rPr lang="zh-CN" altLang="zh-CN" sz="1800" kern="0" dirty="0">
                <a:solidFill>
                  <a:srgbClr val="000000"/>
                </a:solidFill>
                <a:effectLst/>
                <a:latin typeface="+mn-ea"/>
                <a:cs typeface="宋体" panose="02010600030101010101" pitchFamily="2" charset="-122"/>
              </a:rPr>
              <a:t>着眼垃圾分类处置流程</a:t>
            </a:r>
            <a:endParaRPr lang="en-US" altLang="zh-CN" sz="1800" kern="0" dirty="0">
              <a:solidFill>
                <a:srgbClr val="000000"/>
              </a:solidFill>
              <a:effectLst/>
              <a:latin typeface="+mn-ea"/>
              <a:cs typeface="宋体" panose="02010600030101010101" pitchFamily="2" charset="-122"/>
            </a:endParaRPr>
          </a:p>
          <a:p>
            <a:pPr marL="285750" indent="-285750" algn="just">
              <a:lnSpc>
                <a:spcPct val="150000"/>
              </a:lnSpc>
              <a:buFont typeface="Wingdings" panose="05000000000000000000" pitchFamily="2" charset="2"/>
              <a:buChar char="n"/>
            </a:pPr>
            <a:r>
              <a:rPr lang="zh-CN" altLang="zh-CN" sz="1800" kern="0" dirty="0">
                <a:solidFill>
                  <a:srgbClr val="000000"/>
                </a:solidFill>
                <a:effectLst/>
                <a:latin typeface="+mn-ea"/>
                <a:cs typeface="宋体" panose="02010600030101010101" pitchFamily="2" charset="-122"/>
              </a:rPr>
              <a:t>推进垃圾分类正常实施</a:t>
            </a:r>
            <a:endParaRPr lang="en-US" altLang="zh-CN" sz="1800" kern="0" dirty="0">
              <a:solidFill>
                <a:srgbClr val="000000"/>
              </a:solidFill>
              <a:effectLst/>
              <a:latin typeface="+mn-ea"/>
              <a:cs typeface="宋体" panose="02010600030101010101" pitchFamily="2" charset="-122"/>
            </a:endParaRPr>
          </a:p>
          <a:p>
            <a:pPr marL="285750" indent="-285750" algn="just">
              <a:lnSpc>
                <a:spcPct val="150000"/>
              </a:lnSpc>
              <a:buFont typeface="Wingdings" panose="05000000000000000000" pitchFamily="2" charset="2"/>
              <a:buChar char="n"/>
            </a:pPr>
            <a:r>
              <a:rPr lang="zh-CN" altLang="zh-CN" sz="1800" kern="0" dirty="0">
                <a:solidFill>
                  <a:srgbClr val="000000"/>
                </a:solidFill>
                <a:effectLst/>
                <a:latin typeface="+mn-ea"/>
                <a:cs typeface="宋体" panose="02010600030101010101" pitchFamily="2" charset="-122"/>
              </a:rPr>
              <a:t>建立健全生活垃圾全程分类体系</a:t>
            </a:r>
            <a:endParaRPr lang="en-US" altLang="zh-CN" sz="1800" kern="0" dirty="0">
              <a:solidFill>
                <a:srgbClr val="000000"/>
              </a:solidFill>
              <a:effectLst/>
              <a:latin typeface="+mn-ea"/>
              <a:cs typeface="宋体" panose="02010600030101010101" pitchFamily="2" charset="-122"/>
            </a:endParaRPr>
          </a:p>
          <a:p>
            <a:pPr marL="285750" indent="-285750" algn="just">
              <a:lnSpc>
                <a:spcPct val="150000"/>
              </a:lnSpc>
              <a:buFont typeface="Wingdings" panose="05000000000000000000" pitchFamily="2" charset="2"/>
              <a:buChar char="n"/>
            </a:pPr>
            <a:r>
              <a:rPr lang="zh-CN" altLang="zh-CN" sz="1800" kern="0" dirty="0">
                <a:solidFill>
                  <a:srgbClr val="000000"/>
                </a:solidFill>
                <a:effectLst/>
                <a:latin typeface="+mn-ea"/>
                <a:cs typeface="宋体" panose="02010600030101010101" pitchFamily="2" charset="-122"/>
              </a:rPr>
              <a:t>积极推进生活垃圾源头减量和资源循环利用</a:t>
            </a:r>
            <a:endParaRPr lang="en-US" altLang="zh-CN" sz="1800" kern="0" dirty="0">
              <a:solidFill>
                <a:srgbClr val="000000"/>
              </a:solidFill>
              <a:effectLst/>
              <a:latin typeface="+mn-ea"/>
              <a:cs typeface="宋体" panose="02010600030101010101" pitchFamily="2" charset="-122"/>
            </a:endParaRPr>
          </a:p>
          <a:p>
            <a:pPr marL="285750" indent="-285750" algn="just">
              <a:lnSpc>
                <a:spcPct val="150000"/>
              </a:lnSpc>
              <a:buFont typeface="Wingdings" panose="05000000000000000000" pitchFamily="2" charset="2"/>
              <a:buChar char="n"/>
            </a:pPr>
            <a:r>
              <a:rPr lang="zh-CN" altLang="zh-CN" sz="1800" kern="0" dirty="0">
                <a:solidFill>
                  <a:srgbClr val="000000"/>
                </a:solidFill>
                <a:effectLst/>
                <a:latin typeface="+mn-ea"/>
                <a:cs typeface="宋体" panose="02010600030101010101" pitchFamily="2" charset="-122"/>
              </a:rPr>
              <a:t>推动校园环境治理能力向纵向开展</a:t>
            </a:r>
            <a:endParaRPr lang="zh-CN" altLang="en-US" sz="1800" kern="0" dirty="0">
              <a:solidFill>
                <a:srgbClr val="000000"/>
              </a:solidFill>
              <a:effectLst/>
              <a:latin typeface="+mn-ea"/>
              <a:cs typeface="宋体" panose="02010600030101010101" pitchFamily="2" charset="-122"/>
            </a:endParaRPr>
          </a:p>
        </p:txBody>
      </p:sp>
      <p:sp>
        <p:nvSpPr>
          <p:cNvPr id="23" name="文本框 22">
            <a:extLst>
              <a:ext uri="{FF2B5EF4-FFF2-40B4-BE49-F238E27FC236}">
                <a16:creationId xmlns:a16="http://schemas.microsoft.com/office/drawing/2014/main" xmlns="" id="{3B0DA249-CFDB-4277-A64C-92CA423DDAFC}"/>
              </a:ext>
            </a:extLst>
          </p:cNvPr>
          <p:cNvSpPr txBox="1"/>
          <p:nvPr/>
        </p:nvSpPr>
        <p:spPr>
          <a:xfrm>
            <a:off x="4681879" y="5153948"/>
            <a:ext cx="7112239" cy="646331"/>
          </a:xfrm>
          <a:prstGeom prst="rect">
            <a:avLst/>
          </a:prstGeom>
          <a:noFill/>
        </p:spPr>
        <p:txBody>
          <a:bodyPr wrap="square">
            <a:spAutoFit/>
          </a:bodyPr>
          <a:lstStyle/>
          <a:p>
            <a:pPr indent="304800" algn="ctr">
              <a:lnSpc>
                <a:spcPct val="150000"/>
              </a:lnSpc>
            </a:pPr>
            <a:r>
              <a:rPr lang="zh-CN" altLang="zh-CN" sz="2400" b="1" kern="0" dirty="0">
                <a:solidFill>
                  <a:srgbClr val="0D509E"/>
                </a:solidFill>
                <a:effectLst/>
                <a:latin typeface="+mn-ea"/>
                <a:cs typeface="宋体" panose="02010600030101010101" pitchFamily="2" charset="-122"/>
              </a:rPr>
              <a:t>实现生活垃圾处理“减量化、资源化、无害化”</a:t>
            </a:r>
            <a:endParaRPr lang="zh-CN" altLang="zh-CN" b="1" kern="100" dirty="0">
              <a:solidFill>
                <a:srgbClr val="0D509E"/>
              </a:solidFill>
              <a:effectLst/>
              <a:latin typeface="+mn-ea"/>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rot="6163">
            <a:off x="667404" y="309778"/>
            <a:ext cx="5683905" cy="460375"/>
          </a:xfrm>
          <a:prstGeom prst="rect">
            <a:avLst/>
          </a:prstGeom>
          <a:noFill/>
        </p:spPr>
        <p:txBody>
          <a:bodyPr wrap="square" rtlCol="0">
            <a:spAutoFit/>
          </a:bodyPr>
          <a:lstStyle/>
          <a:p>
            <a:r>
              <a:rPr lang="en-US" altLang="zh-CN" sz="2400" b="1" dirty="0">
                <a:solidFill>
                  <a:prstClr val="white"/>
                </a:solidFill>
                <a:latin typeface="微软雅黑" panose="020B0503020204020204" pitchFamily="34" charset="-122"/>
                <a:ea typeface="微软雅黑" panose="020B0503020204020204" pitchFamily="34" charset="-122"/>
              </a:rPr>
              <a:t>2.</a:t>
            </a:r>
            <a:r>
              <a:rPr lang="zh-CN" altLang="en-US" sz="2400" b="1" dirty="0">
                <a:solidFill>
                  <a:prstClr val="white"/>
                </a:solidFill>
                <a:latin typeface="微软雅黑" panose="020B0503020204020204" pitchFamily="34" charset="-122"/>
                <a:ea typeface="微软雅黑" panose="020B0503020204020204" pitchFamily="34" charset="-122"/>
              </a:rPr>
              <a:t>我们所面的服务对象</a:t>
            </a:r>
          </a:p>
        </p:txBody>
      </p:sp>
      <p:grpSp>
        <p:nvGrpSpPr>
          <p:cNvPr id="6" name="组合 5"/>
          <p:cNvGrpSpPr/>
          <p:nvPr/>
        </p:nvGrpSpPr>
        <p:grpSpPr>
          <a:xfrm>
            <a:off x="641256" y="426709"/>
            <a:ext cx="6606282" cy="523219"/>
            <a:chOff x="667273" y="588675"/>
            <a:chExt cx="4342371" cy="343917"/>
          </a:xfrm>
        </p:grpSpPr>
        <p:sp>
          <p:nvSpPr>
            <p:cNvPr id="7" name="文本框 6"/>
            <p:cNvSpPr txBox="1"/>
            <p:nvPr/>
          </p:nvSpPr>
          <p:spPr>
            <a:xfrm>
              <a:off x="667273" y="588675"/>
              <a:ext cx="121425" cy="343917"/>
            </a:xfrm>
            <a:prstGeom prst="rect">
              <a:avLst/>
            </a:prstGeom>
            <a:noFill/>
          </p:spPr>
          <p:txBody>
            <a:bodyPr wrap="none" rtlCol="0">
              <a:spAutoFit/>
            </a:bodyPr>
            <a:lstStyle/>
            <a:p>
              <a:pPr algn="ctr"/>
              <a:endParaRPr lang="zh-CN" altLang="en-US" sz="2800" b="1" spc="300" dirty="0">
                <a:solidFill>
                  <a:srgbClr val="305494"/>
                </a:solidFill>
                <a:latin typeface="+mn-ea"/>
              </a:endParaRPr>
            </a:p>
          </p:txBody>
        </p:sp>
        <p:sp>
          <p:nvSpPr>
            <p:cNvPr id="8" name="矩形 7"/>
            <p:cNvSpPr/>
            <p:nvPr/>
          </p:nvSpPr>
          <p:spPr>
            <a:xfrm>
              <a:off x="1044477" y="588676"/>
              <a:ext cx="3965167" cy="303457"/>
            </a:xfrm>
            <a:prstGeom prst="rect">
              <a:avLst/>
            </a:prstGeom>
          </p:spPr>
          <p:txBody>
            <a:bodyPr wrap="none">
              <a:spAutoFit/>
            </a:bodyPr>
            <a:lstStyle/>
            <a:p>
              <a:r>
                <a:rPr lang="zh-CN" altLang="en-US" sz="2400" b="1" dirty="0" smtClean="0">
                  <a:solidFill>
                    <a:schemeClr val="tx1">
                      <a:lumMod val="65000"/>
                      <a:lumOff val="35000"/>
                    </a:schemeClr>
                  </a:solidFill>
                  <a:latin typeface="+mj-ea"/>
                  <a:ea typeface="+mj-ea"/>
                </a:rPr>
                <a:t>一、强化</a:t>
              </a:r>
              <a:r>
                <a:rPr lang="zh-CN" altLang="en-US" sz="2400" b="1" dirty="0">
                  <a:solidFill>
                    <a:schemeClr val="tx1">
                      <a:lumMod val="65000"/>
                      <a:lumOff val="35000"/>
                    </a:schemeClr>
                  </a:solidFill>
                  <a:latin typeface="+mj-ea"/>
                  <a:ea typeface="+mj-ea"/>
                </a:rPr>
                <a:t>组织领导，</a:t>
              </a:r>
              <a:r>
                <a:rPr lang="zh-CN" altLang="en-US" sz="2400" b="1" dirty="0">
                  <a:solidFill>
                    <a:schemeClr val="tx1">
                      <a:lumMod val="65000"/>
                      <a:lumOff val="35000"/>
                    </a:schemeClr>
                  </a:solidFill>
                  <a:latin typeface="+mj-ea"/>
                  <a:ea typeface="+mj-ea"/>
                </a:rPr>
                <a:t>高效开展</a:t>
              </a:r>
              <a:r>
                <a:rPr lang="zh-CN" altLang="en-US" sz="2400" b="1" dirty="0">
                  <a:solidFill>
                    <a:schemeClr val="tx1">
                      <a:lumMod val="65000"/>
                      <a:lumOff val="35000"/>
                    </a:schemeClr>
                  </a:solidFill>
                  <a:latin typeface="+mj-ea"/>
                  <a:ea typeface="+mj-ea"/>
                </a:rPr>
                <a:t>垃圾分类工作</a:t>
              </a:r>
            </a:p>
          </p:txBody>
        </p:sp>
      </p:grpSp>
      <p:grpSp>
        <p:nvGrpSpPr>
          <p:cNvPr id="9" name="组合 8"/>
          <p:cNvGrpSpPr/>
          <p:nvPr/>
        </p:nvGrpSpPr>
        <p:grpSpPr>
          <a:xfrm>
            <a:off x="344526" y="294139"/>
            <a:ext cx="1049495" cy="834089"/>
            <a:chOff x="344526" y="294139"/>
            <a:chExt cx="1049495" cy="834089"/>
          </a:xfrm>
        </p:grpSpPr>
        <p:sp>
          <p:nvSpPr>
            <p:cNvPr id="11" name="矩形 10"/>
            <p:cNvSpPr/>
            <p:nvPr/>
          </p:nvSpPr>
          <p:spPr>
            <a:xfrm>
              <a:off x="390819" y="341506"/>
              <a:ext cx="709699" cy="707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ea typeface="微软雅黑" panose="020B0503020204020204" pitchFamily="34" charset="-122"/>
              </a:endParaRPr>
            </a:p>
          </p:txBody>
        </p:sp>
        <p:sp>
          <p:nvSpPr>
            <p:cNvPr id="12" name="矩形 11"/>
            <p:cNvSpPr/>
            <p:nvPr/>
          </p:nvSpPr>
          <p:spPr>
            <a:xfrm>
              <a:off x="1209290" y="758896"/>
              <a:ext cx="184731" cy="369332"/>
            </a:xfrm>
            <a:prstGeom prst="rect">
              <a:avLst/>
            </a:prstGeom>
          </p:spPr>
          <p:txBody>
            <a:bodyPr wrap="none">
              <a:spAutoFit/>
            </a:bodyPr>
            <a:lstStyle/>
            <a:p>
              <a:endParaRPr lang="zh-CN" altLang="en-US" dirty="0">
                <a:solidFill>
                  <a:srgbClr val="B4120A"/>
                </a:solidFill>
                <a:ea typeface="微软雅黑" panose="020B0503020204020204" pitchFamily="34" charset="-122"/>
              </a:endParaRPr>
            </a:p>
          </p:txBody>
        </p:sp>
        <p:pic>
          <p:nvPicPr>
            <p:cNvPr id="13" name="图片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4526" y="294139"/>
              <a:ext cx="802284" cy="802284"/>
            </a:xfrm>
            <a:prstGeom prst="rect">
              <a:avLst/>
            </a:prstGeom>
            <a:solidFill>
              <a:srgbClr val="315597"/>
            </a:solidFill>
          </p:spPr>
        </p:pic>
      </p:grpSp>
      <p:sp>
        <p:nvSpPr>
          <p:cNvPr id="35" name="文本框 7"/>
          <p:cNvSpPr txBox="1"/>
          <p:nvPr/>
        </p:nvSpPr>
        <p:spPr>
          <a:xfrm>
            <a:off x="2462646" y="1646257"/>
            <a:ext cx="1723549" cy="400110"/>
          </a:xfrm>
          <a:prstGeom prst="rect">
            <a:avLst/>
          </a:prstGeom>
          <a:noFill/>
        </p:spPr>
        <p:txBody>
          <a:bodyPr wrap="none" rtlCol="0">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加强组织领导</a:t>
            </a:r>
          </a:p>
        </p:txBody>
      </p:sp>
      <p:sp>
        <p:nvSpPr>
          <p:cNvPr id="36" name="文本框 25"/>
          <p:cNvSpPr txBox="1"/>
          <p:nvPr/>
        </p:nvSpPr>
        <p:spPr>
          <a:xfrm>
            <a:off x="1701483" y="4345830"/>
            <a:ext cx="2492990" cy="400110"/>
          </a:xfrm>
          <a:prstGeom prst="rect">
            <a:avLst/>
          </a:prstGeom>
          <a:noFill/>
        </p:spPr>
        <p:txBody>
          <a:bodyPr wrap="none" rtlCol="0">
            <a:spAutoFit/>
          </a:bodyPr>
          <a:lstStyle>
            <a:defPPr>
              <a:defRPr lang="zh-CN"/>
            </a:defPPr>
            <a:lvl1pPr>
              <a:defRPr sz="24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2000" dirty="0"/>
              <a:t>明确内部岗位和职责</a:t>
            </a:r>
          </a:p>
        </p:txBody>
      </p:sp>
      <p:sp>
        <p:nvSpPr>
          <p:cNvPr id="38" name="文本框 27"/>
          <p:cNvSpPr txBox="1"/>
          <p:nvPr/>
        </p:nvSpPr>
        <p:spPr>
          <a:xfrm>
            <a:off x="7992215" y="1582441"/>
            <a:ext cx="1723549" cy="400110"/>
          </a:xfrm>
          <a:prstGeom prst="rect">
            <a:avLst/>
          </a:prstGeom>
          <a:noFill/>
        </p:spPr>
        <p:txBody>
          <a:bodyPr wrap="none" rtlCol="0">
            <a:spAutoFit/>
          </a:bodyPr>
          <a:lstStyle>
            <a:defPPr>
              <a:defRPr lang="zh-CN"/>
            </a:defPPr>
            <a:lvl1pPr>
              <a:defRPr sz="20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smtClean="0"/>
              <a:t>建立制度保障</a:t>
            </a:r>
            <a:endParaRPr lang="zh-CN" altLang="en-US" dirty="0"/>
          </a:p>
        </p:txBody>
      </p:sp>
      <p:sp>
        <p:nvSpPr>
          <p:cNvPr id="71" name="MH_Others_1"/>
          <p:cNvSpPr txBox="1"/>
          <p:nvPr>
            <p:custDataLst>
              <p:tags r:id="rId1"/>
            </p:custDataLst>
          </p:nvPr>
        </p:nvSpPr>
        <p:spPr>
          <a:xfrm>
            <a:off x="5461144" y="2574193"/>
            <a:ext cx="1342738" cy="1477010"/>
          </a:xfrm>
          <a:prstGeom prst="rect">
            <a:avLst/>
          </a:prstGeom>
          <a:noFill/>
        </p:spPr>
        <p:txBody>
          <a:bodyPr vert="horz" wrap="square" lIns="0" tIns="0" rIns="0" bIns="0" anchor="ctr">
            <a:spAutoFit/>
          </a:bodyPr>
          <a:lstStyle/>
          <a:p>
            <a:pPr algn="ctr" eaLnBrk="1" hangingPunct="1">
              <a:defRPr/>
            </a:pPr>
            <a:endParaRPr lang="zh-CN" altLang="en-US" sz="3200" b="1" noProof="1">
              <a:solidFill>
                <a:srgbClr val="0D509E"/>
              </a:solidFill>
              <a:latin typeface="Arial" panose="020B0604020202020204" pitchFamily="34" charset="0"/>
              <a:ea typeface="微软雅黑" panose="020B0503020204020204" pitchFamily="34" charset="-122"/>
              <a:sym typeface="Arial" panose="020B0604020202020204" pitchFamily="34" charset="0"/>
            </a:endParaRPr>
          </a:p>
          <a:p>
            <a:pPr algn="ctr" eaLnBrk="1" hangingPunct="1">
              <a:defRPr/>
            </a:pPr>
            <a:r>
              <a:rPr lang="zh-CN" altLang="en-US" sz="3200" b="1" noProof="1">
                <a:solidFill>
                  <a:srgbClr val="0D509E"/>
                </a:solidFill>
                <a:latin typeface="Arial" panose="020B0604020202020204" pitchFamily="34" charset="0"/>
                <a:ea typeface="微软雅黑" panose="020B0503020204020204" pitchFamily="34" charset="-122"/>
                <a:sym typeface="Arial" panose="020B0604020202020204" pitchFamily="34" charset="0"/>
              </a:rPr>
              <a:t>保障</a:t>
            </a:r>
            <a:endParaRPr lang="en-US" altLang="zh-CN" sz="3200" b="1" noProof="1">
              <a:solidFill>
                <a:srgbClr val="0D509E"/>
              </a:solidFill>
              <a:latin typeface="Arial" panose="020B0604020202020204" pitchFamily="34" charset="0"/>
              <a:ea typeface="微软雅黑" panose="020B0503020204020204" pitchFamily="34" charset="-122"/>
              <a:sym typeface="Arial" panose="020B0604020202020204" pitchFamily="34" charset="0"/>
            </a:endParaRPr>
          </a:p>
          <a:p>
            <a:pPr algn="ctr" eaLnBrk="1" hangingPunct="1">
              <a:defRPr/>
            </a:pPr>
            <a:r>
              <a:rPr lang="zh-CN" altLang="en-US" sz="3200" b="1" noProof="1">
                <a:solidFill>
                  <a:schemeClr val="bg1"/>
                </a:solidFill>
                <a:latin typeface="Arial" panose="020B0604020202020204" pitchFamily="34" charset="0"/>
                <a:ea typeface="微软雅黑" panose="020B0503020204020204" pitchFamily="34" charset="-122"/>
                <a:sym typeface="Arial" panose="020B0604020202020204" pitchFamily="34" charset="0"/>
              </a:rPr>
              <a:t>做法</a:t>
            </a:r>
          </a:p>
        </p:txBody>
      </p:sp>
      <p:grpSp>
        <p:nvGrpSpPr>
          <p:cNvPr id="21" name="组合 39"/>
          <p:cNvGrpSpPr/>
          <p:nvPr/>
        </p:nvGrpSpPr>
        <p:grpSpPr>
          <a:xfrm rot="5400000" flipV="1">
            <a:off x="5185842" y="3167795"/>
            <a:ext cx="700996" cy="361400"/>
            <a:chOff x="5591515" y="1106804"/>
            <a:chExt cx="2271552" cy="1300753"/>
          </a:xfrm>
          <a:blipFill>
            <a:blip r:embed="rId5"/>
            <a:stretch>
              <a:fillRect/>
            </a:stretch>
          </a:blipFill>
        </p:grpSpPr>
        <p:sp>
          <p:nvSpPr>
            <p:cNvPr id="67" name="矩形 66"/>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68" name="矩形 67"/>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69" name="矩形 68"/>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22" name="文本框 7"/>
          <p:cNvSpPr txBox="1"/>
          <p:nvPr/>
        </p:nvSpPr>
        <p:spPr>
          <a:xfrm>
            <a:off x="2467476" y="2983363"/>
            <a:ext cx="1723549" cy="400110"/>
          </a:xfrm>
          <a:prstGeom prst="rect">
            <a:avLst/>
          </a:prstGeom>
          <a:noFill/>
        </p:spPr>
        <p:txBody>
          <a:bodyPr wrap="none" rtlCol="0">
            <a:spAutoFit/>
          </a:bodyPr>
          <a:lstStyle>
            <a:defPPr>
              <a:defRPr lang="zh-CN"/>
            </a:defPPr>
            <a:lvl1pPr>
              <a:defRPr sz="24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2000" dirty="0"/>
              <a:t>配备专项经费</a:t>
            </a:r>
          </a:p>
        </p:txBody>
      </p:sp>
      <p:sp>
        <p:nvSpPr>
          <p:cNvPr id="47" name="文本框 46"/>
          <p:cNvSpPr txBox="1"/>
          <p:nvPr/>
        </p:nvSpPr>
        <p:spPr>
          <a:xfrm>
            <a:off x="1101825" y="1988482"/>
            <a:ext cx="3090664" cy="646331"/>
          </a:xfrm>
          <a:prstGeom prst="rect">
            <a:avLst/>
          </a:prstGeom>
          <a:noFill/>
        </p:spPr>
        <p:txBody>
          <a:bodyPr wrap="square" rtlCol="0">
            <a:spAutoFit/>
          </a:bodyPr>
          <a:lstStyle/>
          <a:p>
            <a:pPr algn="r">
              <a:lnSpc>
                <a:spcPct val="150000"/>
              </a:lnSpc>
            </a:pPr>
            <a:r>
              <a:rPr lang="zh-CN" altLang="en-US" sz="1200" dirty="0"/>
              <a:t>召开</a:t>
            </a:r>
            <a:r>
              <a:rPr lang="zh-CN" altLang="en-US" sz="1200" dirty="0">
                <a:solidFill>
                  <a:schemeClr val="tx1"/>
                </a:solidFill>
              </a:rPr>
              <a:t>校长办公会议，部署推进垃圾分类</a:t>
            </a:r>
            <a:r>
              <a:rPr lang="zh-CN" altLang="en-US" sz="1200" dirty="0" smtClean="0">
                <a:solidFill>
                  <a:schemeClr val="tx1"/>
                </a:solidFill>
              </a:rPr>
              <a:t>工作</a:t>
            </a:r>
            <a:r>
              <a:rPr lang="zh-CN" altLang="en-US" sz="1200" dirty="0"/>
              <a:t>；</a:t>
            </a:r>
            <a:r>
              <a:rPr lang="en-US" altLang="zh-CN" sz="1200" dirty="0" smtClean="0">
                <a:solidFill>
                  <a:schemeClr val="tx1"/>
                </a:solidFill>
              </a:rPr>
              <a:t>       </a:t>
            </a:r>
            <a:endParaRPr lang="en-US" altLang="zh-CN" sz="1200" dirty="0">
              <a:solidFill>
                <a:schemeClr val="tx1"/>
              </a:solidFill>
            </a:endParaRPr>
          </a:p>
          <a:p>
            <a:pPr algn="r">
              <a:lnSpc>
                <a:spcPct val="150000"/>
              </a:lnSpc>
            </a:pPr>
            <a:r>
              <a:rPr lang="zh-CN" altLang="en-US" sz="1200" dirty="0">
                <a:solidFill>
                  <a:schemeClr val="tx1"/>
                </a:solidFill>
              </a:rPr>
              <a:t>成立学校生活垃圾分类工作领导小组</a:t>
            </a:r>
            <a:endParaRPr lang="en-US" altLang="zh-CN" sz="1600" dirty="0">
              <a:solidFill>
                <a:schemeClr val="tx1"/>
              </a:solidFill>
              <a:latin typeface="字魂35号-经典雅黑" panose="02000000000000000000" pitchFamily="2" charset="-122"/>
              <a:ea typeface="字魂35号-经典雅黑" panose="02000000000000000000" pitchFamily="2" charset="-122"/>
            </a:endParaRPr>
          </a:p>
        </p:txBody>
      </p:sp>
      <p:sp>
        <p:nvSpPr>
          <p:cNvPr id="23" name="文本框 22"/>
          <p:cNvSpPr txBox="1"/>
          <p:nvPr/>
        </p:nvSpPr>
        <p:spPr>
          <a:xfrm>
            <a:off x="998547" y="4738078"/>
            <a:ext cx="3188970" cy="1291590"/>
          </a:xfrm>
          <a:prstGeom prst="rect">
            <a:avLst/>
          </a:prstGeom>
          <a:noFill/>
        </p:spPr>
        <p:txBody>
          <a:bodyPr wrap="square" rtlCol="0">
            <a:spAutoFit/>
          </a:bodyPr>
          <a:lstStyle/>
          <a:p>
            <a:pPr algn="r">
              <a:lnSpc>
                <a:spcPct val="150000"/>
              </a:lnSpc>
              <a:buClrTx/>
              <a:buSzTx/>
              <a:buFontTx/>
            </a:pPr>
            <a:r>
              <a:rPr lang="en-US" altLang="zh-CN" sz="1200" dirty="0">
                <a:solidFill>
                  <a:schemeClr val="tx1"/>
                </a:solidFill>
              </a:rPr>
              <a:t>       </a:t>
            </a:r>
            <a:r>
              <a:rPr lang="zh-CN" altLang="en-US" sz="1200" dirty="0">
                <a:solidFill>
                  <a:schemeClr val="tx1"/>
                </a:solidFill>
              </a:rPr>
              <a:t>后勤保卫处作为我校生活垃圾分类和减量工作的主管部门，各二级学院负责对学生垃圾投放的引导与监管。</a:t>
            </a:r>
          </a:p>
          <a:p>
            <a:pPr>
              <a:lnSpc>
                <a:spcPct val="150000"/>
              </a:lnSpc>
            </a:pPr>
            <a:endParaRPr lang="en-US" altLang="zh-CN" sz="1600" dirty="0">
              <a:solidFill>
                <a:schemeClr val="tx1"/>
              </a:solidFill>
              <a:latin typeface="字魂35号-经典雅黑" panose="02000000000000000000" pitchFamily="2" charset="-122"/>
              <a:ea typeface="字魂35号-经典雅黑" panose="02000000000000000000" pitchFamily="2" charset="-122"/>
            </a:endParaRPr>
          </a:p>
        </p:txBody>
      </p:sp>
      <p:sp>
        <p:nvSpPr>
          <p:cNvPr id="24" name="文本框 23"/>
          <p:cNvSpPr txBox="1"/>
          <p:nvPr/>
        </p:nvSpPr>
        <p:spPr>
          <a:xfrm>
            <a:off x="1173700" y="3359872"/>
            <a:ext cx="3090664" cy="738664"/>
          </a:xfrm>
          <a:prstGeom prst="rect">
            <a:avLst/>
          </a:prstGeom>
          <a:noFill/>
        </p:spPr>
        <p:txBody>
          <a:bodyPr wrap="square" rtlCol="0">
            <a:spAutoFit/>
          </a:bodyPr>
          <a:lstStyle/>
          <a:p>
            <a:pPr algn="l">
              <a:lnSpc>
                <a:spcPct val="150000"/>
              </a:lnSpc>
            </a:pPr>
            <a:r>
              <a:rPr lang="en-US" altLang="zh-CN" sz="1200" dirty="0">
                <a:solidFill>
                  <a:schemeClr val="tx1"/>
                </a:solidFill>
              </a:rPr>
              <a:t>     </a:t>
            </a:r>
            <a:r>
              <a:rPr lang="zh-CN" altLang="en-US" sz="1200" dirty="0">
                <a:solidFill>
                  <a:schemeClr val="tx1"/>
                </a:solidFill>
              </a:rPr>
              <a:t>学校保障做好垃圾分类资金的投入</a:t>
            </a:r>
            <a:r>
              <a:rPr lang="zh-CN" altLang="en-US" sz="1200" dirty="0" smtClean="0">
                <a:solidFill>
                  <a:schemeClr val="tx1"/>
                </a:solidFill>
              </a:rPr>
              <a:t>使用</a:t>
            </a:r>
            <a:endParaRPr lang="zh-CN" altLang="en-US" sz="1200" dirty="0">
              <a:solidFill>
                <a:schemeClr val="tx1"/>
              </a:solidFill>
            </a:endParaRPr>
          </a:p>
          <a:p>
            <a:pPr algn="ctr">
              <a:lnSpc>
                <a:spcPct val="150000"/>
              </a:lnSpc>
            </a:pPr>
            <a:endParaRPr lang="en-US" altLang="zh-CN" sz="1600" dirty="0">
              <a:solidFill>
                <a:schemeClr val="tx1"/>
              </a:solidFill>
              <a:latin typeface="字魂35号-经典雅黑" panose="02000000000000000000" pitchFamily="2" charset="-122"/>
              <a:ea typeface="字魂35号-经典雅黑" panose="02000000000000000000" pitchFamily="2" charset="-122"/>
            </a:endParaRPr>
          </a:p>
        </p:txBody>
      </p:sp>
      <p:sp>
        <p:nvSpPr>
          <p:cNvPr id="25" name="文本框 24"/>
          <p:cNvSpPr txBox="1"/>
          <p:nvPr/>
        </p:nvSpPr>
        <p:spPr>
          <a:xfrm>
            <a:off x="7992215" y="1983934"/>
            <a:ext cx="3189605" cy="890372"/>
          </a:xfrm>
          <a:prstGeom prst="rect">
            <a:avLst/>
          </a:prstGeom>
          <a:noFill/>
        </p:spPr>
        <p:txBody>
          <a:bodyPr wrap="square" rtlCol="0">
            <a:spAutoFit/>
          </a:bodyPr>
          <a:lstStyle>
            <a:defPPr>
              <a:defRPr lang="zh-CN"/>
            </a:defPPr>
            <a:lvl1pPr>
              <a:lnSpc>
                <a:spcPct val="150000"/>
              </a:lnSpc>
              <a:defRPr sz="1200"/>
            </a:lvl1pPr>
          </a:lstStyle>
          <a:p>
            <a:r>
              <a:rPr lang="en-US" altLang="zh-CN" dirty="0" err="1"/>
              <a:t>根据《</a:t>
            </a:r>
            <a:r>
              <a:rPr lang="en-US" altLang="zh-CN" dirty="0" err="1">
                <a:sym typeface="+mn-ea"/>
              </a:rPr>
              <a:t>上海市生活垃圾管理条例</a:t>
            </a:r>
            <a:r>
              <a:rPr lang="en-US" altLang="zh-CN" dirty="0"/>
              <a:t>》，我校后勤保卫处制定了《上海建桥学院垃圾分类部分试点具体实施方案》</a:t>
            </a:r>
            <a:r>
              <a:rPr lang="zh-CN" altLang="en-US" dirty="0"/>
              <a:t>，垃圾分类制度保障。</a:t>
            </a:r>
          </a:p>
        </p:txBody>
      </p:sp>
      <p:grpSp>
        <p:nvGrpSpPr>
          <p:cNvPr id="2" name="组合 1"/>
          <p:cNvGrpSpPr/>
          <p:nvPr/>
        </p:nvGrpSpPr>
        <p:grpSpPr>
          <a:xfrm>
            <a:off x="4280675" y="1680046"/>
            <a:ext cx="616872" cy="616872"/>
            <a:chOff x="3434359" y="1761780"/>
            <a:chExt cx="1256689" cy="1256689"/>
          </a:xfrm>
        </p:grpSpPr>
        <p:sp>
          <p:nvSpPr>
            <p:cNvPr id="57" name="椭圆 56"/>
            <p:cNvSpPr/>
            <p:nvPr/>
          </p:nvSpPr>
          <p:spPr>
            <a:xfrm>
              <a:off x="3434359" y="1761780"/>
              <a:ext cx="1256689" cy="1256689"/>
            </a:xfrm>
            <a:prstGeom prst="ellipse">
              <a:avLst/>
            </a:prstGeom>
            <a:solidFill>
              <a:srgbClr val="0D5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Freeform 770"/>
            <p:cNvSpPr>
              <a:spLocks noEditPoints="1"/>
            </p:cNvSpPr>
            <p:nvPr/>
          </p:nvSpPr>
          <p:spPr bwMode="auto">
            <a:xfrm>
              <a:off x="3747722" y="1980284"/>
              <a:ext cx="649897" cy="743441"/>
            </a:xfrm>
            <a:custGeom>
              <a:avLst/>
              <a:gdLst>
                <a:gd name="T0" fmla="*/ 8 w 56"/>
                <a:gd name="T1" fmla="*/ 37 h 64"/>
                <a:gd name="T2" fmla="*/ 14 w 56"/>
                <a:gd name="T3" fmla="*/ 37 h 64"/>
                <a:gd name="T4" fmla="*/ 18 w 56"/>
                <a:gd name="T5" fmla="*/ 35 h 64"/>
                <a:gd name="T6" fmla="*/ 25 w 56"/>
                <a:gd name="T7" fmla="*/ 51 h 64"/>
                <a:gd name="T8" fmla="*/ 27 w 56"/>
                <a:gd name="T9" fmla="*/ 41 h 64"/>
                <a:gd name="T10" fmla="*/ 26 w 56"/>
                <a:gd name="T11" fmla="*/ 40 h 64"/>
                <a:gd name="T12" fmla="*/ 26 w 56"/>
                <a:gd name="T13" fmla="*/ 39 h 64"/>
                <a:gd name="T14" fmla="*/ 31 w 56"/>
                <a:gd name="T15" fmla="*/ 39 h 64"/>
                <a:gd name="T16" fmla="*/ 31 w 56"/>
                <a:gd name="T17" fmla="*/ 40 h 64"/>
                <a:gd name="T18" fmla="*/ 30 w 56"/>
                <a:gd name="T19" fmla="*/ 41 h 64"/>
                <a:gd name="T20" fmla="*/ 32 w 56"/>
                <a:gd name="T21" fmla="*/ 50 h 64"/>
                <a:gd name="T22" fmla="*/ 38 w 56"/>
                <a:gd name="T23" fmla="*/ 36 h 64"/>
                <a:gd name="T24" fmla="*/ 42 w 56"/>
                <a:gd name="T25" fmla="*/ 36 h 64"/>
                <a:gd name="T26" fmla="*/ 47 w 56"/>
                <a:gd name="T27" fmla="*/ 36 h 64"/>
                <a:gd name="T28" fmla="*/ 55 w 56"/>
                <a:gd name="T29" fmla="*/ 60 h 64"/>
                <a:gd name="T30" fmla="*/ 47 w 56"/>
                <a:gd name="T31" fmla="*/ 62 h 64"/>
                <a:gd name="T32" fmla="*/ 46 w 56"/>
                <a:gd name="T33" fmla="*/ 59 h 64"/>
                <a:gd name="T34" fmla="*/ 44 w 56"/>
                <a:gd name="T35" fmla="*/ 63 h 64"/>
                <a:gd name="T36" fmla="*/ 11 w 56"/>
                <a:gd name="T37" fmla="*/ 63 h 64"/>
                <a:gd name="T38" fmla="*/ 8 w 56"/>
                <a:gd name="T39" fmla="*/ 59 h 64"/>
                <a:gd name="T40" fmla="*/ 7 w 56"/>
                <a:gd name="T41" fmla="*/ 62 h 64"/>
                <a:gd name="T42" fmla="*/ 0 w 56"/>
                <a:gd name="T43" fmla="*/ 60 h 64"/>
                <a:gd name="T44" fmla="*/ 8 w 56"/>
                <a:gd name="T45" fmla="*/ 37 h 64"/>
                <a:gd name="T46" fmla="*/ 16 w 56"/>
                <a:gd name="T47" fmla="*/ 25 h 64"/>
                <a:gd name="T48" fmla="*/ 14 w 56"/>
                <a:gd name="T49" fmla="*/ 23 h 64"/>
                <a:gd name="T50" fmla="*/ 14 w 56"/>
                <a:gd name="T51" fmla="*/ 19 h 64"/>
                <a:gd name="T52" fmla="*/ 14 w 56"/>
                <a:gd name="T53" fmla="*/ 18 h 64"/>
                <a:gd name="T54" fmla="*/ 14 w 56"/>
                <a:gd name="T55" fmla="*/ 18 h 64"/>
                <a:gd name="T56" fmla="*/ 14 w 56"/>
                <a:gd name="T57" fmla="*/ 18 h 64"/>
                <a:gd name="T58" fmla="*/ 17 w 56"/>
                <a:gd name="T59" fmla="*/ 4 h 64"/>
                <a:gd name="T60" fmla="*/ 37 w 56"/>
                <a:gd name="T61" fmla="*/ 4 h 64"/>
                <a:gd name="T62" fmla="*/ 41 w 56"/>
                <a:gd name="T63" fmla="*/ 17 h 64"/>
                <a:gd name="T64" fmla="*/ 41 w 56"/>
                <a:gd name="T65" fmla="*/ 18 h 64"/>
                <a:gd name="T66" fmla="*/ 41 w 56"/>
                <a:gd name="T67" fmla="*/ 18 h 64"/>
                <a:gd name="T68" fmla="*/ 41 w 56"/>
                <a:gd name="T69" fmla="*/ 19 h 64"/>
                <a:gd name="T70" fmla="*/ 41 w 56"/>
                <a:gd name="T71" fmla="*/ 23 h 64"/>
                <a:gd name="T72" fmla="*/ 39 w 56"/>
                <a:gd name="T73" fmla="*/ 25 h 64"/>
                <a:gd name="T74" fmla="*/ 29 w 56"/>
                <a:gd name="T75" fmla="*/ 34 h 64"/>
                <a:gd name="T76" fmla="*/ 26 w 56"/>
                <a:gd name="T77" fmla="*/ 34 h 64"/>
                <a:gd name="T78" fmla="*/ 16 w 56"/>
                <a:gd name="T79" fmla="*/ 2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 h="64">
                  <a:moveTo>
                    <a:pt x="8" y="37"/>
                  </a:moveTo>
                  <a:cubicBezTo>
                    <a:pt x="10" y="37"/>
                    <a:pt x="12" y="37"/>
                    <a:pt x="14" y="37"/>
                  </a:cubicBezTo>
                  <a:cubicBezTo>
                    <a:pt x="16" y="37"/>
                    <a:pt x="17" y="36"/>
                    <a:pt x="18" y="35"/>
                  </a:cubicBezTo>
                  <a:cubicBezTo>
                    <a:pt x="25" y="51"/>
                    <a:pt x="25" y="51"/>
                    <a:pt x="25" y="51"/>
                  </a:cubicBezTo>
                  <a:cubicBezTo>
                    <a:pt x="27" y="41"/>
                    <a:pt x="27" y="41"/>
                    <a:pt x="27" y="41"/>
                  </a:cubicBezTo>
                  <a:cubicBezTo>
                    <a:pt x="26" y="40"/>
                    <a:pt x="26" y="40"/>
                    <a:pt x="26" y="40"/>
                  </a:cubicBezTo>
                  <a:cubicBezTo>
                    <a:pt x="26" y="39"/>
                    <a:pt x="26" y="39"/>
                    <a:pt x="26" y="39"/>
                  </a:cubicBezTo>
                  <a:cubicBezTo>
                    <a:pt x="31" y="39"/>
                    <a:pt x="31" y="39"/>
                    <a:pt x="31" y="39"/>
                  </a:cubicBezTo>
                  <a:cubicBezTo>
                    <a:pt x="31" y="40"/>
                    <a:pt x="31" y="40"/>
                    <a:pt x="31" y="40"/>
                  </a:cubicBezTo>
                  <a:cubicBezTo>
                    <a:pt x="30" y="41"/>
                    <a:pt x="30" y="41"/>
                    <a:pt x="30" y="41"/>
                  </a:cubicBezTo>
                  <a:cubicBezTo>
                    <a:pt x="32" y="50"/>
                    <a:pt x="32" y="50"/>
                    <a:pt x="32" y="50"/>
                  </a:cubicBezTo>
                  <a:cubicBezTo>
                    <a:pt x="38" y="36"/>
                    <a:pt x="38" y="36"/>
                    <a:pt x="38" y="36"/>
                  </a:cubicBezTo>
                  <a:cubicBezTo>
                    <a:pt x="39" y="36"/>
                    <a:pt x="40" y="36"/>
                    <a:pt x="42" y="36"/>
                  </a:cubicBezTo>
                  <a:cubicBezTo>
                    <a:pt x="44" y="36"/>
                    <a:pt x="45" y="36"/>
                    <a:pt x="47" y="36"/>
                  </a:cubicBezTo>
                  <a:cubicBezTo>
                    <a:pt x="52" y="41"/>
                    <a:pt x="56" y="52"/>
                    <a:pt x="55" y="60"/>
                  </a:cubicBezTo>
                  <a:cubicBezTo>
                    <a:pt x="53" y="61"/>
                    <a:pt x="51" y="62"/>
                    <a:pt x="47" y="62"/>
                  </a:cubicBezTo>
                  <a:cubicBezTo>
                    <a:pt x="46" y="59"/>
                    <a:pt x="46" y="59"/>
                    <a:pt x="46" y="59"/>
                  </a:cubicBezTo>
                  <a:cubicBezTo>
                    <a:pt x="44" y="63"/>
                    <a:pt x="44" y="63"/>
                    <a:pt x="44" y="63"/>
                  </a:cubicBezTo>
                  <a:cubicBezTo>
                    <a:pt x="34" y="64"/>
                    <a:pt x="20" y="64"/>
                    <a:pt x="11" y="63"/>
                  </a:cubicBezTo>
                  <a:cubicBezTo>
                    <a:pt x="8" y="59"/>
                    <a:pt x="8" y="59"/>
                    <a:pt x="8" y="59"/>
                  </a:cubicBezTo>
                  <a:cubicBezTo>
                    <a:pt x="7" y="62"/>
                    <a:pt x="7" y="62"/>
                    <a:pt x="7" y="62"/>
                  </a:cubicBezTo>
                  <a:cubicBezTo>
                    <a:pt x="4" y="62"/>
                    <a:pt x="2" y="61"/>
                    <a:pt x="0" y="60"/>
                  </a:cubicBezTo>
                  <a:cubicBezTo>
                    <a:pt x="1" y="53"/>
                    <a:pt x="2" y="42"/>
                    <a:pt x="8" y="37"/>
                  </a:cubicBezTo>
                  <a:close/>
                  <a:moveTo>
                    <a:pt x="16" y="25"/>
                  </a:moveTo>
                  <a:cubicBezTo>
                    <a:pt x="15" y="25"/>
                    <a:pt x="15" y="24"/>
                    <a:pt x="14" y="23"/>
                  </a:cubicBezTo>
                  <a:cubicBezTo>
                    <a:pt x="14" y="22"/>
                    <a:pt x="14" y="20"/>
                    <a:pt x="14" y="19"/>
                  </a:cubicBezTo>
                  <a:cubicBezTo>
                    <a:pt x="14" y="18"/>
                    <a:pt x="14" y="18"/>
                    <a:pt x="14" y="18"/>
                  </a:cubicBezTo>
                  <a:cubicBezTo>
                    <a:pt x="14" y="18"/>
                    <a:pt x="14" y="18"/>
                    <a:pt x="14" y="18"/>
                  </a:cubicBezTo>
                  <a:cubicBezTo>
                    <a:pt x="14" y="18"/>
                    <a:pt x="14" y="18"/>
                    <a:pt x="14" y="18"/>
                  </a:cubicBezTo>
                  <a:cubicBezTo>
                    <a:pt x="13" y="10"/>
                    <a:pt x="14" y="7"/>
                    <a:pt x="17" y="4"/>
                  </a:cubicBezTo>
                  <a:cubicBezTo>
                    <a:pt x="22" y="0"/>
                    <a:pt x="32" y="0"/>
                    <a:pt x="37" y="4"/>
                  </a:cubicBezTo>
                  <a:cubicBezTo>
                    <a:pt x="40" y="6"/>
                    <a:pt x="41" y="11"/>
                    <a:pt x="41" y="17"/>
                  </a:cubicBezTo>
                  <a:cubicBezTo>
                    <a:pt x="41" y="17"/>
                    <a:pt x="41" y="18"/>
                    <a:pt x="41" y="18"/>
                  </a:cubicBezTo>
                  <a:cubicBezTo>
                    <a:pt x="41" y="18"/>
                    <a:pt x="41" y="18"/>
                    <a:pt x="41" y="18"/>
                  </a:cubicBezTo>
                  <a:cubicBezTo>
                    <a:pt x="41" y="19"/>
                    <a:pt x="41" y="19"/>
                    <a:pt x="41" y="19"/>
                  </a:cubicBezTo>
                  <a:cubicBezTo>
                    <a:pt x="42" y="20"/>
                    <a:pt x="41" y="22"/>
                    <a:pt x="41" y="23"/>
                  </a:cubicBezTo>
                  <a:cubicBezTo>
                    <a:pt x="40" y="24"/>
                    <a:pt x="40" y="25"/>
                    <a:pt x="39" y="25"/>
                  </a:cubicBezTo>
                  <a:cubicBezTo>
                    <a:pt x="38" y="29"/>
                    <a:pt x="33" y="34"/>
                    <a:pt x="29" y="34"/>
                  </a:cubicBezTo>
                  <a:cubicBezTo>
                    <a:pt x="28" y="34"/>
                    <a:pt x="27" y="34"/>
                    <a:pt x="26" y="34"/>
                  </a:cubicBezTo>
                  <a:cubicBezTo>
                    <a:pt x="21" y="32"/>
                    <a:pt x="18" y="30"/>
                    <a:pt x="16" y="25"/>
                  </a:cubicBezTo>
                  <a:close/>
                </a:path>
              </a:pathLst>
            </a:custGeom>
            <a:solidFill>
              <a:schemeClr val="bg1"/>
            </a:solidFill>
            <a:ln>
              <a:noFill/>
            </a:ln>
          </p:spPr>
          <p:txBody>
            <a:bodyPr vert="horz" wrap="square" lIns="68580" tIns="34290" rIns="68580" bIns="34290" numCol="1" anchor="t" anchorCtr="0" compatLnSpc="1"/>
            <a:lstStyle/>
            <a:p>
              <a:pPr defTabSz="685800"/>
              <a:endParaRPr lang="zh-CN" altLang="en-US" sz="1350" dirty="0">
                <a:solidFill>
                  <a:prstClr val="black"/>
                </a:solidFill>
                <a:latin typeface="微软雅黑"/>
                <a:ea typeface="微软雅黑" panose="020B0503020204020204" charset="-122"/>
              </a:endParaRPr>
            </a:p>
          </p:txBody>
        </p:sp>
      </p:grpSp>
      <p:sp>
        <p:nvSpPr>
          <p:cNvPr id="58" name="文本框 27">
            <a:extLst>
              <a:ext uri="{FF2B5EF4-FFF2-40B4-BE49-F238E27FC236}">
                <a16:creationId xmlns:a16="http://schemas.microsoft.com/office/drawing/2014/main" xmlns="" id="{8CB241ED-32E9-4035-A6FB-DCD12F12DEC3}"/>
              </a:ext>
            </a:extLst>
          </p:cNvPr>
          <p:cNvSpPr txBox="1"/>
          <p:nvPr/>
        </p:nvSpPr>
        <p:spPr>
          <a:xfrm>
            <a:off x="7992215" y="2997995"/>
            <a:ext cx="1980029" cy="400110"/>
          </a:xfrm>
          <a:prstGeom prst="rect">
            <a:avLst/>
          </a:prstGeom>
          <a:noFill/>
        </p:spPr>
        <p:txBody>
          <a:bodyPr wrap="none" rtlCol="0">
            <a:spAutoFit/>
          </a:bodyPr>
          <a:lstStyle>
            <a:defPPr>
              <a:defRPr lang="zh-CN"/>
            </a:defPPr>
            <a:lvl1pPr>
              <a:defRPr sz="20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重视督查和测评</a:t>
            </a:r>
          </a:p>
        </p:txBody>
      </p:sp>
      <p:sp>
        <p:nvSpPr>
          <p:cNvPr id="59" name="文本框 58">
            <a:extLst>
              <a:ext uri="{FF2B5EF4-FFF2-40B4-BE49-F238E27FC236}">
                <a16:creationId xmlns:a16="http://schemas.microsoft.com/office/drawing/2014/main" xmlns="" id="{15EB7458-7802-4E27-8882-8D46F52D0B1C}"/>
              </a:ext>
            </a:extLst>
          </p:cNvPr>
          <p:cNvSpPr txBox="1"/>
          <p:nvPr/>
        </p:nvSpPr>
        <p:spPr>
          <a:xfrm>
            <a:off x="7992214" y="3409686"/>
            <a:ext cx="3189605" cy="890372"/>
          </a:xfrm>
          <a:prstGeom prst="rect">
            <a:avLst/>
          </a:prstGeom>
          <a:noFill/>
        </p:spPr>
        <p:txBody>
          <a:bodyPr wrap="square" rtlCol="0">
            <a:spAutoFit/>
          </a:bodyPr>
          <a:lstStyle/>
          <a:p>
            <a:pPr algn="l">
              <a:lnSpc>
                <a:spcPct val="150000"/>
              </a:lnSpc>
            </a:pPr>
            <a:r>
              <a:rPr lang="zh-CN" altLang="en-US" sz="1200" dirty="0">
                <a:solidFill>
                  <a:schemeClr val="tx1"/>
                </a:solidFill>
              </a:rPr>
              <a:t>充分利用市教委每月的测评数据，由垃圾分类督导检查队伍，定期或不定期开展全覆盖督导检查</a:t>
            </a:r>
          </a:p>
        </p:txBody>
      </p:sp>
      <p:sp>
        <p:nvSpPr>
          <p:cNvPr id="61" name="文本框 27">
            <a:extLst>
              <a:ext uri="{FF2B5EF4-FFF2-40B4-BE49-F238E27FC236}">
                <a16:creationId xmlns:a16="http://schemas.microsoft.com/office/drawing/2014/main" xmlns="" id="{B23ECC08-21B8-4336-B31D-7A9808583F6A}"/>
              </a:ext>
            </a:extLst>
          </p:cNvPr>
          <p:cNvSpPr txBox="1"/>
          <p:nvPr/>
        </p:nvSpPr>
        <p:spPr>
          <a:xfrm>
            <a:off x="7992215" y="4345830"/>
            <a:ext cx="1980029" cy="400110"/>
          </a:xfrm>
          <a:prstGeom prst="rect">
            <a:avLst/>
          </a:prstGeom>
          <a:noFill/>
        </p:spPr>
        <p:txBody>
          <a:bodyPr wrap="none" rtlCol="0">
            <a:spAutoFit/>
          </a:bodyPr>
          <a:lstStyle>
            <a:defPPr>
              <a:defRPr lang="zh-CN"/>
            </a:defPPr>
            <a:lvl1pPr>
              <a:defRPr sz="2000" b="1">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开展全覆盖自查</a:t>
            </a:r>
          </a:p>
        </p:txBody>
      </p:sp>
      <p:sp>
        <p:nvSpPr>
          <p:cNvPr id="62" name="文本框 61">
            <a:extLst>
              <a:ext uri="{FF2B5EF4-FFF2-40B4-BE49-F238E27FC236}">
                <a16:creationId xmlns:a16="http://schemas.microsoft.com/office/drawing/2014/main" xmlns="" id="{8C8C4487-44E8-4C30-B3B6-4243D072FF70}"/>
              </a:ext>
            </a:extLst>
          </p:cNvPr>
          <p:cNvSpPr txBox="1"/>
          <p:nvPr/>
        </p:nvSpPr>
        <p:spPr>
          <a:xfrm>
            <a:off x="7992214" y="4703289"/>
            <a:ext cx="3090664" cy="890372"/>
          </a:xfrm>
          <a:prstGeom prst="rect">
            <a:avLst/>
          </a:prstGeom>
          <a:noFill/>
        </p:spPr>
        <p:txBody>
          <a:bodyPr wrap="square" rtlCol="0">
            <a:spAutoFit/>
          </a:bodyPr>
          <a:lstStyle>
            <a:defPPr>
              <a:defRPr lang="zh-CN"/>
            </a:defPPr>
            <a:lvl1pPr>
              <a:lnSpc>
                <a:spcPct val="150000"/>
              </a:lnSpc>
              <a:defRPr sz="1200"/>
            </a:lvl1pPr>
          </a:lstStyle>
          <a:p>
            <a:r>
              <a:rPr lang="zh-CN" altLang="zh-CN" dirty="0"/>
              <a:t>督促责任人切实履行工作职责，及时整改短板问题。全面做好我校生活垃圾分类减量工作的自评、自测、自查、自纠工作。</a:t>
            </a:r>
          </a:p>
        </p:txBody>
      </p:sp>
      <p:grpSp>
        <p:nvGrpSpPr>
          <p:cNvPr id="66" name="组合 39"/>
          <p:cNvGrpSpPr/>
          <p:nvPr/>
        </p:nvGrpSpPr>
        <p:grpSpPr>
          <a:xfrm rot="16200000" flipH="1" flipV="1">
            <a:off x="6410334" y="3167794"/>
            <a:ext cx="700996" cy="361400"/>
            <a:chOff x="5591515" y="1106804"/>
            <a:chExt cx="2271552" cy="1300753"/>
          </a:xfrm>
          <a:blipFill>
            <a:blip r:embed="rId5"/>
            <a:stretch>
              <a:fillRect/>
            </a:stretch>
          </a:blipFill>
        </p:grpSpPr>
        <p:sp>
          <p:nvSpPr>
            <p:cNvPr id="70" name="矩形 69"/>
            <p:cNvSpPr/>
            <p:nvPr/>
          </p:nvSpPr>
          <p:spPr>
            <a:xfrm>
              <a:off x="5591515" y="1114426"/>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72" name="矩形 71"/>
            <p:cNvSpPr/>
            <p:nvPr/>
          </p:nvSpPr>
          <p:spPr>
            <a:xfrm>
              <a:off x="7817348" y="1114425"/>
              <a:ext cx="45719" cy="129313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sp>
          <p:nvSpPr>
            <p:cNvPr id="73" name="矩形 72"/>
            <p:cNvSpPr/>
            <p:nvPr/>
          </p:nvSpPr>
          <p:spPr>
            <a:xfrm rot="16200000">
              <a:off x="6703945" y="-5626"/>
              <a:ext cx="45719" cy="22705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65E64"/>
                </a:solidFill>
              </a:endParaRPr>
            </a:p>
          </p:txBody>
        </p:sp>
      </p:grpSp>
      <p:sp>
        <p:nvSpPr>
          <p:cNvPr id="76" name="椭圆 75"/>
          <p:cNvSpPr/>
          <p:nvPr/>
        </p:nvSpPr>
        <p:spPr>
          <a:xfrm>
            <a:off x="4280675" y="2990045"/>
            <a:ext cx="616872" cy="616872"/>
          </a:xfrm>
          <a:prstGeom prst="ellipse">
            <a:avLst/>
          </a:prstGeom>
          <a:solidFill>
            <a:srgbClr val="0D5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Freeform 174"/>
          <p:cNvSpPr>
            <a:spLocks noEditPoints="1"/>
          </p:cNvSpPr>
          <p:nvPr/>
        </p:nvSpPr>
        <p:spPr bwMode="auto">
          <a:xfrm>
            <a:off x="4406214" y="3129379"/>
            <a:ext cx="336886" cy="322850"/>
          </a:xfrm>
          <a:custGeom>
            <a:avLst/>
            <a:gdLst>
              <a:gd name="T0" fmla="*/ 25 w 57"/>
              <a:gd name="T1" fmla="*/ 39 h 55"/>
              <a:gd name="T2" fmla="*/ 29 w 57"/>
              <a:gd name="T3" fmla="*/ 47 h 55"/>
              <a:gd name="T4" fmla="*/ 26 w 57"/>
              <a:gd name="T5" fmla="*/ 53 h 55"/>
              <a:gd name="T6" fmla="*/ 4 w 57"/>
              <a:gd name="T7" fmla="*/ 53 h 55"/>
              <a:gd name="T8" fmla="*/ 6 w 57"/>
              <a:gd name="T9" fmla="*/ 45 h 55"/>
              <a:gd name="T10" fmla="*/ 1 w 57"/>
              <a:gd name="T11" fmla="*/ 40 h 55"/>
              <a:gd name="T12" fmla="*/ 6 w 57"/>
              <a:gd name="T13" fmla="*/ 32 h 55"/>
              <a:gd name="T14" fmla="*/ 5 w 57"/>
              <a:gd name="T15" fmla="*/ 25 h 55"/>
              <a:gd name="T16" fmla="*/ 1 w 57"/>
              <a:gd name="T17" fmla="*/ 17 h 55"/>
              <a:gd name="T18" fmla="*/ 23 w 57"/>
              <a:gd name="T19" fmla="*/ 17 h 55"/>
              <a:gd name="T20" fmla="*/ 25 w 57"/>
              <a:gd name="T21" fmla="*/ 24 h 55"/>
              <a:gd name="T22" fmla="*/ 28 w 57"/>
              <a:gd name="T23" fmla="*/ 32 h 55"/>
              <a:gd name="T24" fmla="*/ 36 w 57"/>
              <a:gd name="T25" fmla="*/ 0 h 55"/>
              <a:gd name="T26" fmla="*/ 33 w 57"/>
              <a:gd name="T27" fmla="*/ 8 h 55"/>
              <a:gd name="T28" fmla="*/ 28 w 57"/>
              <a:gd name="T29" fmla="*/ 11 h 55"/>
              <a:gd name="T30" fmla="*/ 33 w 57"/>
              <a:gd name="T31" fmla="*/ 19 h 55"/>
              <a:gd name="T32" fmla="*/ 32 w 57"/>
              <a:gd name="T33" fmla="*/ 26 h 55"/>
              <a:gd name="T34" fmla="*/ 32 w 57"/>
              <a:gd name="T35" fmla="*/ 34 h 55"/>
              <a:gd name="T36" fmla="*/ 34 w 57"/>
              <a:gd name="T37" fmla="*/ 38 h 55"/>
              <a:gd name="T38" fmla="*/ 33 w 57"/>
              <a:gd name="T39" fmla="*/ 45 h 55"/>
              <a:gd name="T40" fmla="*/ 37 w 57"/>
              <a:gd name="T41" fmla="*/ 54 h 55"/>
              <a:gd name="T42" fmla="*/ 56 w 57"/>
              <a:gd name="T43" fmla="*/ 51 h 55"/>
              <a:gd name="T44" fmla="*/ 57 w 57"/>
              <a:gd name="T45" fmla="*/ 44 h 55"/>
              <a:gd name="T46" fmla="*/ 54 w 57"/>
              <a:gd name="T47" fmla="*/ 35 h 55"/>
              <a:gd name="T48" fmla="*/ 55 w 57"/>
              <a:gd name="T49" fmla="*/ 28 h 55"/>
              <a:gd name="T50" fmla="*/ 55 w 57"/>
              <a:gd name="T51" fmla="*/ 20 h 55"/>
              <a:gd name="T52" fmla="*/ 51 w 57"/>
              <a:gd name="T53" fmla="*/ 17 h 55"/>
              <a:gd name="T54" fmla="*/ 51 w 57"/>
              <a:gd name="T55" fmla="*/ 10 h 55"/>
              <a:gd name="T56" fmla="*/ 56 w 57"/>
              <a:gd name="T57" fmla="*/ 2 h 55"/>
              <a:gd name="T58" fmla="*/ 46 w 57"/>
              <a:gd name="T59" fmla="*/ 10 h 55"/>
              <a:gd name="T60" fmla="*/ 40 w 57"/>
              <a:gd name="T61" fmla="*/ 12 h 55"/>
              <a:gd name="T62" fmla="*/ 38 w 57"/>
              <a:gd name="T63" fmla="*/ 10 h 55"/>
              <a:gd name="T64" fmla="*/ 53 w 57"/>
              <a:gd name="T65" fmla="*/ 2 h 55"/>
              <a:gd name="T66" fmla="*/ 35 w 57"/>
              <a:gd name="T67" fmla="*/ 2 h 55"/>
              <a:gd name="T68" fmla="*/ 46 w 57"/>
              <a:gd name="T69" fmla="*/ 19 h 55"/>
              <a:gd name="T70" fmla="*/ 44 w 57"/>
              <a:gd name="T71" fmla="*/ 21 h 55"/>
              <a:gd name="T72" fmla="*/ 37 w 57"/>
              <a:gd name="T73" fmla="*/ 19 h 55"/>
              <a:gd name="T74" fmla="*/ 51 w 57"/>
              <a:gd name="T75" fmla="*/ 28 h 55"/>
              <a:gd name="T76" fmla="*/ 37 w 57"/>
              <a:gd name="T77" fmla="*/ 29 h 55"/>
              <a:gd name="T78" fmla="*/ 44 w 57"/>
              <a:gd name="T79" fmla="*/ 28 h 55"/>
              <a:gd name="T80" fmla="*/ 55 w 57"/>
              <a:gd name="T81" fmla="*/ 37 h 55"/>
              <a:gd name="T82" fmla="*/ 37 w 57"/>
              <a:gd name="T83" fmla="*/ 37 h 55"/>
              <a:gd name="T84" fmla="*/ 50 w 57"/>
              <a:gd name="T85" fmla="*/ 36 h 55"/>
              <a:gd name="T86" fmla="*/ 51 w 57"/>
              <a:gd name="T87" fmla="*/ 46 h 55"/>
              <a:gd name="T88" fmla="*/ 37 w 57"/>
              <a:gd name="T89" fmla="*/ 45 h 55"/>
              <a:gd name="T90" fmla="*/ 6 w 57"/>
              <a:gd name="T91" fmla="*/ 47 h 55"/>
              <a:gd name="T92" fmla="*/ 24 w 57"/>
              <a:gd name="T93" fmla="*/ 41 h 55"/>
              <a:gd name="T94" fmla="*/ 25 w 57"/>
              <a:gd name="T95" fmla="*/ 42 h 55"/>
              <a:gd name="T96" fmla="*/ 20 w 57"/>
              <a:gd name="T97" fmla="*/ 25 h 55"/>
              <a:gd name="T98" fmla="*/ 8 w 57"/>
              <a:gd name="T99" fmla="*/ 26 h 55"/>
              <a:gd name="T100" fmla="*/ 26 w 57"/>
              <a:gd name="T101" fmla="*/ 26 h 55"/>
              <a:gd name="T102" fmla="*/ 12 w 57"/>
              <a:gd name="T103" fmla="*/ 16 h 55"/>
              <a:gd name="T104" fmla="*/ 12 w 57"/>
              <a:gd name="T105" fmla="*/ 18 h 55"/>
              <a:gd name="T106" fmla="*/ 21 w 57"/>
              <a:gd name="T107" fmla="*/ 34 h 55"/>
              <a:gd name="T108" fmla="*/ 6 w 57"/>
              <a:gd name="T109" fmla="*/ 34 h 55"/>
              <a:gd name="T110" fmla="*/ 20 w 57"/>
              <a:gd name="T111"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 h="55">
                <a:moveTo>
                  <a:pt x="24" y="34"/>
                </a:moveTo>
                <a:cubicBezTo>
                  <a:pt x="24" y="34"/>
                  <a:pt x="24" y="34"/>
                  <a:pt x="24" y="34"/>
                </a:cubicBezTo>
                <a:cubicBezTo>
                  <a:pt x="24" y="34"/>
                  <a:pt x="25" y="34"/>
                  <a:pt x="25" y="35"/>
                </a:cubicBezTo>
                <a:cubicBezTo>
                  <a:pt x="25" y="39"/>
                  <a:pt x="25" y="39"/>
                  <a:pt x="25" y="39"/>
                </a:cubicBezTo>
                <a:cubicBezTo>
                  <a:pt x="25" y="39"/>
                  <a:pt x="25" y="39"/>
                  <a:pt x="25" y="39"/>
                </a:cubicBezTo>
                <a:cubicBezTo>
                  <a:pt x="27" y="39"/>
                  <a:pt x="28" y="40"/>
                  <a:pt x="29" y="41"/>
                </a:cubicBezTo>
                <a:cubicBezTo>
                  <a:pt x="29" y="41"/>
                  <a:pt x="29" y="41"/>
                  <a:pt x="29" y="41"/>
                </a:cubicBezTo>
                <a:cubicBezTo>
                  <a:pt x="29" y="43"/>
                  <a:pt x="29" y="45"/>
                  <a:pt x="29" y="47"/>
                </a:cubicBezTo>
                <a:cubicBezTo>
                  <a:pt x="29" y="47"/>
                  <a:pt x="29" y="47"/>
                  <a:pt x="29" y="48"/>
                </a:cubicBezTo>
                <a:cubicBezTo>
                  <a:pt x="28" y="48"/>
                  <a:pt x="27" y="48"/>
                  <a:pt x="26" y="49"/>
                </a:cubicBezTo>
                <a:cubicBezTo>
                  <a:pt x="26" y="52"/>
                  <a:pt x="26" y="52"/>
                  <a:pt x="26" y="52"/>
                </a:cubicBezTo>
                <a:cubicBezTo>
                  <a:pt x="26" y="53"/>
                  <a:pt x="26" y="53"/>
                  <a:pt x="26" y="53"/>
                </a:cubicBezTo>
                <a:cubicBezTo>
                  <a:pt x="25" y="54"/>
                  <a:pt x="24" y="55"/>
                  <a:pt x="22" y="55"/>
                </a:cubicBezTo>
                <a:cubicBezTo>
                  <a:pt x="20" y="55"/>
                  <a:pt x="18" y="55"/>
                  <a:pt x="15" y="55"/>
                </a:cubicBezTo>
                <a:cubicBezTo>
                  <a:pt x="12" y="55"/>
                  <a:pt x="9" y="55"/>
                  <a:pt x="7" y="55"/>
                </a:cubicBezTo>
                <a:cubicBezTo>
                  <a:pt x="5" y="55"/>
                  <a:pt x="4" y="54"/>
                  <a:pt x="4" y="53"/>
                </a:cubicBezTo>
                <a:cubicBezTo>
                  <a:pt x="3" y="53"/>
                  <a:pt x="3" y="53"/>
                  <a:pt x="3" y="52"/>
                </a:cubicBezTo>
                <a:cubicBezTo>
                  <a:pt x="3" y="51"/>
                  <a:pt x="3" y="49"/>
                  <a:pt x="3" y="47"/>
                </a:cubicBezTo>
                <a:cubicBezTo>
                  <a:pt x="3" y="47"/>
                  <a:pt x="3" y="47"/>
                  <a:pt x="3" y="46"/>
                </a:cubicBezTo>
                <a:cubicBezTo>
                  <a:pt x="4" y="46"/>
                  <a:pt x="5" y="46"/>
                  <a:pt x="6" y="45"/>
                </a:cubicBezTo>
                <a:cubicBezTo>
                  <a:pt x="6" y="42"/>
                  <a:pt x="6" y="42"/>
                  <a:pt x="6" y="42"/>
                </a:cubicBezTo>
                <a:cubicBezTo>
                  <a:pt x="6" y="42"/>
                  <a:pt x="5" y="42"/>
                  <a:pt x="5" y="42"/>
                </a:cubicBezTo>
                <a:cubicBezTo>
                  <a:pt x="4" y="42"/>
                  <a:pt x="2" y="41"/>
                  <a:pt x="2" y="41"/>
                </a:cubicBezTo>
                <a:cubicBezTo>
                  <a:pt x="1" y="40"/>
                  <a:pt x="1" y="40"/>
                  <a:pt x="1" y="40"/>
                </a:cubicBezTo>
                <a:cubicBezTo>
                  <a:pt x="1" y="38"/>
                  <a:pt x="1" y="36"/>
                  <a:pt x="1" y="35"/>
                </a:cubicBezTo>
                <a:cubicBezTo>
                  <a:pt x="1" y="34"/>
                  <a:pt x="1" y="34"/>
                  <a:pt x="2" y="34"/>
                </a:cubicBezTo>
                <a:cubicBezTo>
                  <a:pt x="2" y="33"/>
                  <a:pt x="3" y="33"/>
                  <a:pt x="5" y="32"/>
                </a:cubicBezTo>
                <a:cubicBezTo>
                  <a:pt x="5" y="32"/>
                  <a:pt x="6" y="32"/>
                  <a:pt x="6" y="32"/>
                </a:cubicBezTo>
                <a:cubicBezTo>
                  <a:pt x="6" y="32"/>
                  <a:pt x="5" y="32"/>
                  <a:pt x="5" y="31"/>
                </a:cubicBezTo>
                <a:cubicBezTo>
                  <a:pt x="5" y="30"/>
                  <a:pt x="5" y="28"/>
                  <a:pt x="5" y="26"/>
                </a:cubicBezTo>
                <a:cubicBezTo>
                  <a:pt x="5" y="26"/>
                  <a:pt x="6" y="26"/>
                  <a:pt x="6" y="25"/>
                </a:cubicBezTo>
                <a:cubicBezTo>
                  <a:pt x="5" y="25"/>
                  <a:pt x="5" y="25"/>
                  <a:pt x="5" y="25"/>
                </a:cubicBezTo>
                <a:cubicBezTo>
                  <a:pt x="3" y="25"/>
                  <a:pt x="2" y="24"/>
                  <a:pt x="1" y="24"/>
                </a:cubicBezTo>
                <a:cubicBezTo>
                  <a:pt x="1" y="23"/>
                  <a:pt x="0" y="23"/>
                  <a:pt x="0" y="23"/>
                </a:cubicBezTo>
                <a:cubicBezTo>
                  <a:pt x="0" y="21"/>
                  <a:pt x="0" y="19"/>
                  <a:pt x="0" y="18"/>
                </a:cubicBezTo>
                <a:cubicBezTo>
                  <a:pt x="0" y="17"/>
                  <a:pt x="1" y="17"/>
                  <a:pt x="1" y="17"/>
                </a:cubicBezTo>
                <a:cubicBezTo>
                  <a:pt x="2" y="16"/>
                  <a:pt x="3" y="16"/>
                  <a:pt x="5" y="15"/>
                </a:cubicBezTo>
                <a:cubicBezTo>
                  <a:pt x="7" y="15"/>
                  <a:pt x="9" y="15"/>
                  <a:pt x="12" y="15"/>
                </a:cubicBezTo>
                <a:cubicBezTo>
                  <a:pt x="15" y="15"/>
                  <a:pt x="18" y="15"/>
                  <a:pt x="20" y="15"/>
                </a:cubicBezTo>
                <a:cubicBezTo>
                  <a:pt x="21" y="16"/>
                  <a:pt x="23" y="16"/>
                  <a:pt x="23" y="17"/>
                </a:cubicBezTo>
                <a:cubicBezTo>
                  <a:pt x="24" y="17"/>
                  <a:pt x="24" y="17"/>
                  <a:pt x="24" y="18"/>
                </a:cubicBezTo>
                <a:cubicBezTo>
                  <a:pt x="24" y="19"/>
                  <a:pt x="24" y="21"/>
                  <a:pt x="24" y="23"/>
                </a:cubicBezTo>
                <a:cubicBezTo>
                  <a:pt x="24" y="23"/>
                  <a:pt x="24" y="23"/>
                  <a:pt x="23" y="24"/>
                </a:cubicBezTo>
                <a:cubicBezTo>
                  <a:pt x="24" y="24"/>
                  <a:pt x="24" y="24"/>
                  <a:pt x="25" y="24"/>
                </a:cubicBezTo>
                <a:cubicBezTo>
                  <a:pt x="26" y="24"/>
                  <a:pt x="28" y="25"/>
                  <a:pt x="28" y="25"/>
                </a:cubicBezTo>
                <a:cubicBezTo>
                  <a:pt x="29" y="26"/>
                  <a:pt x="29" y="26"/>
                  <a:pt x="29" y="26"/>
                </a:cubicBezTo>
                <a:cubicBezTo>
                  <a:pt x="29" y="28"/>
                  <a:pt x="29" y="30"/>
                  <a:pt x="29" y="31"/>
                </a:cubicBezTo>
                <a:cubicBezTo>
                  <a:pt x="29" y="32"/>
                  <a:pt x="29" y="32"/>
                  <a:pt x="28" y="32"/>
                </a:cubicBezTo>
                <a:cubicBezTo>
                  <a:pt x="28" y="33"/>
                  <a:pt x="26" y="33"/>
                  <a:pt x="25" y="34"/>
                </a:cubicBezTo>
                <a:cubicBezTo>
                  <a:pt x="25" y="34"/>
                  <a:pt x="24" y="34"/>
                  <a:pt x="24" y="34"/>
                </a:cubicBezTo>
                <a:close/>
                <a:moveTo>
                  <a:pt x="44" y="0"/>
                </a:moveTo>
                <a:cubicBezTo>
                  <a:pt x="41" y="0"/>
                  <a:pt x="38" y="0"/>
                  <a:pt x="36" y="0"/>
                </a:cubicBezTo>
                <a:cubicBezTo>
                  <a:pt x="34" y="0"/>
                  <a:pt x="33" y="1"/>
                  <a:pt x="33" y="1"/>
                </a:cubicBezTo>
                <a:cubicBezTo>
                  <a:pt x="32" y="2"/>
                  <a:pt x="32" y="2"/>
                  <a:pt x="32" y="2"/>
                </a:cubicBezTo>
                <a:cubicBezTo>
                  <a:pt x="32" y="4"/>
                  <a:pt x="32" y="6"/>
                  <a:pt x="32" y="7"/>
                </a:cubicBezTo>
                <a:cubicBezTo>
                  <a:pt x="32" y="8"/>
                  <a:pt x="32" y="8"/>
                  <a:pt x="33" y="8"/>
                </a:cubicBezTo>
                <a:cubicBezTo>
                  <a:pt x="33" y="9"/>
                  <a:pt x="33" y="9"/>
                  <a:pt x="33" y="9"/>
                </a:cubicBezTo>
                <a:cubicBezTo>
                  <a:pt x="33" y="9"/>
                  <a:pt x="33" y="9"/>
                  <a:pt x="33" y="9"/>
                </a:cubicBezTo>
                <a:cubicBezTo>
                  <a:pt x="31" y="9"/>
                  <a:pt x="30" y="10"/>
                  <a:pt x="29" y="10"/>
                </a:cubicBezTo>
                <a:cubicBezTo>
                  <a:pt x="29" y="11"/>
                  <a:pt x="28" y="11"/>
                  <a:pt x="28" y="11"/>
                </a:cubicBezTo>
                <a:cubicBezTo>
                  <a:pt x="28" y="13"/>
                  <a:pt x="28" y="15"/>
                  <a:pt x="28" y="16"/>
                </a:cubicBezTo>
                <a:cubicBezTo>
                  <a:pt x="28" y="17"/>
                  <a:pt x="29" y="17"/>
                  <a:pt x="29" y="17"/>
                </a:cubicBezTo>
                <a:cubicBezTo>
                  <a:pt x="30" y="18"/>
                  <a:pt x="31" y="18"/>
                  <a:pt x="33" y="19"/>
                </a:cubicBezTo>
                <a:cubicBezTo>
                  <a:pt x="33" y="19"/>
                  <a:pt x="33" y="19"/>
                  <a:pt x="33" y="19"/>
                </a:cubicBezTo>
                <a:cubicBezTo>
                  <a:pt x="33" y="19"/>
                  <a:pt x="32" y="19"/>
                  <a:pt x="32" y="19"/>
                </a:cubicBezTo>
                <a:cubicBezTo>
                  <a:pt x="32" y="19"/>
                  <a:pt x="32" y="20"/>
                  <a:pt x="32" y="20"/>
                </a:cubicBezTo>
                <a:cubicBezTo>
                  <a:pt x="32" y="22"/>
                  <a:pt x="32" y="23"/>
                  <a:pt x="32" y="25"/>
                </a:cubicBezTo>
                <a:cubicBezTo>
                  <a:pt x="32" y="25"/>
                  <a:pt x="32" y="26"/>
                  <a:pt x="32" y="26"/>
                </a:cubicBezTo>
                <a:cubicBezTo>
                  <a:pt x="33" y="26"/>
                  <a:pt x="33" y="27"/>
                  <a:pt x="34" y="27"/>
                </a:cubicBezTo>
                <a:cubicBezTo>
                  <a:pt x="34" y="27"/>
                  <a:pt x="33" y="27"/>
                  <a:pt x="33" y="28"/>
                </a:cubicBezTo>
                <a:cubicBezTo>
                  <a:pt x="33" y="28"/>
                  <a:pt x="33" y="28"/>
                  <a:pt x="32" y="29"/>
                </a:cubicBezTo>
                <a:cubicBezTo>
                  <a:pt x="32" y="30"/>
                  <a:pt x="32" y="32"/>
                  <a:pt x="32" y="34"/>
                </a:cubicBezTo>
                <a:cubicBezTo>
                  <a:pt x="33" y="34"/>
                  <a:pt x="33" y="34"/>
                  <a:pt x="33" y="35"/>
                </a:cubicBezTo>
                <a:cubicBezTo>
                  <a:pt x="34" y="35"/>
                  <a:pt x="34" y="36"/>
                  <a:pt x="36" y="36"/>
                </a:cubicBezTo>
                <a:cubicBezTo>
                  <a:pt x="35" y="36"/>
                  <a:pt x="35" y="36"/>
                  <a:pt x="34" y="37"/>
                </a:cubicBezTo>
                <a:cubicBezTo>
                  <a:pt x="34" y="37"/>
                  <a:pt x="34" y="37"/>
                  <a:pt x="34" y="38"/>
                </a:cubicBezTo>
                <a:cubicBezTo>
                  <a:pt x="34" y="39"/>
                  <a:pt x="34" y="41"/>
                  <a:pt x="34" y="43"/>
                </a:cubicBezTo>
                <a:cubicBezTo>
                  <a:pt x="34" y="43"/>
                  <a:pt x="34" y="43"/>
                  <a:pt x="35" y="44"/>
                </a:cubicBezTo>
                <a:cubicBezTo>
                  <a:pt x="35" y="44"/>
                  <a:pt x="35" y="44"/>
                  <a:pt x="35" y="44"/>
                </a:cubicBezTo>
                <a:cubicBezTo>
                  <a:pt x="34" y="44"/>
                  <a:pt x="33" y="45"/>
                  <a:pt x="33" y="45"/>
                </a:cubicBezTo>
                <a:cubicBezTo>
                  <a:pt x="33" y="46"/>
                  <a:pt x="33" y="46"/>
                  <a:pt x="32" y="46"/>
                </a:cubicBezTo>
                <a:cubicBezTo>
                  <a:pt x="32" y="48"/>
                  <a:pt x="32" y="50"/>
                  <a:pt x="32" y="51"/>
                </a:cubicBezTo>
                <a:cubicBezTo>
                  <a:pt x="33" y="52"/>
                  <a:pt x="33" y="52"/>
                  <a:pt x="33" y="52"/>
                </a:cubicBezTo>
                <a:cubicBezTo>
                  <a:pt x="34" y="53"/>
                  <a:pt x="35" y="53"/>
                  <a:pt x="37" y="54"/>
                </a:cubicBezTo>
                <a:cubicBezTo>
                  <a:pt x="39" y="54"/>
                  <a:pt x="41" y="54"/>
                  <a:pt x="44" y="54"/>
                </a:cubicBezTo>
                <a:cubicBezTo>
                  <a:pt x="47" y="54"/>
                  <a:pt x="50" y="54"/>
                  <a:pt x="52" y="54"/>
                </a:cubicBezTo>
                <a:cubicBezTo>
                  <a:pt x="53" y="53"/>
                  <a:pt x="55" y="53"/>
                  <a:pt x="55" y="52"/>
                </a:cubicBezTo>
                <a:cubicBezTo>
                  <a:pt x="56" y="52"/>
                  <a:pt x="56" y="52"/>
                  <a:pt x="56" y="51"/>
                </a:cubicBezTo>
                <a:cubicBezTo>
                  <a:pt x="56" y="50"/>
                  <a:pt x="56" y="48"/>
                  <a:pt x="56" y="46"/>
                </a:cubicBezTo>
                <a:cubicBezTo>
                  <a:pt x="56" y="46"/>
                  <a:pt x="56" y="45"/>
                  <a:pt x="55" y="45"/>
                </a:cubicBezTo>
                <a:cubicBezTo>
                  <a:pt x="55" y="45"/>
                  <a:pt x="55" y="45"/>
                  <a:pt x="55" y="45"/>
                </a:cubicBezTo>
                <a:cubicBezTo>
                  <a:pt x="56" y="44"/>
                  <a:pt x="56" y="44"/>
                  <a:pt x="57" y="44"/>
                </a:cubicBezTo>
                <a:cubicBezTo>
                  <a:pt x="57" y="43"/>
                  <a:pt x="57" y="43"/>
                  <a:pt x="57" y="43"/>
                </a:cubicBezTo>
                <a:cubicBezTo>
                  <a:pt x="57" y="41"/>
                  <a:pt x="57" y="39"/>
                  <a:pt x="57" y="38"/>
                </a:cubicBezTo>
                <a:cubicBezTo>
                  <a:pt x="57" y="37"/>
                  <a:pt x="57" y="37"/>
                  <a:pt x="57" y="37"/>
                </a:cubicBezTo>
                <a:cubicBezTo>
                  <a:pt x="56" y="36"/>
                  <a:pt x="56" y="36"/>
                  <a:pt x="54" y="35"/>
                </a:cubicBezTo>
                <a:cubicBezTo>
                  <a:pt x="55" y="35"/>
                  <a:pt x="55" y="35"/>
                  <a:pt x="55" y="35"/>
                </a:cubicBezTo>
                <a:cubicBezTo>
                  <a:pt x="56" y="35"/>
                  <a:pt x="56" y="34"/>
                  <a:pt x="56" y="34"/>
                </a:cubicBezTo>
                <a:cubicBezTo>
                  <a:pt x="56" y="32"/>
                  <a:pt x="56" y="30"/>
                  <a:pt x="56" y="29"/>
                </a:cubicBezTo>
                <a:cubicBezTo>
                  <a:pt x="56" y="28"/>
                  <a:pt x="56" y="28"/>
                  <a:pt x="55" y="28"/>
                </a:cubicBezTo>
                <a:cubicBezTo>
                  <a:pt x="55" y="27"/>
                  <a:pt x="54" y="27"/>
                  <a:pt x="53" y="27"/>
                </a:cubicBezTo>
                <a:cubicBezTo>
                  <a:pt x="54" y="27"/>
                  <a:pt x="54" y="26"/>
                  <a:pt x="55" y="26"/>
                </a:cubicBezTo>
                <a:cubicBezTo>
                  <a:pt x="55" y="26"/>
                  <a:pt x="55" y="26"/>
                  <a:pt x="55" y="25"/>
                </a:cubicBezTo>
                <a:cubicBezTo>
                  <a:pt x="55" y="23"/>
                  <a:pt x="55" y="22"/>
                  <a:pt x="55" y="20"/>
                </a:cubicBezTo>
                <a:cubicBezTo>
                  <a:pt x="55" y="20"/>
                  <a:pt x="55" y="19"/>
                  <a:pt x="55" y="19"/>
                </a:cubicBezTo>
                <a:cubicBezTo>
                  <a:pt x="54" y="18"/>
                  <a:pt x="53" y="18"/>
                  <a:pt x="51" y="18"/>
                </a:cubicBezTo>
                <a:cubicBezTo>
                  <a:pt x="51" y="18"/>
                  <a:pt x="51" y="18"/>
                  <a:pt x="51" y="18"/>
                </a:cubicBezTo>
                <a:cubicBezTo>
                  <a:pt x="51" y="17"/>
                  <a:pt x="51" y="17"/>
                  <a:pt x="51" y="17"/>
                </a:cubicBezTo>
                <a:cubicBezTo>
                  <a:pt x="52" y="17"/>
                  <a:pt x="52" y="17"/>
                  <a:pt x="52" y="16"/>
                </a:cubicBezTo>
                <a:cubicBezTo>
                  <a:pt x="52" y="15"/>
                  <a:pt x="52" y="13"/>
                  <a:pt x="52" y="11"/>
                </a:cubicBezTo>
                <a:cubicBezTo>
                  <a:pt x="52" y="11"/>
                  <a:pt x="52" y="11"/>
                  <a:pt x="51" y="10"/>
                </a:cubicBezTo>
                <a:cubicBezTo>
                  <a:pt x="51" y="10"/>
                  <a:pt x="51" y="10"/>
                  <a:pt x="51" y="10"/>
                </a:cubicBezTo>
                <a:cubicBezTo>
                  <a:pt x="51" y="10"/>
                  <a:pt x="51" y="10"/>
                  <a:pt x="51" y="10"/>
                </a:cubicBezTo>
                <a:cubicBezTo>
                  <a:pt x="53" y="10"/>
                  <a:pt x="54" y="9"/>
                  <a:pt x="55" y="8"/>
                </a:cubicBezTo>
                <a:cubicBezTo>
                  <a:pt x="55" y="8"/>
                  <a:pt x="55" y="8"/>
                  <a:pt x="56" y="7"/>
                </a:cubicBezTo>
                <a:cubicBezTo>
                  <a:pt x="56" y="6"/>
                  <a:pt x="56" y="4"/>
                  <a:pt x="56" y="2"/>
                </a:cubicBezTo>
                <a:cubicBezTo>
                  <a:pt x="56" y="2"/>
                  <a:pt x="55" y="2"/>
                  <a:pt x="55" y="1"/>
                </a:cubicBezTo>
                <a:cubicBezTo>
                  <a:pt x="54" y="1"/>
                  <a:pt x="53" y="0"/>
                  <a:pt x="51" y="0"/>
                </a:cubicBezTo>
                <a:cubicBezTo>
                  <a:pt x="49" y="0"/>
                  <a:pt x="47" y="0"/>
                  <a:pt x="44" y="0"/>
                </a:cubicBezTo>
                <a:close/>
                <a:moveTo>
                  <a:pt x="46" y="10"/>
                </a:moveTo>
                <a:cubicBezTo>
                  <a:pt x="47" y="10"/>
                  <a:pt x="47" y="10"/>
                  <a:pt x="47" y="10"/>
                </a:cubicBezTo>
                <a:cubicBezTo>
                  <a:pt x="48" y="11"/>
                  <a:pt x="49" y="11"/>
                  <a:pt x="49" y="11"/>
                </a:cubicBezTo>
                <a:cubicBezTo>
                  <a:pt x="49" y="11"/>
                  <a:pt x="48" y="11"/>
                  <a:pt x="47" y="11"/>
                </a:cubicBezTo>
                <a:cubicBezTo>
                  <a:pt x="45" y="12"/>
                  <a:pt x="43" y="12"/>
                  <a:pt x="40" y="12"/>
                </a:cubicBezTo>
                <a:cubicBezTo>
                  <a:pt x="37" y="12"/>
                  <a:pt x="35" y="12"/>
                  <a:pt x="33" y="11"/>
                </a:cubicBezTo>
                <a:cubicBezTo>
                  <a:pt x="32" y="11"/>
                  <a:pt x="31" y="11"/>
                  <a:pt x="31" y="11"/>
                </a:cubicBezTo>
                <a:cubicBezTo>
                  <a:pt x="31" y="11"/>
                  <a:pt x="32" y="11"/>
                  <a:pt x="33" y="10"/>
                </a:cubicBezTo>
                <a:cubicBezTo>
                  <a:pt x="34" y="10"/>
                  <a:pt x="36" y="10"/>
                  <a:pt x="38" y="10"/>
                </a:cubicBezTo>
                <a:cubicBezTo>
                  <a:pt x="39" y="10"/>
                  <a:pt x="42" y="10"/>
                  <a:pt x="44" y="10"/>
                </a:cubicBezTo>
                <a:cubicBezTo>
                  <a:pt x="45" y="10"/>
                  <a:pt x="46" y="10"/>
                  <a:pt x="46" y="10"/>
                </a:cubicBezTo>
                <a:close/>
                <a:moveTo>
                  <a:pt x="51" y="2"/>
                </a:moveTo>
                <a:cubicBezTo>
                  <a:pt x="52" y="2"/>
                  <a:pt x="53" y="2"/>
                  <a:pt x="53" y="2"/>
                </a:cubicBezTo>
                <a:cubicBezTo>
                  <a:pt x="53" y="2"/>
                  <a:pt x="52" y="2"/>
                  <a:pt x="51" y="3"/>
                </a:cubicBezTo>
                <a:cubicBezTo>
                  <a:pt x="49" y="3"/>
                  <a:pt x="47" y="3"/>
                  <a:pt x="44" y="3"/>
                </a:cubicBezTo>
                <a:cubicBezTo>
                  <a:pt x="41" y="3"/>
                  <a:pt x="39" y="3"/>
                  <a:pt x="37" y="3"/>
                </a:cubicBezTo>
                <a:cubicBezTo>
                  <a:pt x="36" y="2"/>
                  <a:pt x="35" y="2"/>
                  <a:pt x="35" y="2"/>
                </a:cubicBezTo>
                <a:cubicBezTo>
                  <a:pt x="35" y="2"/>
                  <a:pt x="36" y="2"/>
                  <a:pt x="37" y="2"/>
                </a:cubicBezTo>
                <a:cubicBezTo>
                  <a:pt x="39" y="1"/>
                  <a:pt x="41" y="1"/>
                  <a:pt x="44" y="1"/>
                </a:cubicBezTo>
                <a:cubicBezTo>
                  <a:pt x="47" y="1"/>
                  <a:pt x="49" y="1"/>
                  <a:pt x="51" y="2"/>
                </a:cubicBezTo>
                <a:close/>
                <a:moveTo>
                  <a:pt x="46" y="19"/>
                </a:moveTo>
                <a:cubicBezTo>
                  <a:pt x="48" y="19"/>
                  <a:pt x="49" y="19"/>
                  <a:pt x="51" y="19"/>
                </a:cubicBezTo>
                <a:cubicBezTo>
                  <a:pt x="52" y="19"/>
                  <a:pt x="52" y="20"/>
                  <a:pt x="52" y="20"/>
                </a:cubicBezTo>
                <a:cubicBezTo>
                  <a:pt x="52" y="20"/>
                  <a:pt x="52" y="20"/>
                  <a:pt x="51" y="20"/>
                </a:cubicBezTo>
                <a:cubicBezTo>
                  <a:pt x="49" y="20"/>
                  <a:pt x="46" y="21"/>
                  <a:pt x="44" y="21"/>
                </a:cubicBezTo>
                <a:cubicBezTo>
                  <a:pt x="41" y="21"/>
                  <a:pt x="38" y="20"/>
                  <a:pt x="36" y="20"/>
                </a:cubicBezTo>
                <a:cubicBezTo>
                  <a:pt x="35" y="20"/>
                  <a:pt x="35" y="20"/>
                  <a:pt x="35" y="20"/>
                </a:cubicBezTo>
                <a:cubicBezTo>
                  <a:pt x="35" y="20"/>
                  <a:pt x="35" y="19"/>
                  <a:pt x="36" y="19"/>
                </a:cubicBezTo>
                <a:cubicBezTo>
                  <a:pt x="37" y="19"/>
                  <a:pt x="37" y="19"/>
                  <a:pt x="37" y="19"/>
                </a:cubicBezTo>
                <a:cubicBezTo>
                  <a:pt x="38" y="19"/>
                  <a:pt x="39" y="19"/>
                  <a:pt x="40" y="19"/>
                </a:cubicBezTo>
                <a:cubicBezTo>
                  <a:pt x="42" y="19"/>
                  <a:pt x="45" y="19"/>
                  <a:pt x="46" y="19"/>
                </a:cubicBezTo>
                <a:close/>
                <a:moveTo>
                  <a:pt x="49" y="28"/>
                </a:moveTo>
                <a:cubicBezTo>
                  <a:pt x="50" y="28"/>
                  <a:pt x="51" y="28"/>
                  <a:pt x="51" y="28"/>
                </a:cubicBezTo>
                <a:cubicBezTo>
                  <a:pt x="53" y="28"/>
                  <a:pt x="53" y="28"/>
                  <a:pt x="53" y="28"/>
                </a:cubicBezTo>
                <a:cubicBezTo>
                  <a:pt x="53" y="29"/>
                  <a:pt x="53" y="29"/>
                  <a:pt x="51" y="29"/>
                </a:cubicBezTo>
                <a:cubicBezTo>
                  <a:pt x="50" y="29"/>
                  <a:pt x="47" y="29"/>
                  <a:pt x="44" y="29"/>
                </a:cubicBezTo>
                <a:cubicBezTo>
                  <a:pt x="41" y="29"/>
                  <a:pt x="39" y="29"/>
                  <a:pt x="37" y="29"/>
                </a:cubicBezTo>
                <a:cubicBezTo>
                  <a:pt x="36" y="29"/>
                  <a:pt x="35" y="29"/>
                  <a:pt x="35" y="28"/>
                </a:cubicBezTo>
                <a:cubicBezTo>
                  <a:pt x="35" y="28"/>
                  <a:pt x="36" y="28"/>
                  <a:pt x="37" y="28"/>
                </a:cubicBezTo>
                <a:cubicBezTo>
                  <a:pt x="38" y="28"/>
                  <a:pt x="38" y="28"/>
                  <a:pt x="39" y="28"/>
                </a:cubicBezTo>
                <a:cubicBezTo>
                  <a:pt x="40" y="28"/>
                  <a:pt x="42" y="28"/>
                  <a:pt x="44" y="28"/>
                </a:cubicBezTo>
                <a:cubicBezTo>
                  <a:pt x="45" y="28"/>
                  <a:pt x="47" y="28"/>
                  <a:pt x="49" y="28"/>
                </a:cubicBezTo>
                <a:close/>
                <a:moveTo>
                  <a:pt x="50" y="36"/>
                </a:moveTo>
                <a:cubicBezTo>
                  <a:pt x="51" y="36"/>
                  <a:pt x="52" y="37"/>
                  <a:pt x="53" y="37"/>
                </a:cubicBezTo>
                <a:cubicBezTo>
                  <a:pt x="54" y="37"/>
                  <a:pt x="55" y="37"/>
                  <a:pt x="55" y="37"/>
                </a:cubicBezTo>
                <a:cubicBezTo>
                  <a:pt x="55" y="37"/>
                  <a:pt x="54" y="37"/>
                  <a:pt x="53" y="38"/>
                </a:cubicBezTo>
                <a:cubicBezTo>
                  <a:pt x="51" y="38"/>
                  <a:pt x="49" y="38"/>
                  <a:pt x="46" y="38"/>
                </a:cubicBezTo>
                <a:cubicBezTo>
                  <a:pt x="43" y="38"/>
                  <a:pt x="40" y="38"/>
                  <a:pt x="39" y="38"/>
                </a:cubicBezTo>
                <a:cubicBezTo>
                  <a:pt x="37" y="37"/>
                  <a:pt x="37" y="37"/>
                  <a:pt x="37" y="37"/>
                </a:cubicBezTo>
                <a:cubicBezTo>
                  <a:pt x="37" y="37"/>
                  <a:pt x="37" y="37"/>
                  <a:pt x="39" y="37"/>
                </a:cubicBezTo>
                <a:cubicBezTo>
                  <a:pt x="39" y="37"/>
                  <a:pt x="40" y="37"/>
                  <a:pt x="40" y="37"/>
                </a:cubicBezTo>
                <a:cubicBezTo>
                  <a:pt x="41" y="37"/>
                  <a:pt x="43" y="37"/>
                  <a:pt x="44" y="37"/>
                </a:cubicBezTo>
                <a:cubicBezTo>
                  <a:pt x="46" y="37"/>
                  <a:pt x="48" y="37"/>
                  <a:pt x="50" y="36"/>
                </a:cubicBezTo>
                <a:close/>
                <a:moveTo>
                  <a:pt x="50" y="45"/>
                </a:moveTo>
                <a:cubicBezTo>
                  <a:pt x="51" y="45"/>
                  <a:pt x="51" y="45"/>
                  <a:pt x="51" y="45"/>
                </a:cubicBezTo>
                <a:cubicBezTo>
                  <a:pt x="53" y="46"/>
                  <a:pt x="53" y="46"/>
                  <a:pt x="53" y="46"/>
                </a:cubicBezTo>
                <a:cubicBezTo>
                  <a:pt x="53" y="46"/>
                  <a:pt x="53" y="46"/>
                  <a:pt x="51" y="46"/>
                </a:cubicBezTo>
                <a:cubicBezTo>
                  <a:pt x="50" y="47"/>
                  <a:pt x="47" y="47"/>
                  <a:pt x="44" y="47"/>
                </a:cubicBezTo>
                <a:cubicBezTo>
                  <a:pt x="41" y="47"/>
                  <a:pt x="39" y="47"/>
                  <a:pt x="37" y="46"/>
                </a:cubicBezTo>
                <a:cubicBezTo>
                  <a:pt x="36" y="46"/>
                  <a:pt x="35" y="46"/>
                  <a:pt x="35" y="46"/>
                </a:cubicBezTo>
                <a:cubicBezTo>
                  <a:pt x="35" y="46"/>
                  <a:pt x="36" y="46"/>
                  <a:pt x="37" y="45"/>
                </a:cubicBezTo>
                <a:cubicBezTo>
                  <a:pt x="38" y="45"/>
                  <a:pt x="39" y="45"/>
                  <a:pt x="40" y="45"/>
                </a:cubicBezTo>
                <a:cubicBezTo>
                  <a:pt x="41" y="45"/>
                  <a:pt x="43" y="45"/>
                  <a:pt x="46" y="45"/>
                </a:cubicBezTo>
                <a:cubicBezTo>
                  <a:pt x="47" y="45"/>
                  <a:pt x="49" y="45"/>
                  <a:pt x="50" y="45"/>
                </a:cubicBezTo>
                <a:close/>
                <a:moveTo>
                  <a:pt x="6" y="47"/>
                </a:moveTo>
                <a:cubicBezTo>
                  <a:pt x="6" y="47"/>
                  <a:pt x="6" y="47"/>
                  <a:pt x="6" y="47"/>
                </a:cubicBezTo>
                <a:cubicBezTo>
                  <a:pt x="6" y="47"/>
                  <a:pt x="6" y="47"/>
                  <a:pt x="6" y="47"/>
                </a:cubicBezTo>
                <a:cubicBezTo>
                  <a:pt x="6" y="47"/>
                  <a:pt x="6" y="47"/>
                  <a:pt x="6" y="47"/>
                </a:cubicBezTo>
                <a:close/>
                <a:moveTo>
                  <a:pt x="24" y="41"/>
                </a:moveTo>
                <a:cubicBezTo>
                  <a:pt x="24" y="41"/>
                  <a:pt x="24" y="41"/>
                  <a:pt x="24" y="41"/>
                </a:cubicBezTo>
                <a:cubicBezTo>
                  <a:pt x="23" y="41"/>
                  <a:pt x="22" y="42"/>
                  <a:pt x="20" y="42"/>
                </a:cubicBezTo>
                <a:cubicBezTo>
                  <a:pt x="20" y="42"/>
                  <a:pt x="20" y="42"/>
                  <a:pt x="20" y="42"/>
                </a:cubicBezTo>
                <a:cubicBezTo>
                  <a:pt x="22" y="42"/>
                  <a:pt x="23" y="42"/>
                  <a:pt x="25" y="42"/>
                </a:cubicBezTo>
                <a:cubicBezTo>
                  <a:pt x="26" y="41"/>
                  <a:pt x="26" y="41"/>
                  <a:pt x="26" y="41"/>
                </a:cubicBezTo>
                <a:cubicBezTo>
                  <a:pt x="26" y="41"/>
                  <a:pt x="26" y="41"/>
                  <a:pt x="25" y="41"/>
                </a:cubicBezTo>
                <a:cubicBezTo>
                  <a:pt x="24" y="41"/>
                  <a:pt x="24" y="41"/>
                  <a:pt x="24" y="41"/>
                </a:cubicBezTo>
                <a:close/>
                <a:moveTo>
                  <a:pt x="20" y="25"/>
                </a:moveTo>
                <a:cubicBezTo>
                  <a:pt x="20" y="25"/>
                  <a:pt x="20" y="25"/>
                  <a:pt x="20" y="25"/>
                </a:cubicBezTo>
                <a:cubicBezTo>
                  <a:pt x="18" y="25"/>
                  <a:pt x="15" y="26"/>
                  <a:pt x="12" y="26"/>
                </a:cubicBezTo>
                <a:cubicBezTo>
                  <a:pt x="11" y="26"/>
                  <a:pt x="10" y="26"/>
                  <a:pt x="9" y="26"/>
                </a:cubicBezTo>
                <a:cubicBezTo>
                  <a:pt x="9" y="26"/>
                  <a:pt x="8" y="26"/>
                  <a:pt x="8" y="26"/>
                </a:cubicBezTo>
                <a:cubicBezTo>
                  <a:pt x="8" y="26"/>
                  <a:pt x="9" y="26"/>
                  <a:pt x="10" y="26"/>
                </a:cubicBezTo>
                <a:cubicBezTo>
                  <a:pt x="12" y="27"/>
                  <a:pt x="14" y="27"/>
                  <a:pt x="17" y="27"/>
                </a:cubicBezTo>
                <a:cubicBezTo>
                  <a:pt x="20" y="27"/>
                  <a:pt x="22" y="27"/>
                  <a:pt x="24" y="26"/>
                </a:cubicBezTo>
                <a:cubicBezTo>
                  <a:pt x="25" y="26"/>
                  <a:pt x="26" y="26"/>
                  <a:pt x="26" y="26"/>
                </a:cubicBezTo>
                <a:cubicBezTo>
                  <a:pt x="26" y="26"/>
                  <a:pt x="25" y="26"/>
                  <a:pt x="24" y="25"/>
                </a:cubicBezTo>
                <a:cubicBezTo>
                  <a:pt x="23" y="25"/>
                  <a:pt x="22" y="25"/>
                  <a:pt x="20" y="25"/>
                </a:cubicBezTo>
                <a:close/>
                <a:moveTo>
                  <a:pt x="19" y="17"/>
                </a:moveTo>
                <a:cubicBezTo>
                  <a:pt x="17" y="17"/>
                  <a:pt x="15" y="16"/>
                  <a:pt x="12" y="16"/>
                </a:cubicBezTo>
                <a:cubicBezTo>
                  <a:pt x="9" y="16"/>
                  <a:pt x="7" y="17"/>
                  <a:pt x="5" y="17"/>
                </a:cubicBezTo>
                <a:cubicBezTo>
                  <a:pt x="4" y="17"/>
                  <a:pt x="3" y="17"/>
                  <a:pt x="3" y="17"/>
                </a:cubicBezTo>
                <a:cubicBezTo>
                  <a:pt x="3" y="17"/>
                  <a:pt x="4" y="18"/>
                  <a:pt x="5" y="18"/>
                </a:cubicBezTo>
                <a:cubicBezTo>
                  <a:pt x="7" y="18"/>
                  <a:pt x="9" y="18"/>
                  <a:pt x="12" y="18"/>
                </a:cubicBezTo>
                <a:cubicBezTo>
                  <a:pt x="15" y="18"/>
                  <a:pt x="17" y="18"/>
                  <a:pt x="19" y="18"/>
                </a:cubicBezTo>
                <a:cubicBezTo>
                  <a:pt x="20" y="18"/>
                  <a:pt x="21" y="17"/>
                  <a:pt x="21" y="17"/>
                </a:cubicBezTo>
                <a:cubicBezTo>
                  <a:pt x="21" y="17"/>
                  <a:pt x="20" y="17"/>
                  <a:pt x="19" y="17"/>
                </a:cubicBezTo>
                <a:close/>
                <a:moveTo>
                  <a:pt x="21" y="34"/>
                </a:moveTo>
                <a:cubicBezTo>
                  <a:pt x="19" y="34"/>
                  <a:pt x="18" y="34"/>
                  <a:pt x="17" y="34"/>
                </a:cubicBezTo>
                <a:cubicBezTo>
                  <a:pt x="14" y="34"/>
                  <a:pt x="12" y="34"/>
                  <a:pt x="10" y="34"/>
                </a:cubicBezTo>
                <a:cubicBezTo>
                  <a:pt x="9" y="33"/>
                  <a:pt x="9" y="33"/>
                  <a:pt x="9" y="33"/>
                </a:cubicBezTo>
                <a:cubicBezTo>
                  <a:pt x="8" y="34"/>
                  <a:pt x="7" y="34"/>
                  <a:pt x="6" y="34"/>
                </a:cubicBezTo>
                <a:cubicBezTo>
                  <a:pt x="5" y="34"/>
                  <a:pt x="4" y="34"/>
                  <a:pt x="4" y="34"/>
                </a:cubicBezTo>
                <a:cubicBezTo>
                  <a:pt x="4" y="34"/>
                  <a:pt x="5" y="35"/>
                  <a:pt x="6" y="35"/>
                </a:cubicBezTo>
                <a:cubicBezTo>
                  <a:pt x="8" y="35"/>
                  <a:pt x="10" y="35"/>
                  <a:pt x="13" y="35"/>
                </a:cubicBezTo>
                <a:cubicBezTo>
                  <a:pt x="16" y="35"/>
                  <a:pt x="18" y="35"/>
                  <a:pt x="20" y="35"/>
                </a:cubicBezTo>
                <a:cubicBezTo>
                  <a:pt x="21" y="35"/>
                  <a:pt x="22" y="34"/>
                  <a:pt x="22" y="34"/>
                </a:cubicBezTo>
                <a:cubicBezTo>
                  <a:pt x="22" y="34"/>
                  <a:pt x="21" y="34"/>
                  <a:pt x="21" y="3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4" name="组合 3"/>
          <p:cNvGrpSpPr/>
          <p:nvPr/>
        </p:nvGrpSpPr>
        <p:grpSpPr>
          <a:xfrm>
            <a:off x="4280675" y="4403525"/>
            <a:ext cx="616872" cy="616872"/>
            <a:chOff x="3718230" y="3709295"/>
            <a:chExt cx="616872" cy="616872"/>
          </a:xfrm>
        </p:grpSpPr>
        <p:sp>
          <p:nvSpPr>
            <p:cNvPr id="79" name="椭圆 78"/>
            <p:cNvSpPr/>
            <p:nvPr/>
          </p:nvSpPr>
          <p:spPr>
            <a:xfrm>
              <a:off x="3718230" y="3709295"/>
              <a:ext cx="616872" cy="616872"/>
            </a:xfrm>
            <a:prstGeom prst="ellipse">
              <a:avLst/>
            </a:prstGeom>
            <a:solidFill>
              <a:srgbClr val="0D5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Freeform 140"/>
            <p:cNvSpPr>
              <a:spLocks noEditPoints="1"/>
            </p:cNvSpPr>
            <p:nvPr/>
          </p:nvSpPr>
          <p:spPr bwMode="auto">
            <a:xfrm>
              <a:off x="3820155" y="3817718"/>
              <a:ext cx="400026" cy="400025"/>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p:spPr>
          <p:txBody>
            <a:bodyPr vert="horz" wrap="square" lIns="128559" tIns="64279" rIns="128559" bIns="64279" numCol="1" anchor="t" anchorCtr="0" compatLnSpc="1"/>
            <a:lstStyle/>
            <a:p>
              <a:pPr marL="0" marR="0" lvl="0" indent="0" defTabSz="963930" eaLnBrk="1" fontAlgn="auto" latinLnBrk="0" hangingPunct="1">
                <a:lnSpc>
                  <a:spcPct val="100000"/>
                </a:lnSpc>
                <a:spcBef>
                  <a:spcPts val="0"/>
                </a:spcBef>
                <a:spcAft>
                  <a:spcPts val="0"/>
                </a:spcAft>
                <a:buClrTx/>
                <a:buSzTx/>
                <a:buFontTx/>
                <a:buNone/>
                <a:defRPr/>
              </a:pPr>
              <a:endParaRPr kumimoji="0" lang="en-US" sz="19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endParaRPr>
            </a:p>
          </p:txBody>
        </p:sp>
      </p:grpSp>
      <p:sp>
        <p:nvSpPr>
          <p:cNvPr id="81" name="椭圆 80"/>
          <p:cNvSpPr/>
          <p:nvPr/>
        </p:nvSpPr>
        <p:spPr>
          <a:xfrm>
            <a:off x="7100372" y="1680046"/>
            <a:ext cx="616872" cy="616872"/>
          </a:xfrm>
          <a:prstGeom prst="ellipse">
            <a:avLst/>
          </a:prstGeom>
          <a:solidFill>
            <a:srgbClr val="0D5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a:off x="7100372" y="4403886"/>
            <a:ext cx="616872" cy="616872"/>
          </a:xfrm>
          <a:prstGeom prst="ellipse">
            <a:avLst/>
          </a:prstGeom>
          <a:solidFill>
            <a:srgbClr val="0D5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59"/>
          <p:cNvGrpSpPr/>
          <p:nvPr/>
        </p:nvGrpSpPr>
        <p:grpSpPr>
          <a:xfrm>
            <a:off x="7185296" y="4504071"/>
            <a:ext cx="430738" cy="430738"/>
            <a:chOff x="5068888" y="989013"/>
            <a:chExt cx="720725" cy="720725"/>
          </a:xfrm>
          <a:solidFill>
            <a:schemeClr val="bg1"/>
          </a:solidFill>
        </p:grpSpPr>
        <p:sp>
          <p:nvSpPr>
            <p:cNvPr id="48" name="Freeform 43"/>
            <p:cNvSpPr/>
            <p:nvPr/>
          </p:nvSpPr>
          <p:spPr bwMode="auto">
            <a:xfrm>
              <a:off x="5264151" y="989013"/>
              <a:ext cx="334963" cy="206375"/>
            </a:xfrm>
            <a:custGeom>
              <a:avLst/>
              <a:gdLst>
                <a:gd name="T0" fmla="*/ 29 w 89"/>
                <a:gd name="T1" fmla="*/ 55 h 55"/>
                <a:gd name="T2" fmla="*/ 44 w 89"/>
                <a:gd name="T3" fmla="*/ 52 h 55"/>
                <a:gd name="T4" fmla="*/ 60 w 89"/>
                <a:gd name="T5" fmla="*/ 55 h 55"/>
                <a:gd name="T6" fmla="*/ 89 w 89"/>
                <a:gd name="T7" fmla="*/ 11 h 55"/>
                <a:gd name="T8" fmla="*/ 44 w 89"/>
                <a:gd name="T9" fmla="*/ 0 h 55"/>
                <a:gd name="T10" fmla="*/ 0 w 89"/>
                <a:gd name="T11" fmla="*/ 11 h 55"/>
                <a:gd name="T12" fmla="*/ 29 w 89"/>
                <a:gd name="T13" fmla="*/ 55 h 55"/>
              </a:gdLst>
              <a:ahLst/>
              <a:cxnLst>
                <a:cxn ang="0">
                  <a:pos x="T0" y="T1"/>
                </a:cxn>
                <a:cxn ang="0">
                  <a:pos x="T2" y="T3"/>
                </a:cxn>
                <a:cxn ang="0">
                  <a:pos x="T4" y="T5"/>
                </a:cxn>
                <a:cxn ang="0">
                  <a:pos x="T6" y="T7"/>
                </a:cxn>
                <a:cxn ang="0">
                  <a:pos x="T8" y="T9"/>
                </a:cxn>
                <a:cxn ang="0">
                  <a:pos x="T10" y="T11"/>
                </a:cxn>
                <a:cxn ang="0">
                  <a:pos x="T12" y="T13"/>
                </a:cxn>
              </a:cxnLst>
              <a:rect l="0" t="0" r="r" b="b"/>
              <a:pathLst>
                <a:path w="89" h="55">
                  <a:moveTo>
                    <a:pt x="29" y="55"/>
                  </a:moveTo>
                  <a:cubicBezTo>
                    <a:pt x="34" y="53"/>
                    <a:pt x="39" y="52"/>
                    <a:pt x="44" y="52"/>
                  </a:cubicBezTo>
                  <a:cubicBezTo>
                    <a:pt x="50" y="52"/>
                    <a:pt x="55" y="53"/>
                    <a:pt x="60" y="55"/>
                  </a:cubicBezTo>
                  <a:cubicBezTo>
                    <a:pt x="89" y="11"/>
                    <a:pt x="89" y="11"/>
                    <a:pt x="89" y="11"/>
                  </a:cubicBezTo>
                  <a:cubicBezTo>
                    <a:pt x="76" y="4"/>
                    <a:pt x="60" y="0"/>
                    <a:pt x="44" y="0"/>
                  </a:cubicBezTo>
                  <a:cubicBezTo>
                    <a:pt x="29" y="0"/>
                    <a:pt x="14" y="4"/>
                    <a:pt x="0" y="11"/>
                  </a:cubicBezTo>
                  <a:lnTo>
                    <a:pt x="29"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4"/>
            <p:cNvSpPr/>
            <p:nvPr/>
          </p:nvSpPr>
          <p:spPr bwMode="auto">
            <a:xfrm>
              <a:off x="5516563" y="1044576"/>
              <a:ext cx="220663" cy="222250"/>
            </a:xfrm>
            <a:custGeom>
              <a:avLst/>
              <a:gdLst>
                <a:gd name="T0" fmla="*/ 0 w 59"/>
                <a:gd name="T1" fmla="*/ 44 h 59"/>
                <a:gd name="T2" fmla="*/ 15 w 59"/>
                <a:gd name="T3" fmla="*/ 59 h 59"/>
                <a:gd name="T4" fmla="*/ 59 w 59"/>
                <a:gd name="T5" fmla="*/ 30 h 59"/>
                <a:gd name="T6" fmla="*/ 29 w 59"/>
                <a:gd name="T7" fmla="*/ 0 h 59"/>
                <a:gd name="T8" fmla="*/ 0 w 59"/>
                <a:gd name="T9" fmla="*/ 44 h 59"/>
              </a:gdLst>
              <a:ahLst/>
              <a:cxnLst>
                <a:cxn ang="0">
                  <a:pos x="T0" y="T1"/>
                </a:cxn>
                <a:cxn ang="0">
                  <a:pos x="T2" y="T3"/>
                </a:cxn>
                <a:cxn ang="0">
                  <a:pos x="T4" y="T5"/>
                </a:cxn>
                <a:cxn ang="0">
                  <a:pos x="T6" y="T7"/>
                </a:cxn>
                <a:cxn ang="0">
                  <a:pos x="T8" y="T9"/>
                </a:cxn>
              </a:cxnLst>
              <a:rect l="0" t="0" r="r" b="b"/>
              <a:pathLst>
                <a:path w="59" h="59">
                  <a:moveTo>
                    <a:pt x="0" y="44"/>
                  </a:moveTo>
                  <a:cubicBezTo>
                    <a:pt x="6" y="48"/>
                    <a:pt x="11" y="53"/>
                    <a:pt x="15" y="59"/>
                  </a:cubicBezTo>
                  <a:cubicBezTo>
                    <a:pt x="59" y="30"/>
                    <a:pt x="59" y="30"/>
                    <a:pt x="59" y="30"/>
                  </a:cubicBezTo>
                  <a:cubicBezTo>
                    <a:pt x="51" y="18"/>
                    <a:pt x="41" y="8"/>
                    <a:pt x="29" y="0"/>
                  </a:cubicBezTo>
                  <a:lnTo>
                    <a:pt x="0"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5"/>
            <p:cNvSpPr/>
            <p:nvPr/>
          </p:nvSpPr>
          <p:spPr bwMode="auto">
            <a:xfrm>
              <a:off x="5586413" y="1184276"/>
              <a:ext cx="203200" cy="330200"/>
            </a:xfrm>
            <a:custGeom>
              <a:avLst/>
              <a:gdLst>
                <a:gd name="T0" fmla="*/ 0 w 54"/>
                <a:gd name="T1" fmla="*/ 29 h 88"/>
                <a:gd name="T2" fmla="*/ 2 w 54"/>
                <a:gd name="T3" fmla="*/ 44 h 88"/>
                <a:gd name="T4" fmla="*/ 2 w 54"/>
                <a:gd name="T5" fmla="*/ 44 h 88"/>
                <a:gd name="T6" fmla="*/ 0 w 54"/>
                <a:gd name="T7" fmla="*/ 60 h 88"/>
                <a:gd name="T8" fmla="*/ 44 w 54"/>
                <a:gd name="T9" fmla="*/ 88 h 88"/>
                <a:gd name="T10" fmla="*/ 54 w 54"/>
                <a:gd name="T11" fmla="*/ 44 h 88"/>
                <a:gd name="T12" fmla="*/ 44 w 54"/>
                <a:gd name="T13" fmla="*/ 0 h 88"/>
                <a:gd name="T14" fmla="*/ 0 w 54"/>
                <a:gd name="T15" fmla="*/ 29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88">
                  <a:moveTo>
                    <a:pt x="0" y="29"/>
                  </a:moveTo>
                  <a:cubicBezTo>
                    <a:pt x="1" y="34"/>
                    <a:pt x="2" y="39"/>
                    <a:pt x="2" y="44"/>
                  </a:cubicBezTo>
                  <a:cubicBezTo>
                    <a:pt x="2" y="44"/>
                    <a:pt x="2" y="44"/>
                    <a:pt x="2" y="44"/>
                  </a:cubicBezTo>
                  <a:cubicBezTo>
                    <a:pt x="2" y="50"/>
                    <a:pt x="1" y="55"/>
                    <a:pt x="0" y="60"/>
                  </a:cubicBezTo>
                  <a:cubicBezTo>
                    <a:pt x="44" y="88"/>
                    <a:pt x="44" y="88"/>
                    <a:pt x="44" y="88"/>
                  </a:cubicBezTo>
                  <a:cubicBezTo>
                    <a:pt x="50" y="75"/>
                    <a:pt x="54" y="60"/>
                    <a:pt x="54" y="44"/>
                  </a:cubicBezTo>
                  <a:cubicBezTo>
                    <a:pt x="54" y="28"/>
                    <a:pt x="50" y="13"/>
                    <a:pt x="44" y="0"/>
                  </a:cubicBez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6"/>
            <p:cNvSpPr/>
            <p:nvPr/>
          </p:nvSpPr>
          <p:spPr bwMode="auto">
            <a:xfrm>
              <a:off x="5516563" y="1435101"/>
              <a:ext cx="220663" cy="219075"/>
            </a:xfrm>
            <a:custGeom>
              <a:avLst/>
              <a:gdLst>
                <a:gd name="T0" fmla="*/ 0 w 59"/>
                <a:gd name="T1" fmla="*/ 15 h 58"/>
                <a:gd name="T2" fmla="*/ 29 w 59"/>
                <a:gd name="T3" fmla="*/ 58 h 58"/>
                <a:gd name="T4" fmla="*/ 59 w 59"/>
                <a:gd name="T5" fmla="*/ 28 h 58"/>
                <a:gd name="T6" fmla="*/ 15 w 59"/>
                <a:gd name="T7" fmla="*/ 0 h 58"/>
                <a:gd name="T8" fmla="*/ 0 w 59"/>
                <a:gd name="T9" fmla="*/ 15 h 58"/>
              </a:gdLst>
              <a:ahLst/>
              <a:cxnLst>
                <a:cxn ang="0">
                  <a:pos x="T0" y="T1"/>
                </a:cxn>
                <a:cxn ang="0">
                  <a:pos x="T2" y="T3"/>
                </a:cxn>
                <a:cxn ang="0">
                  <a:pos x="T4" y="T5"/>
                </a:cxn>
                <a:cxn ang="0">
                  <a:pos x="T6" y="T7"/>
                </a:cxn>
                <a:cxn ang="0">
                  <a:pos x="T8" y="T9"/>
                </a:cxn>
              </a:cxnLst>
              <a:rect l="0" t="0" r="r" b="b"/>
              <a:pathLst>
                <a:path w="59" h="58">
                  <a:moveTo>
                    <a:pt x="0" y="15"/>
                  </a:moveTo>
                  <a:cubicBezTo>
                    <a:pt x="29" y="58"/>
                    <a:pt x="29" y="58"/>
                    <a:pt x="29" y="58"/>
                  </a:cubicBezTo>
                  <a:cubicBezTo>
                    <a:pt x="41" y="51"/>
                    <a:pt x="51" y="40"/>
                    <a:pt x="59" y="28"/>
                  </a:cubicBezTo>
                  <a:cubicBezTo>
                    <a:pt x="15" y="0"/>
                    <a:pt x="15" y="0"/>
                    <a:pt x="15" y="0"/>
                  </a:cubicBezTo>
                  <a:cubicBezTo>
                    <a:pt x="11" y="6"/>
                    <a:pt x="6" y="11"/>
                    <a:pt x="0"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7"/>
            <p:cNvSpPr/>
            <p:nvPr/>
          </p:nvSpPr>
          <p:spPr bwMode="auto">
            <a:xfrm>
              <a:off x="5264151" y="1503363"/>
              <a:ext cx="334963" cy="206375"/>
            </a:xfrm>
            <a:custGeom>
              <a:avLst/>
              <a:gdLst>
                <a:gd name="T0" fmla="*/ 60 w 89"/>
                <a:gd name="T1" fmla="*/ 0 h 55"/>
                <a:gd name="T2" fmla="*/ 44 w 89"/>
                <a:gd name="T3" fmla="*/ 3 h 55"/>
                <a:gd name="T4" fmla="*/ 29 w 89"/>
                <a:gd name="T5" fmla="*/ 1 h 55"/>
                <a:gd name="T6" fmla="*/ 0 w 89"/>
                <a:gd name="T7" fmla="*/ 45 h 55"/>
                <a:gd name="T8" fmla="*/ 44 w 89"/>
                <a:gd name="T9" fmla="*/ 55 h 55"/>
                <a:gd name="T10" fmla="*/ 89 w 89"/>
                <a:gd name="T11" fmla="*/ 44 h 55"/>
                <a:gd name="T12" fmla="*/ 60 w 89"/>
                <a:gd name="T13" fmla="*/ 0 h 55"/>
              </a:gdLst>
              <a:ahLst/>
              <a:cxnLst>
                <a:cxn ang="0">
                  <a:pos x="T0" y="T1"/>
                </a:cxn>
                <a:cxn ang="0">
                  <a:pos x="T2" y="T3"/>
                </a:cxn>
                <a:cxn ang="0">
                  <a:pos x="T4" y="T5"/>
                </a:cxn>
                <a:cxn ang="0">
                  <a:pos x="T6" y="T7"/>
                </a:cxn>
                <a:cxn ang="0">
                  <a:pos x="T8" y="T9"/>
                </a:cxn>
                <a:cxn ang="0">
                  <a:pos x="T10" y="T11"/>
                </a:cxn>
                <a:cxn ang="0">
                  <a:pos x="T12" y="T13"/>
                </a:cxn>
              </a:cxnLst>
              <a:rect l="0" t="0" r="r" b="b"/>
              <a:pathLst>
                <a:path w="89" h="55">
                  <a:moveTo>
                    <a:pt x="60" y="0"/>
                  </a:moveTo>
                  <a:cubicBezTo>
                    <a:pt x="55" y="2"/>
                    <a:pt x="50" y="3"/>
                    <a:pt x="44" y="3"/>
                  </a:cubicBezTo>
                  <a:cubicBezTo>
                    <a:pt x="39" y="3"/>
                    <a:pt x="34" y="2"/>
                    <a:pt x="29" y="1"/>
                  </a:cubicBezTo>
                  <a:cubicBezTo>
                    <a:pt x="0" y="45"/>
                    <a:pt x="0" y="45"/>
                    <a:pt x="0" y="45"/>
                  </a:cubicBezTo>
                  <a:cubicBezTo>
                    <a:pt x="14" y="51"/>
                    <a:pt x="28" y="55"/>
                    <a:pt x="44" y="55"/>
                  </a:cubicBezTo>
                  <a:cubicBezTo>
                    <a:pt x="60" y="55"/>
                    <a:pt x="76" y="51"/>
                    <a:pt x="89" y="44"/>
                  </a:cubicBezTo>
                  <a:lnTo>
                    <a:pt x="6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48"/>
            <p:cNvSpPr/>
            <p:nvPr/>
          </p:nvSpPr>
          <p:spPr bwMode="auto">
            <a:xfrm>
              <a:off x="5126038" y="1435101"/>
              <a:ext cx="220663" cy="222250"/>
            </a:xfrm>
            <a:custGeom>
              <a:avLst/>
              <a:gdLst>
                <a:gd name="T0" fmla="*/ 59 w 59"/>
                <a:gd name="T1" fmla="*/ 15 h 59"/>
                <a:gd name="T2" fmla="*/ 44 w 59"/>
                <a:gd name="T3" fmla="*/ 0 h 59"/>
                <a:gd name="T4" fmla="*/ 0 w 59"/>
                <a:gd name="T5" fmla="*/ 29 h 59"/>
                <a:gd name="T6" fmla="*/ 30 w 59"/>
                <a:gd name="T7" fmla="*/ 59 h 59"/>
                <a:gd name="T8" fmla="*/ 59 w 59"/>
                <a:gd name="T9" fmla="*/ 15 h 59"/>
              </a:gdLst>
              <a:ahLst/>
              <a:cxnLst>
                <a:cxn ang="0">
                  <a:pos x="T0" y="T1"/>
                </a:cxn>
                <a:cxn ang="0">
                  <a:pos x="T2" y="T3"/>
                </a:cxn>
                <a:cxn ang="0">
                  <a:pos x="T4" y="T5"/>
                </a:cxn>
                <a:cxn ang="0">
                  <a:pos x="T6" y="T7"/>
                </a:cxn>
                <a:cxn ang="0">
                  <a:pos x="T8" y="T9"/>
                </a:cxn>
              </a:cxnLst>
              <a:rect l="0" t="0" r="r" b="b"/>
              <a:pathLst>
                <a:path w="59" h="59">
                  <a:moveTo>
                    <a:pt x="59" y="15"/>
                  </a:moveTo>
                  <a:cubicBezTo>
                    <a:pt x="53" y="11"/>
                    <a:pt x="48" y="6"/>
                    <a:pt x="44" y="0"/>
                  </a:cubicBezTo>
                  <a:cubicBezTo>
                    <a:pt x="0" y="29"/>
                    <a:pt x="0" y="29"/>
                    <a:pt x="0" y="29"/>
                  </a:cubicBezTo>
                  <a:cubicBezTo>
                    <a:pt x="8" y="41"/>
                    <a:pt x="18" y="51"/>
                    <a:pt x="30" y="59"/>
                  </a:cubicBezTo>
                  <a:lnTo>
                    <a:pt x="59"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49"/>
            <p:cNvSpPr/>
            <p:nvPr/>
          </p:nvSpPr>
          <p:spPr bwMode="auto">
            <a:xfrm>
              <a:off x="5126038" y="1044576"/>
              <a:ext cx="220663" cy="217488"/>
            </a:xfrm>
            <a:custGeom>
              <a:avLst/>
              <a:gdLst>
                <a:gd name="T0" fmla="*/ 59 w 59"/>
                <a:gd name="T1" fmla="*/ 44 h 58"/>
                <a:gd name="T2" fmla="*/ 30 w 59"/>
                <a:gd name="T3" fmla="*/ 0 h 58"/>
                <a:gd name="T4" fmla="*/ 0 w 59"/>
                <a:gd name="T5" fmla="*/ 30 h 58"/>
                <a:gd name="T6" fmla="*/ 44 w 59"/>
                <a:gd name="T7" fmla="*/ 58 h 58"/>
                <a:gd name="T8" fmla="*/ 59 w 59"/>
                <a:gd name="T9" fmla="*/ 44 h 58"/>
              </a:gdLst>
              <a:ahLst/>
              <a:cxnLst>
                <a:cxn ang="0">
                  <a:pos x="T0" y="T1"/>
                </a:cxn>
                <a:cxn ang="0">
                  <a:pos x="T2" y="T3"/>
                </a:cxn>
                <a:cxn ang="0">
                  <a:pos x="T4" y="T5"/>
                </a:cxn>
                <a:cxn ang="0">
                  <a:pos x="T6" y="T7"/>
                </a:cxn>
                <a:cxn ang="0">
                  <a:pos x="T8" y="T9"/>
                </a:cxn>
              </a:cxnLst>
              <a:rect l="0" t="0" r="r" b="b"/>
              <a:pathLst>
                <a:path w="59" h="58">
                  <a:moveTo>
                    <a:pt x="59" y="44"/>
                  </a:moveTo>
                  <a:cubicBezTo>
                    <a:pt x="30" y="0"/>
                    <a:pt x="30" y="0"/>
                    <a:pt x="30" y="0"/>
                  </a:cubicBezTo>
                  <a:cubicBezTo>
                    <a:pt x="18" y="8"/>
                    <a:pt x="8" y="18"/>
                    <a:pt x="0" y="30"/>
                  </a:cubicBezTo>
                  <a:cubicBezTo>
                    <a:pt x="44" y="58"/>
                    <a:pt x="44" y="58"/>
                    <a:pt x="44" y="58"/>
                  </a:cubicBezTo>
                  <a:cubicBezTo>
                    <a:pt x="48" y="52"/>
                    <a:pt x="53" y="47"/>
                    <a:pt x="59"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50"/>
            <p:cNvSpPr/>
            <p:nvPr/>
          </p:nvSpPr>
          <p:spPr bwMode="auto">
            <a:xfrm>
              <a:off x="5068888" y="1184276"/>
              <a:ext cx="206375" cy="333375"/>
            </a:xfrm>
            <a:custGeom>
              <a:avLst/>
              <a:gdLst>
                <a:gd name="T0" fmla="*/ 55 w 55"/>
                <a:gd name="T1" fmla="*/ 60 h 89"/>
                <a:gd name="T2" fmla="*/ 52 w 55"/>
                <a:gd name="T3" fmla="*/ 44 h 89"/>
                <a:gd name="T4" fmla="*/ 55 w 55"/>
                <a:gd name="T5" fmla="*/ 29 h 89"/>
                <a:gd name="T6" fmla="*/ 11 w 55"/>
                <a:gd name="T7" fmla="*/ 0 h 89"/>
                <a:gd name="T8" fmla="*/ 0 w 55"/>
                <a:gd name="T9" fmla="*/ 44 h 89"/>
                <a:gd name="T10" fmla="*/ 11 w 55"/>
                <a:gd name="T11" fmla="*/ 89 h 89"/>
                <a:gd name="T12" fmla="*/ 55 w 55"/>
                <a:gd name="T13" fmla="*/ 60 h 89"/>
              </a:gdLst>
              <a:ahLst/>
              <a:cxnLst>
                <a:cxn ang="0">
                  <a:pos x="T0" y="T1"/>
                </a:cxn>
                <a:cxn ang="0">
                  <a:pos x="T2" y="T3"/>
                </a:cxn>
                <a:cxn ang="0">
                  <a:pos x="T4" y="T5"/>
                </a:cxn>
                <a:cxn ang="0">
                  <a:pos x="T6" y="T7"/>
                </a:cxn>
                <a:cxn ang="0">
                  <a:pos x="T8" y="T9"/>
                </a:cxn>
                <a:cxn ang="0">
                  <a:pos x="T10" y="T11"/>
                </a:cxn>
                <a:cxn ang="0">
                  <a:pos x="T12" y="T13"/>
                </a:cxn>
              </a:cxnLst>
              <a:rect l="0" t="0" r="r" b="b"/>
              <a:pathLst>
                <a:path w="55" h="89">
                  <a:moveTo>
                    <a:pt x="55" y="60"/>
                  </a:moveTo>
                  <a:cubicBezTo>
                    <a:pt x="53" y="55"/>
                    <a:pt x="52" y="50"/>
                    <a:pt x="52" y="44"/>
                  </a:cubicBezTo>
                  <a:cubicBezTo>
                    <a:pt x="52" y="39"/>
                    <a:pt x="53" y="34"/>
                    <a:pt x="55" y="29"/>
                  </a:cubicBezTo>
                  <a:cubicBezTo>
                    <a:pt x="11" y="0"/>
                    <a:pt x="11" y="0"/>
                    <a:pt x="11" y="0"/>
                  </a:cubicBezTo>
                  <a:cubicBezTo>
                    <a:pt x="4" y="13"/>
                    <a:pt x="0" y="28"/>
                    <a:pt x="0" y="44"/>
                  </a:cubicBezTo>
                  <a:cubicBezTo>
                    <a:pt x="0" y="60"/>
                    <a:pt x="4" y="75"/>
                    <a:pt x="11" y="89"/>
                  </a:cubicBezTo>
                  <a:lnTo>
                    <a:pt x="55"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9" name="椭圆 108"/>
          <p:cNvSpPr/>
          <p:nvPr/>
        </p:nvSpPr>
        <p:spPr>
          <a:xfrm>
            <a:off x="7100372" y="2983363"/>
            <a:ext cx="616872" cy="616872"/>
          </a:xfrm>
          <a:prstGeom prst="ellipse">
            <a:avLst/>
          </a:prstGeom>
          <a:solidFill>
            <a:srgbClr val="0D5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3" name="组合 82"/>
          <p:cNvGrpSpPr/>
          <p:nvPr/>
        </p:nvGrpSpPr>
        <p:grpSpPr>
          <a:xfrm>
            <a:off x="7224996" y="3120838"/>
            <a:ext cx="354184" cy="331391"/>
            <a:chOff x="6661150" y="233363"/>
            <a:chExt cx="320675" cy="300038"/>
          </a:xfrm>
          <a:solidFill>
            <a:schemeClr val="bg1"/>
          </a:solidFill>
        </p:grpSpPr>
        <p:sp>
          <p:nvSpPr>
            <p:cNvPr id="84"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29" tIns="48214" rIns="96429" bIns="48214" numCol="1" anchor="t" anchorCtr="0" compatLnSpc="1"/>
            <a:lstStyle/>
            <a:p>
              <a:pPr marL="0" marR="0" lvl="0" indent="0" defTabSz="963930" eaLnBrk="1" fontAlgn="auto" latinLnBrk="0" hangingPunct="1">
                <a:lnSpc>
                  <a:spcPct val="100000"/>
                </a:lnSpc>
                <a:spcBef>
                  <a:spcPts val="0"/>
                </a:spcBef>
                <a:spcAft>
                  <a:spcPts val="0"/>
                </a:spcAft>
                <a:buClrTx/>
                <a:buSzTx/>
                <a:buFontTx/>
                <a:buNone/>
                <a:defRPr/>
              </a:pPr>
              <a:endParaRPr kumimoji="0" lang="en-US" sz="19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endParaRPr>
            </a:p>
          </p:txBody>
        </p:sp>
        <p:sp>
          <p:nvSpPr>
            <p:cNvPr id="85"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29" tIns="48214" rIns="96429" bIns="48214" numCol="1" anchor="t" anchorCtr="0" compatLnSpc="1"/>
            <a:lstStyle/>
            <a:p>
              <a:pPr marL="0" marR="0" lvl="0" indent="0" defTabSz="963930" eaLnBrk="1" fontAlgn="auto" latinLnBrk="0" hangingPunct="1">
                <a:lnSpc>
                  <a:spcPct val="100000"/>
                </a:lnSpc>
                <a:spcBef>
                  <a:spcPts val="0"/>
                </a:spcBef>
                <a:spcAft>
                  <a:spcPts val="0"/>
                </a:spcAft>
                <a:buClrTx/>
                <a:buSzTx/>
                <a:buFontTx/>
                <a:buNone/>
                <a:defRPr/>
              </a:pPr>
              <a:endParaRPr kumimoji="0" lang="en-US" sz="19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endParaRPr>
            </a:p>
          </p:txBody>
        </p:sp>
        <p:sp>
          <p:nvSpPr>
            <p:cNvPr id="86"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29" tIns="48214" rIns="96429" bIns="48214" numCol="1" anchor="t" anchorCtr="0" compatLnSpc="1"/>
            <a:lstStyle/>
            <a:p>
              <a:pPr marL="0" marR="0" lvl="0" indent="0" defTabSz="963930" eaLnBrk="1" fontAlgn="auto" latinLnBrk="0" hangingPunct="1">
                <a:lnSpc>
                  <a:spcPct val="100000"/>
                </a:lnSpc>
                <a:spcBef>
                  <a:spcPts val="0"/>
                </a:spcBef>
                <a:spcAft>
                  <a:spcPts val="0"/>
                </a:spcAft>
                <a:buClrTx/>
                <a:buSzTx/>
                <a:buFontTx/>
                <a:buNone/>
                <a:defRPr/>
              </a:pPr>
              <a:endParaRPr kumimoji="0" lang="en-US" sz="19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endParaRPr>
            </a:p>
          </p:txBody>
        </p:sp>
        <p:sp>
          <p:nvSpPr>
            <p:cNvPr id="87"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29" tIns="48214" rIns="96429" bIns="48214" numCol="1" anchor="t" anchorCtr="0" compatLnSpc="1"/>
            <a:lstStyle/>
            <a:p>
              <a:pPr marL="0" marR="0" lvl="0" indent="0" defTabSz="963930" eaLnBrk="1" fontAlgn="auto" latinLnBrk="0" hangingPunct="1">
                <a:lnSpc>
                  <a:spcPct val="100000"/>
                </a:lnSpc>
                <a:spcBef>
                  <a:spcPts val="0"/>
                </a:spcBef>
                <a:spcAft>
                  <a:spcPts val="0"/>
                </a:spcAft>
                <a:buClrTx/>
                <a:buSzTx/>
                <a:buFontTx/>
                <a:buNone/>
                <a:defRPr/>
              </a:pPr>
              <a:endParaRPr kumimoji="0" lang="en-US" sz="1900" b="0" i="0" u="none" strike="noStrike" kern="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mn-ea"/>
              </a:endParaRPr>
            </a:p>
          </p:txBody>
        </p:sp>
      </p:grpSp>
      <p:sp>
        <p:nvSpPr>
          <p:cNvPr id="111" name="Freeform 76"/>
          <p:cNvSpPr>
            <a:spLocks noEditPoints="1"/>
          </p:cNvSpPr>
          <p:nvPr/>
        </p:nvSpPr>
        <p:spPr bwMode="auto">
          <a:xfrm>
            <a:off x="7193167" y="1815465"/>
            <a:ext cx="431282" cy="334172"/>
          </a:xfrm>
          <a:custGeom>
            <a:avLst/>
            <a:gdLst>
              <a:gd name="T0" fmla="*/ 72 w 72"/>
              <a:gd name="T1" fmla="*/ 35 h 56"/>
              <a:gd name="T2" fmla="*/ 31 w 72"/>
              <a:gd name="T3" fmla="*/ 43 h 56"/>
              <a:gd name="T4" fmla="*/ 31 w 72"/>
              <a:gd name="T5" fmla="*/ 53 h 56"/>
              <a:gd name="T6" fmla="*/ 71 w 72"/>
              <a:gd name="T7" fmla="*/ 44 h 56"/>
              <a:gd name="T8" fmla="*/ 72 w 72"/>
              <a:gd name="T9" fmla="*/ 47 h 56"/>
              <a:gd name="T10" fmla="*/ 30 w 72"/>
              <a:gd name="T11" fmla="*/ 56 h 56"/>
              <a:gd name="T12" fmla="*/ 29 w 72"/>
              <a:gd name="T13" fmla="*/ 56 h 56"/>
              <a:gd name="T14" fmla="*/ 2 w 72"/>
              <a:gd name="T15" fmla="*/ 39 h 56"/>
              <a:gd name="T16" fmla="*/ 2 w 72"/>
              <a:gd name="T17" fmla="*/ 29 h 56"/>
              <a:gd name="T18" fmla="*/ 5 w 72"/>
              <a:gd name="T19" fmla="*/ 28 h 56"/>
              <a:gd name="T20" fmla="*/ 5 w 72"/>
              <a:gd name="T21" fmla="*/ 29 h 56"/>
              <a:gd name="T22" fmla="*/ 40 w 72"/>
              <a:gd name="T23" fmla="*/ 37 h 56"/>
              <a:gd name="T24" fmla="*/ 40 w 72"/>
              <a:gd name="T25" fmla="*/ 33 h 56"/>
              <a:gd name="T26" fmla="*/ 40 w 72"/>
              <a:gd name="T27" fmla="*/ 29 h 56"/>
              <a:gd name="T28" fmla="*/ 5 w 72"/>
              <a:gd name="T29" fmla="*/ 22 h 56"/>
              <a:gd name="T30" fmla="*/ 5 w 72"/>
              <a:gd name="T31" fmla="*/ 19 h 56"/>
              <a:gd name="T32" fmla="*/ 5 w 72"/>
              <a:gd name="T33" fmla="*/ 19 h 56"/>
              <a:gd name="T34" fmla="*/ 5 w 72"/>
              <a:gd name="T35" fmla="*/ 19 h 56"/>
              <a:gd name="T36" fmla="*/ 5 w 72"/>
              <a:gd name="T37" fmla="*/ 19 h 56"/>
              <a:gd name="T38" fmla="*/ 7 w 72"/>
              <a:gd name="T39" fmla="*/ 18 h 56"/>
              <a:gd name="T40" fmla="*/ 7 w 72"/>
              <a:gd name="T41" fmla="*/ 16 h 56"/>
              <a:gd name="T42" fmla="*/ 40 w 72"/>
              <a:gd name="T43" fmla="*/ 24 h 56"/>
              <a:gd name="T44" fmla="*/ 40 w 72"/>
              <a:gd name="T45" fmla="*/ 21 h 56"/>
              <a:gd name="T46" fmla="*/ 40 w 72"/>
              <a:gd name="T47" fmla="*/ 17 h 56"/>
              <a:gd name="T48" fmla="*/ 7 w 72"/>
              <a:gd name="T49" fmla="*/ 9 h 56"/>
              <a:gd name="T50" fmla="*/ 7 w 72"/>
              <a:gd name="T51" fmla="*/ 6 h 56"/>
              <a:gd name="T52" fmla="*/ 33 w 72"/>
              <a:gd name="T53" fmla="*/ 0 h 56"/>
              <a:gd name="T54" fmla="*/ 63 w 72"/>
              <a:gd name="T55" fmla="*/ 6 h 56"/>
              <a:gd name="T56" fmla="*/ 63 w 72"/>
              <a:gd name="T57" fmla="*/ 14 h 56"/>
              <a:gd name="T58" fmla="*/ 60 w 72"/>
              <a:gd name="T59" fmla="*/ 15 h 56"/>
              <a:gd name="T60" fmla="*/ 64 w 72"/>
              <a:gd name="T61" fmla="*/ 16 h 56"/>
              <a:gd name="T62" fmla="*/ 64 w 72"/>
              <a:gd name="T63" fmla="*/ 25 h 56"/>
              <a:gd name="T64" fmla="*/ 58 w 72"/>
              <a:gd name="T65" fmla="*/ 29 h 56"/>
              <a:gd name="T66" fmla="*/ 72 w 72"/>
              <a:gd name="T67" fmla="*/ 33 h 56"/>
              <a:gd name="T68" fmla="*/ 72 w 72"/>
              <a:gd name="T69" fmla="*/ 35 h 56"/>
              <a:gd name="T70" fmla="*/ 33 w 72"/>
              <a:gd name="T71" fmla="*/ 50 h 56"/>
              <a:gd name="T72" fmla="*/ 33 w 72"/>
              <a:gd name="T73" fmla="*/ 50 h 56"/>
              <a:gd name="T74" fmla="*/ 70 w 72"/>
              <a:gd name="T75" fmla="*/ 43 h 56"/>
              <a:gd name="T76" fmla="*/ 70 w 72"/>
              <a:gd name="T77" fmla="*/ 42 h 56"/>
              <a:gd name="T78" fmla="*/ 33 w 72"/>
              <a:gd name="T79" fmla="*/ 50 h 56"/>
              <a:gd name="T80" fmla="*/ 33 w 72"/>
              <a:gd name="T81" fmla="*/ 47 h 56"/>
              <a:gd name="T82" fmla="*/ 33 w 72"/>
              <a:gd name="T83" fmla="*/ 48 h 56"/>
              <a:gd name="T84" fmla="*/ 70 w 72"/>
              <a:gd name="T85" fmla="*/ 40 h 56"/>
              <a:gd name="T86" fmla="*/ 70 w 72"/>
              <a:gd name="T87" fmla="*/ 39 h 56"/>
              <a:gd name="T88" fmla="*/ 33 w 72"/>
              <a:gd name="T89" fmla="*/ 47 h 56"/>
              <a:gd name="T90" fmla="*/ 32 w 72"/>
              <a:gd name="T91" fmla="*/ 45 h 56"/>
              <a:gd name="T92" fmla="*/ 33 w 72"/>
              <a:gd name="T93" fmla="*/ 46 h 56"/>
              <a:gd name="T94" fmla="*/ 70 w 72"/>
              <a:gd name="T95" fmla="*/ 38 h 56"/>
              <a:gd name="T96" fmla="*/ 70 w 72"/>
              <a:gd name="T97" fmla="*/ 37 h 56"/>
              <a:gd name="T98" fmla="*/ 32 w 72"/>
              <a:gd name="T99"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 h="56">
                <a:moveTo>
                  <a:pt x="72" y="35"/>
                </a:moveTo>
                <a:cubicBezTo>
                  <a:pt x="31" y="43"/>
                  <a:pt x="31" y="43"/>
                  <a:pt x="31" y="43"/>
                </a:cubicBezTo>
                <a:cubicBezTo>
                  <a:pt x="30" y="47"/>
                  <a:pt x="30" y="50"/>
                  <a:pt x="31" y="53"/>
                </a:cubicBezTo>
                <a:cubicBezTo>
                  <a:pt x="71" y="44"/>
                  <a:pt x="71" y="44"/>
                  <a:pt x="71" y="44"/>
                </a:cubicBezTo>
                <a:cubicBezTo>
                  <a:pt x="72" y="47"/>
                  <a:pt x="72" y="47"/>
                  <a:pt x="72" y="47"/>
                </a:cubicBezTo>
                <a:cubicBezTo>
                  <a:pt x="30" y="56"/>
                  <a:pt x="30" y="56"/>
                  <a:pt x="30" y="56"/>
                </a:cubicBezTo>
                <a:cubicBezTo>
                  <a:pt x="29" y="56"/>
                  <a:pt x="29" y="56"/>
                  <a:pt x="29" y="56"/>
                </a:cubicBezTo>
                <a:cubicBezTo>
                  <a:pt x="2" y="39"/>
                  <a:pt x="2" y="39"/>
                  <a:pt x="2" y="39"/>
                </a:cubicBezTo>
                <a:cubicBezTo>
                  <a:pt x="1" y="36"/>
                  <a:pt x="0" y="32"/>
                  <a:pt x="2" y="29"/>
                </a:cubicBezTo>
                <a:cubicBezTo>
                  <a:pt x="5" y="28"/>
                  <a:pt x="5" y="28"/>
                  <a:pt x="5" y="28"/>
                </a:cubicBezTo>
                <a:cubicBezTo>
                  <a:pt x="5" y="29"/>
                  <a:pt x="5" y="29"/>
                  <a:pt x="5" y="29"/>
                </a:cubicBezTo>
                <a:cubicBezTo>
                  <a:pt x="40" y="37"/>
                  <a:pt x="40" y="37"/>
                  <a:pt x="40" y="37"/>
                </a:cubicBezTo>
                <a:cubicBezTo>
                  <a:pt x="40" y="36"/>
                  <a:pt x="40" y="34"/>
                  <a:pt x="40" y="33"/>
                </a:cubicBezTo>
                <a:cubicBezTo>
                  <a:pt x="40" y="32"/>
                  <a:pt x="40" y="30"/>
                  <a:pt x="40" y="29"/>
                </a:cubicBezTo>
                <a:cubicBezTo>
                  <a:pt x="5" y="22"/>
                  <a:pt x="5" y="22"/>
                  <a:pt x="5" y="22"/>
                </a:cubicBezTo>
                <a:cubicBezTo>
                  <a:pt x="5" y="19"/>
                  <a:pt x="5" y="19"/>
                  <a:pt x="5" y="19"/>
                </a:cubicBezTo>
                <a:cubicBezTo>
                  <a:pt x="5" y="19"/>
                  <a:pt x="5" y="19"/>
                  <a:pt x="5" y="19"/>
                </a:cubicBezTo>
                <a:cubicBezTo>
                  <a:pt x="5" y="19"/>
                  <a:pt x="5" y="19"/>
                  <a:pt x="5" y="19"/>
                </a:cubicBezTo>
                <a:cubicBezTo>
                  <a:pt x="5" y="19"/>
                  <a:pt x="5" y="19"/>
                  <a:pt x="5" y="19"/>
                </a:cubicBezTo>
                <a:cubicBezTo>
                  <a:pt x="7" y="18"/>
                  <a:pt x="7" y="18"/>
                  <a:pt x="7" y="18"/>
                </a:cubicBezTo>
                <a:cubicBezTo>
                  <a:pt x="7" y="16"/>
                  <a:pt x="7" y="16"/>
                  <a:pt x="7" y="16"/>
                </a:cubicBezTo>
                <a:cubicBezTo>
                  <a:pt x="40" y="24"/>
                  <a:pt x="40" y="24"/>
                  <a:pt x="40" y="24"/>
                </a:cubicBezTo>
                <a:cubicBezTo>
                  <a:pt x="40" y="23"/>
                  <a:pt x="40" y="22"/>
                  <a:pt x="40" y="21"/>
                </a:cubicBezTo>
                <a:cubicBezTo>
                  <a:pt x="40" y="19"/>
                  <a:pt x="40" y="18"/>
                  <a:pt x="40" y="17"/>
                </a:cubicBezTo>
                <a:cubicBezTo>
                  <a:pt x="7" y="9"/>
                  <a:pt x="7" y="9"/>
                  <a:pt x="7" y="9"/>
                </a:cubicBezTo>
                <a:cubicBezTo>
                  <a:pt x="7" y="6"/>
                  <a:pt x="7" y="6"/>
                  <a:pt x="7" y="6"/>
                </a:cubicBezTo>
                <a:cubicBezTo>
                  <a:pt x="33" y="0"/>
                  <a:pt x="33" y="0"/>
                  <a:pt x="33" y="0"/>
                </a:cubicBezTo>
                <a:cubicBezTo>
                  <a:pt x="63" y="6"/>
                  <a:pt x="63" y="6"/>
                  <a:pt x="63" y="6"/>
                </a:cubicBezTo>
                <a:cubicBezTo>
                  <a:pt x="64" y="9"/>
                  <a:pt x="64" y="11"/>
                  <a:pt x="63" y="14"/>
                </a:cubicBezTo>
                <a:cubicBezTo>
                  <a:pt x="60" y="15"/>
                  <a:pt x="60" y="15"/>
                  <a:pt x="60" y="15"/>
                </a:cubicBezTo>
                <a:cubicBezTo>
                  <a:pt x="64" y="16"/>
                  <a:pt x="64" y="16"/>
                  <a:pt x="64" y="16"/>
                </a:cubicBezTo>
                <a:cubicBezTo>
                  <a:pt x="66" y="19"/>
                  <a:pt x="66" y="22"/>
                  <a:pt x="64" y="25"/>
                </a:cubicBezTo>
                <a:cubicBezTo>
                  <a:pt x="58" y="29"/>
                  <a:pt x="58" y="29"/>
                  <a:pt x="58" y="29"/>
                </a:cubicBezTo>
                <a:cubicBezTo>
                  <a:pt x="72" y="33"/>
                  <a:pt x="72" y="33"/>
                  <a:pt x="72" y="33"/>
                </a:cubicBezTo>
                <a:cubicBezTo>
                  <a:pt x="72" y="35"/>
                  <a:pt x="72" y="35"/>
                  <a:pt x="72" y="35"/>
                </a:cubicBezTo>
                <a:close/>
                <a:moveTo>
                  <a:pt x="33" y="50"/>
                </a:moveTo>
                <a:cubicBezTo>
                  <a:pt x="33" y="50"/>
                  <a:pt x="33" y="50"/>
                  <a:pt x="33" y="50"/>
                </a:cubicBezTo>
                <a:cubicBezTo>
                  <a:pt x="70" y="43"/>
                  <a:pt x="70" y="43"/>
                  <a:pt x="70" y="43"/>
                </a:cubicBezTo>
                <a:cubicBezTo>
                  <a:pt x="70" y="42"/>
                  <a:pt x="70" y="42"/>
                  <a:pt x="70" y="42"/>
                </a:cubicBezTo>
                <a:cubicBezTo>
                  <a:pt x="33" y="50"/>
                  <a:pt x="33" y="50"/>
                  <a:pt x="33" y="50"/>
                </a:cubicBezTo>
                <a:close/>
                <a:moveTo>
                  <a:pt x="33" y="47"/>
                </a:moveTo>
                <a:cubicBezTo>
                  <a:pt x="33" y="48"/>
                  <a:pt x="33" y="48"/>
                  <a:pt x="33" y="48"/>
                </a:cubicBezTo>
                <a:cubicBezTo>
                  <a:pt x="70" y="40"/>
                  <a:pt x="70" y="40"/>
                  <a:pt x="70" y="40"/>
                </a:cubicBezTo>
                <a:cubicBezTo>
                  <a:pt x="70" y="39"/>
                  <a:pt x="70" y="39"/>
                  <a:pt x="70" y="39"/>
                </a:cubicBezTo>
                <a:cubicBezTo>
                  <a:pt x="33" y="47"/>
                  <a:pt x="33" y="47"/>
                  <a:pt x="33" y="47"/>
                </a:cubicBezTo>
                <a:close/>
                <a:moveTo>
                  <a:pt x="32" y="45"/>
                </a:moveTo>
                <a:cubicBezTo>
                  <a:pt x="33" y="46"/>
                  <a:pt x="33" y="46"/>
                  <a:pt x="33" y="46"/>
                </a:cubicBezTo>
                <a:cubicBezTo>
                  <a:pt x="70" y="38"/>
                  <a:pt x="70" y="38"/>
                  <a:pt x="70" y="38"/>
                </a:cubicBezTo>
                <a:cubicBezTo>
                  <a:pt x="70" y="37"/>
                  <a:pt x="70" y="37"/>
                  <a:pt x="70" y="37"/>
                </a:cubicBezTo>
                <a:lnTo>
                  <a:pt x="32" y="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29847475"/>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 空心 1"/>
          <p:cNvSpPr/>
          <p:nvPr/>
        </p:nvSpPr>
        <p:spPr>
          <a:xfrm>
            <a:off x="1360063" y="649752"/>
            <a:ext cx="5602144" cy="5602144"/>
          </a:xfrm>
          <a:prstGeom prst="donut">
            <a:avLst>
              <a:gd name="adj" fmla="val 18374"/>
            </a:avLst>
          </a:prstGeom>
          <a:gradFill>
            <a:gsLst>
              <a:gs pos="0">
                <a:schemeClr val="bg1">
                  <a:alpha val="60000"/>
                </a:schemeClr>
              </a:gs>
              <a:gs pos="46000">
                <a:srgbClr val="FFFFFF">
                  <a:alpha val="20000"/>
                </a:srgb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black"/>
              </a:solidFill>
            </a:endParaRPr>
          </a:p>
        </p:txBody>
      </p:sp>
      <p:sp>
        <p:nvSpPr>
          <p:cNvPr id="3" name="箭头: V 形 2"/>
          <p:cNvSpPr/>
          <p:nvPr/>
        </p:nvSpPr>
        <p:spPr>
          <a:xfrm>
            <a:off x="1727922" y="-16076"/>
            <a:ext cx="5117217" cy="6858000"/>
          </a:xfrm>
          <a:prstGeom prst="chevron">
            <a:avLst>
              <a:gd name="adj" fmla="val 38278"/>
            </a:avLst>
          </a:prstGeom>
          <a:gradFill>
            <a:gsLst>
              <a:gs pos="0">
                <a:srgbClr val="0070C0"/>
              </a:gs>
              <a:gs pos="100000">
                <a:srgbClr val="005392">
                  <a:alpha val="80000"/>
                </a:srgbClr>
              </a:gs>
            </a:gsLst>
            <a:lin ang="10800000" scaled="0"/>
          </a:gradFill>
          <a:ln>
            <a:noFill/>
          </a:ln>
          <a:effectLst>
            <a:outerShdw blurRad="596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黑体 CN Light"/>
              <a:cs typeface="+mn-cs"/>
            </a:endParaRPr>
          </a:p>
        </p:txBody>
      </p:sp>
      <p:sp>
        <p:nvSpPr>
          <p:cNvPr id="4" name="MH_Others_1"/>
          <p:cNvSpPr txBox="1"/>
          <p:nvPr>
            <p:custDataLst>
              <p:tags r:id="rId1"/>
            </p:custDataLst>
          </p:nvPr>
        </p:nvSpPr>
        <p:spPr>
          <a:xfrm>
            <a:off x="3024298" y="2500734"/>
            <a:ext cx="3116380" cy="668062"/>
          </a:xfrm>
          <a:prstGeom prst="rect">
            <a:avLst/>
          </a:prstGeom>
          <a:noFill/>
        </p:spPr>
        <p:txBody>
          <a:bodyPr wrap="square" rtlCol="0">
            <a:noAutofit/>
          </a:bodyPr>
          <a:lstStyle/>
          <a:p>
            <a:pPr algn="ctr"/>
            <a:endParaRPr lang="zh-CN" altLang="en-US" sz="3200" dirty="0">
              <a:solidFill>
                <a:schemeClr val="bg1"/>
              </a:solidFill>
              <a:effectLst>
                <a:outerShdw blurRad="38100" dist="38100" dir="2700000" algn="tl">
                  <a:srgbClr val="000000">
                    <a:alpha val="43137"/>
                  </a:srgbClr>
                </a:outerShdw>
              </a:effectLst>
              <a:latin typeface="汉仪细等线简" panose="02010609000101010101" pitchFamily="49" charset="-122"/>
              <a:ea typeface="汉仪细等线简" panose="02010609000101010101" pitchFamily="49" charset="-122"/>
              <a:cs typeface="Arial" panose="020B0604020202020204" pitchFamily="34" charset="0"/>
            </a:endParaRPr>
          </a:p>
        </p:txBody>
      </p:sp>
      <p:sp>
        <p:nvSpPr>
          <p:cNvPr id="5" name="矩形 4"/>
          <p:cNvSpPr/>
          <p:nvPr/>
        </p:nvSpPr>
        <p:spPr>
          <a:xfrm>
            <a:off x="4161135" y="2223627"/>
            <a:ext cx="8927184" cy="3019673"/>
          </a:xfrm>
          <a:prstGeom prst="rect">
            <a:avLst/>
          </a:prstGeom>
        </p:spPr>
        <p:txBody>
          <a:bodyPr wrap="square">
            <a:spAutoFit/>
          </a:bodyPr>
          <a:lstStyle/>
          <a:p>
            <a:pPr>
              <a:lnSpc>
                <a:spcPct val="150000"/>
              </a:lnSpc>
            </a:pPr>
            <a:r>
              <a:rPr lang="zh-CN" altLang="en-US" sz="4400" b="1" spc="600" dirty="0">
                <a:solidFill>
                  <a:schemeClr val="bg1"/>
                </a:solidFill>
                <a:latin typeface="微软雅黑" panose="020B0503020204020204" pitchFamily="34" charset="-122"/>
                <a:ea typeface="微软雅黑" panose="020B0503020204020204" pitchFamily="34" charset="-122"/>
              </a:rPr>
              <a:t>完善管理机制，</a:t>
            </a:r>
            <a:endParaRPr lang="en-US" altLang="zh-CN" sz="4400" b="1" spc="60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4400" b="1" spc="600" dirty="0">
                <a:solidFill>
                  <a:schemeClr val="bg1"/>
                </a:solidFill>
                <a:latin typeface="微软雅黑" panose="020B0503020204020204" pitchFamily="34" charset="-122"/>
                <a:ea typeface="微软雅黑" panose="020B0503020204020204" pitchFamily="34" charset="-122"/>
              </a:rPr>
              <a:t>提升校园垃圾分类工作实效</a:t>
            </a:r>
          </a:p>
          <a:p>
            <a:pPr>
              <a:lnSpc>
                <a:spcPct val="150000"/>
              </a:lnSpc>
            </a:pPr>
            <a:endParaRPr lang="zh-CN" altLang="en-US" sz="4400" b="1" spc="600" dirty="0">
              <a:solidFill>
                <a:schemeClr val="bg1"/>
              </a:solidFill>
              <a:latin typeface="微软雅黑" panose="020B0503020204020204" pitchFamily="34" charset="-122"/>
              <a:ea typeface="微软雅黑" panose="020B0503020204020204" pitchFamily="34" charset="-122"/>
            </a:endParaRPr>
          </a:p>
        </p:txBody>
      </p:sp>
      <p:grpSp>
        <p:nvGrpSpPr>
          <p:cNvPr id="61" name="组合 60"/>
          <p:cNvGrpSpPr/>
          <p:nvPr/>
        </p:nvGrpSpPr>
        <p:grpSpPr>
          <a:xfrm>
            <a:off x="5206000" y="6144748"/>
            <a:ext cx="1755324" cy="607408"/>
            <a:chOff x="4910706" y="5834382"/>
            <a:chExt cx="2594278" cy="897718"/>
          </a:xfrm>
        </p:grpSpPr>
        <p:grpSp>
          <p:nvGrpSpPr>
            <p:cNvPr id="62" name="组合 61"/>
            <p:cNvGrpSpPr/>
            <p:nvPr/>
          </p:nvGrpSpPr>
          <p:grpSpPr>
            <a:xfrm>
              <a:off x="5853044" y="6108032"/>
              <a:ext cx="1651940" cy="405740"/>
              <a:chOff x="5660559" y="4462727"/>
              <a:chExt cx="3847536" cy="945010"/>
            </a:xfrm>
            <a:effectLst/>
          </p:grpSpPr>
          <p:sp>
            <p:nvSpPr>
              <p:cNvPr id="64" name="Freeform 100"/>
              <p:cNvSpPr/>
              <p:nvPr/>
            </p:nvSpPr>
            <p:spPr bwMode="auto">
              <a:xfrm>
                <a:off x="5694309" y="5245735"/>
                <a:ext cx="118127" cy="148501"/>
              </a:xfrm>
              <a:custGeom>
                <a:avLst/>
                <a:gdLst>
                  <a:gd name="T0" fmla="*/ 158 w 592"/>
                  <a:gd name="T1" fmla="*/ 465 h 736"/>
                  <a:gd name="T2" fmla="*/ 316 w 592"/>
                  <a:gd name="T3" fmla="*/ 620 h 736"/>
                  <a:gd name="T4" fmla="*/ 435 w 592"/>
                  <a:gd name="T5" fmla="*/ 504 h 736"/>
                  <a:gd name="T6" fmla="*/ 277 w 592"/>
                  <a:gd name="T7" fmla="*/ 427 h 736"/>
                  <a:gd name="T8" fmla="*/ 40 w 592"/>
                  <a:gd name="T9" fmla="*/ 194 h 736"/>
                  <a:gd name="T10" fmla="*/ 316 w 592"/>
                  <a:gd name="T11" fmla="*/ 0 h 736"/>
                  <a:gd name="T12" fmla="*/ 592 w 592"/>
                  <a:gd name="T13" fmla="*/ 233 h 736"/>
                  <a:gd name="T14" fmla="*/ 435 w 592"/>
                  <a:gd name="T15" fmla="*/ 233 h 736"/>
                  <a:gd name="T16" fmla="*/ 316 w 592"/>
                  <a:gd name="T17" fmla="*/ 117 h 736"/>
                  <a:gd name="T18" fmla="*/ 198 w 592"/>
                  <a:gd name="T19" fmla="*/ 194 h 736"/>
                  <a:gd name="T20" fmla="*/ 356 w 592"/>
                  <a:gd name="T21" fmla="*/ 272 h 736"/>
                  <a:gd name="T22" fmla="*/ 592 w 592"/>
                  <a:gd name="T23" fmla="*/ 504 h 736"/>
                  <a:gd name="T24" fmla="*/ 474 w 592"/>
                  <a:gd name="T25" fmla="*/ 698 h 736"/>
                  <a:gd name="T26" fmla="*/ 316 w 592"/>
                  <a:gd name="T27" fmla="*/ 736 h 736"/>
                  <a:gd name="T28" fmla="*/ 0 w 592"/>
                  <a:gd name="T29" fmla="*/ 504 h 736"/>
                  <a:gd name="T30" fmla="*/ 158 w 592"/>
                  <a:gd name="T31" fmla="*/ 465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2" h="736">
                    <a:moveTo>
                      <a:pt x="158" y="465"/>
                    </a:moveTo>
                    <a:cubicBezTo>
                      <a:pt x="158" y="504"/>
                      <a:pt x="198" y="620"/>
                      <a:pt x="316" y="620"/>
                    </a:cubicBezTo>
                    <a:cubicBezTo>
                      <a:pt x="395" y="620"/>
                      <a:pt x="435" y="582"/>
                      <a:pt x="435" y="504"/>
                    </a:cubicBezTo>
                    <a:cubicBezTo>
                      <a:pt x="435" y="465"/>
                      <a:pt x="395" y="465"/>
                      <a:pt x="277" y="427"/>
                    </a:cubicBezTo>
                    <a:cubicBezTo>
                      <a:pt x="198" y="388"/>
                      <a:pt x="40" y="349"/>
                      <a:pt x="40" y="194"/>
                    </a:cubicBezTo>
                    <a:cubicBezTo>
                      <a:pt x="40" y="117"/>
                      <a:pt x="79" y="0"/>
                      <a:pt x="316" y="0"/>
                    </a:cubicBezTo>
                    <a:cubicBezTo>
                      <a:pt x="435" y="0"/>
                      <a:pt x="553" y="78"/>
                      <a:pt x="592" y="233"/>
                    </a:cubicBezTo>
                    <a:cubicBezTo>
                      <a:pt x="435" y="233"/>
                      <a:pt x="435" y="233"/>
                      <a:pt x="435" y="233"/>
                    </a:cubicBezTo>
                    <a:cubicBezTo>
                      <a:pt x="435" y="194"/>
                      <a:pt x="435" y="117"/>
                      <a:pt x="316" y="117"/>
                    </a:cubicBezTo>
                    <a:cubicBezTo>
                      <a:pt x="277" y="117"/>
                      <a:pt x="198" y="155"/>
                      <a:pt x="198" y="194"/>
                    </a:cubicBezTo>
                    <a:cubicBezTo>
                      <a:pt x="198" y="233"/>
                      <a:pt x="237" y="272"/>
                      <a:pt x="356" y="272"/>
                    </a:cubicBezTo>
                    <a:cubicBezTo>
                      <a:pt x="435" y="310"/>
                      <a:pt x="592" y="349"/>
                      <a:pt x="592" y="504"/>
                    </a:cubicBezTo>
                    <a:cubicBezTo>
                      <a:pt x="592" y="620"/>
                      <a:pt x="553" y="659"/>
                      <a:pt x="474" y="698"/>
                    </a:cubicBezTo>
                    <a:cubicBezTo>
                      <a:pt x="435" y="736"/>
                      <a:pt x="356" y="736"/>
                      <a:pt x="316" y="736"/>
                    </a:cubicBezTo>
                    <a:cubicBezTo>
                      <a:pt x="237" y="736"/>
                      <a:pt x="40" y="736"/>
                      <a:pt x="0" y="504"/>
                    </a:cubicBezTo>
                    <a:lnTo>
                      <a:pt x="158" y="465"/>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65" name="Freeform 101"/>
              <p:cNvSpPr/>
              <p:nvPr/>
            </p:nvSpPr>
            <p:spPr bwMode="auto">
              <a:xfrm>
                <a:off x="5846184" y="5252485"/>
                <a:ext cx="118127" cy="141751"/>
              </a:xfrm>
              <a:custGeom>
                <a:avLst/>
                <a:gdLst>
                  <a:gd name="T0" fmla="*/ 0 w 35"/>
                  <a:gd name="T1" fmla="*/ 0 h 42"/>
                  <a:gd name="T2" fmla="*/ 10 w 35"/>
                  <a:gd name="T3" fmla="*/ 0 h 42"/>
                  <a:gd name="T4" fmla="*/ 10 w 35"/>
                  <a:gd name="T5" fmla="*/ 16 h 42"/>
                  <a:gd name="T6" fmla="*/ 25 w 35"/>
                  <a:gd name="T7" fmla="*/ 16 h 42"/>
                  <a:gd name="T8" fmla="*/ 25 w 35"/>
                  <a:gd name="T9" fmla="*/ 0 h 42"/>
                  <a:gd name="T10" fmla="*/ 35 w 35"/>
                  <a:gd name="T11" fmla="*/ 0 h 42"/>
                  <a:gd name="T12" fmla="*/ 35 w 35"/>
                  <a:gd name="T13" fmla="*/ 42 h 42"/>
                  <a:gd name="T14" fmla="*/ 25 w 35"/>
                  <a:gd name="T15" fmla="*/ 42 h 42"/>
                  <a:gd name="T16" fmla="*/ 25 w 35"/>
                  <a:gd name="T17" fmla="*/ 23 h 42"/>
                  <a:gd name="T18" fmla="*/ 10 w 35"/>
                  <a:gd name="T19" fmla="*/ 23 h 42"/>
                  <a:gd name="T20" fmla="*/ 10 w 35"/>
                  <a:gd name="T21" fmla="*/ 42 h 42"/>
                  <a:gd name="T22" fmla="*/ 0 w 35"/>
                  <a:gd name="T23" fmla="*/ 42 h 42"/>
                  <a:gd name="T24" fmla="*/ 0 w 35"/>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42">
                    <a:moveTo>
                      <a:pt x="0" y="0"/>
                    </a:moveTo>
                    <a:lnTo>
                      <a:pt x="10" y="0"/>
                    </a:lnTo>
                    <a:lnTo>
                      <a:pt x="10" y="16"/>
                    </a:lnTo>
                    <a:lnTo>
                      <a:pt x="25" y="16"/>
                    </a:lnTo>
                    <a:lnTo>
                      <a:pt x="25" y="0"/>
                    </a:lnTo>
                    <a:lnTo>
                      <a:pt x="35" y="0"/>
                    </a:lnTo>
                    <a:lnTo>
                      <a:pt x="35" y="42"/>
                    </a:lnTo>
                    <a:lnTo>
                      <a:pt x="25" y="42"/>
                    </a:lnTo>
                    <a:lnTo>
                      <a:pt x="25" y="23"/>
                    </a:lnTo>
                    <a:lnTo>
                      <a:pt x="10" y="23"/>
                    </a:lnTo>
                    <a:lnTo>
                      <a:pt x="10" y="42"/>
                    </a:lnTo>
                    <a:lnTo>
                      <a:pt x="0"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66" name="Freeform 102"/>
              <p:cNvSpPr>
                <a:spLocks noEditPoints="1"/>
              </p:cNvSpPr>
              <p:nvPr/>
            </p:nvSpPr>
            <p:spPr bwMode="auto">
              <a:xfrm>
                <a:off x="5991312" y="5252485"/>
                <a:ext cx="138377" cy="141751"/>
              </a:xfrm>
              <a:custGeom>
                <a:avLst/>
                <a:gdLst>
                  <a:gd name="T0" fmla="*/ 32 w 41"/>
                  <a:gd name="T1" fmla="*/ 42 h 42"/>
                  <a:gd name="T2" fmla="*/ 29 w 41"/>
                  <a:gd name="T3" fmla="*/ 33 h 42"/>
                  <a:gd name="T4" fmla="*/ 12 w 41"/>
                  <a:gd name="T5" fmla="*/ 33 h 42"/>
                  <a:gd name="T6" fmla="*/ 9 w 41"/>
                  <a:gd name="T7" fmla="*/ 42 h 42"/>
                  <a:gd name="T8" fmla="*/ 0 w 41"/>
                  <a:gd name="T9" fmla="*/ 42 h 42"/>
                  <a:gd name="T10" fmla="*/ 16 w 41"/>
                  <a:gd name="T11" fmla="*/ 0 h 42"/>
                  <a:gd name="T12" fmla="*/ 26 w 41"/>
                  <a:gd name="T13" fmla="*/ 0 h 42"/>
                  <a:gd name="T14" fmla="*/ 41 w 41"/>
                  <a:gd name="T15" fmla="*/ 42 h 42"/>
                  <a:gd name="T16" fmla="*/ 32 w 41"/>
                  <a:gd name="T17" fmla="*/ 42 h 42"/>
                  <a:gd name="T18" fmla="*/ 28 w 41"/>
                  <a:gd name="T19" fmla="*/ 23 h 42"/>
                  <a:gd name="T20" fmla="*/ 21 w 41"/>
                  <a:gd name="T21" fmla="*/ 9 h 42"/>
                  <a:gd name="T22" fmla="*/ 16 w 41"/>
                  <a:gd name="T23" fmla="*/ 23 h 42"/>
                  <a:gd name="T24" fmla="*/ 28 w 41"/>
                  <a:gd name="T25"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2">
                    <a:moveTo>
                      <a:pt x="32" y="42"/>
                    </a:moveTo>
                    <a:lnTo>
                      <a:pt x="29" y="33"/>
                    </a:lnTo>
                    <a:lnTo>
                      <a:pt x="12" y="33"/>
                    </a:lnTo>
                    <a:lnTo>
                      <a:pt x="9" y="42"/>
                    </a:lnTo>
                    <a:lnTo>
                      <a:pt x="0" y="42"/>
                    </a:lnTo>
                    <a:lnTo>
                      <a:pt x="16" y="0"/>
                    </a:lnTo>
                    <a:lnTo>
                      <a:pt x="26" y="0"/>
                    </a:lnTo>
                    <a:lnTo>
                      <a:pt x="41" y="42"/>
                    </a:lnTo>
                    <a:lnTo>
                      <a:pt x="32" y="42"/>
                    </a:lnTo>
                    <a:close/>
                    <a:moveTo>
                      <a:pt x="28" y="23"/>
                    </a:moveTo>
                    <a:lnTo>
                      <a:pt x="21" y="9"/>
                    </a:lnTo>
                    <a:lnTo>
                      <a:pt x="16" y="23"/>
                    </a:lnTo>
                    <a:lnTo>
                      <a:pt x="28" y="23"/>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67" name="Freeform 103"/>
              <p:cNvSpPr/>
              <p:nvPr/>
            </p:nvSpPr>
            <p:spPr bwMode="auto">
              <a:xfrm>
                <a:off x="6166813" y="5252485"/>
                <a:ext cx="108001" cy="141751"/>
              </a:xfrm>
              <a:custGeom>
                <a:avLst/>
                <a:gdLst>
                  <a:gd name="T0" fmla="*/ 0 w 32"/>
                  <a:gd name="T1" fmla="*/ 0 h 42"/>
                  <a:gd name="T2" fmla="*/ 7 w 32"/>
                  <a:gd name="T3" fmla="*/ 0 h 42"/>
                  <a:gd name="T4" fmla="*/ 23 w 32"/>
                  <a:gd name="T5" fmla="*/ 28 h 42"/>
                  <a:gd name="T6" fmla="*/ 23 w 32"/>
                  <a:gd name="T7" fmla="*/ 28 h 42"/>
                  <a:gd name="T8" fmla="*/ 23 w 32"/>
                  <a:gd name="T9" fmla="*/ 0 h 42"/>
                  <a:gd name="T10" fmla="*/ 32 w 32"/>
                  <a:gd name="T11" fmla="*/ 0 h 42"/>
                  <a:gd name="T12" fmla="*/ 32 w 32"/>
                  <a:gd name="T13" fmla="*/ 42 h 42"/>
                  <a:gd name="T14" fmla="*/ 23 w 32"/>
                  <a:gd name="T15" fmla="*/ 42 h 42"/>
                  <a:gd name="T16" fmla="*/ 7 w 32"/>
                  <a:gd name="T17" fmla="*/ 14 h 42"/>
                  <a:gd name="T18" fmla="*/ 7 w 32"/>
                  <a:gd name="T19" fmla="*/ 14 h 42"/>
                  <a:gd name="T20" fmla="*/ 7 w 32"/>
                  <a:gd name="T21" fmla="*/ 42 h 42"/>
                  <a:gd name="T22" fmla="*/ 0 w 32"/>
                  <a:gd name="T23" fmla="*/ 42 h 42"/>
                  <a:gd name="T24" fmla="*/ 0 w 32"/>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2">
                    <a:moveTo>
                      <a:pt x="0" y="0"/>
                    </a:moveTo>
                    <a:lnTo>
                      <a:pt x="7" y="0"/>
                    </a:lnTo>
                    <a:lnTo>
                      <a:pt x="23" y="28"/>
                    </a:lnTo>
                    <a:lnTo>
                      <a:pt x="23" y="28"/>
                    </a:lnTo>
                    <a:lnTo>
                      <a:pt x="23" y="0"/>
                    </a:lnTo>
                    <a:lnTo>
                      <a:pt x="32" y="0"/>
                    </a:lnTo>
                    <a:lnTo>
                      <a:pt x="32" y="42"/>
                    </a:lnTo>
                    <a:lnTo>
                      <a:pt x="23" y="42"/>
                    </a:lnTo>
                    <a:lnTo>
                      <a:pt x="7" y="14"/>
                    </a:lnTo>
                    <a:lnTo>
                      <a:pt x="7" y="14"/>
                    </a:lnTo>
                    <a:lnTo>
                      <a:pt x="7" y="42"/>
                    </a:lnTo>
                    <a:lnTo>
                      <a:pt x="0"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68" name="Freeform 104"/>
              <p:cNvSpPr/>
              <p:nvPr/>
            </p:nvSpPr>
            <p:spPr bwMode="auto">
              <a:xfrm>
                <a:off x="6305189" y="5245735"/>
                <a:ext cx="138377" cy="148501"/>
              </a:xfrm>
              <a:custGeom>
                <a:avLst/>
                <a:gdLst>
                  <a:gd name="T0" fmla="*/ 356 w 672"/>
                  <a:gd name="T1" fmla="*/ 349 h 736"/>
                  <a:gd name="T2" fmla="*/ 672 w 672"/>
                  <a:gd name="T3" fmla="*/ 349 h 736"/>
                  <a:gd name="T4" fmla="*/ 672 w 672"/>
                  <a:gd name="T5" fmla="*/ 620 h 736"/>
                  <a:gd name="T6" fmla="*/ 356 w 672"/>
                  <a:gd name="T7" fmla="*/ 736 h 736"/>
                  <a:gd name="T8" fmla="*/ 0 w 672"/>
                  <a:gd name="T9" fmla="*/ 388 h 736"/>
                  <a:gd name="T10" fmla="*/ 356 w 672"/>
                  <a:gd name="T11" fmla="*/ 0 h 736"/>
                  <a:gd name="T12" fmla="*/ 672 w 672"/>
                  <a:gd name="T13" fmla="*/ 233 h 736"/>
                  <a:gd name="T14" fmla="*/ 514 w 672"/>
                  <a:gd name="T15" fmla="*/ 233 h 736"/>
                  <a:gd name="T16" fmla="*/ 356 w 672"/>
                  <a:gd name="T17" fmla="*/ 117 h 736"/>
                  <a:gd name="T18" fmla="*/ 198 w 672"/>
                  <a:gd name="T19" fmla="*/ 194 h 736"/>
                  <a:gd name="T20" fmla="*/ 159 w 672"/>
                  <a:gd name="T21" fmla="*/ 349 h 736"/>
                  <a:gd name="T22" fmla="*/ 356 w 672"/>
                  <a:gd name="T23" fmla="*/ 620 h 736"/>
                  <a:gd name="T24" fmla="*/ 514 w 672"/>
                  <a:gd name="T25" fmla="*/ 543 h 736"/>
                  <a:gd name="T26" fmla="*/ 514 w 672"/>
                  <a:gd name="T27" fmla="*/ 465 h 736"/>
                  <a:gd name="T28" fmla="*/ 356 w 672"/>
                  <a:gd name="T29" fmla="*/ 465 h 736"/>
                  <a:gd name="T30" fmla="*/ 356 w 672"/>
                  <a:gd name="T31" fmla="*/ 349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2" h="736">
                    <a:moveTo>
                      <a:pt x="356" y="349"/>
                    </a:moveTo>
                    <a:cubicBezTo>
                      <a:pt x="672" y="349"/>
                      <a:pt x="672" y="349"/>
                      <a:pt x="672" y="349"/>
                    </a:cubicBezTo>
                    <a:cubicBezTo>
                      <a:pt x="672" y="620"/>
                      <a:pt x="672" y="620"/>
                      <a:pt x="672" y="620"/>
                    </a:cubicBezTo>
                    <a:cubicBezTo>
                      <a:pt x="633" y="659"/>
                      <a:pt x="514" y="736"/>
                      <a:pt x="356" y="736"/>
                    </a:cubicBezTo>
                    <a:cubicBezTo>
                      <a:pt x="119" y="736"/>
                      <a:pt x="0" y="543"/>
                      <a:pt x="0" y="388"/>
                    </a:cubicBezTo>
                    <a:cubicBezTo>
                      <a:pt x="0" y="194"/>
                      <a:pt x="119" y="0"/>
                      <a:pt x="356" y="0"/>
                    </a:cubicBezTo>
                    <a:cubicBezTo>
                      <a:pt x="475" y="0"/>
                      <a:pt x="633" y="39"/>
                      <a:pt x="672" y="233"/>
                    </a:cubicBezTo>
                    <a:cubicBezTo>
                      <a:pt x="514" y="233"/>
                      <a:pt x="514" y="233"/>
                      <a:pt x="514" y="233"/>
                    </a:cubicBezTo>
                    <a:cubicBezTo>
                      <a:pt x="475" y="155"/>
                      <a:pt x="396" y="117"/>
                      <a:pt x="356" y="117"/>
                    </a:cubicBezTo>
                    <a:cubicBezTo>
                      <a:pt x="317" y="117"/>
                      <a:pt x="238" y="155"/>
                      <a:pt x="198" y="194"/>
                    </a:cubicBezTo>
                    <a:cubicBezTo>
                      <a:pt x="159" y="272"/>
                      <a:pt x="159" y="310"/>
                      <a:pt x="159" y="349"/>
                    </a:cubicBezTo>
                    <a:cubicBezTo>
                      <a:pt x="159" y="465"/>
                      <a:pt x="198" y="620"/>
                      <a:pt x="356" y="620"/>
                    </a:cubicBezTo>
                    <a:cubicBezTo>
                      <a:pt x="435" y="620"/>
                      <a:pt x="514" y="582"/>
                      <a:pt x="514" y="543"/>
                    </a:cubicBezTo>
                    <a:cubicBezTo>
                      <a:pt x="514" y="465"/>
                      <a:pt x="514" y="465"/>
                      <a:pt x="514" y="465"/>
                    </a:cubicBezTo>
                    <a:cubicBezTo>
                      <a:pt x="356" y="465"/>
                      <a:pt x="356" y="465"/>
                      <a:pt x="356" y="465"/>
                    </a:cubicBezTo>
                    <a:lnTo>
                      <a:pt x="356" y="349"/>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69" name="Freeform 105"/>
              <p:cNvSpPr/>
              <p:nvPr/>
            </p:nvSpPr>
            <p:spPr bwMode="auto">
              <a:xfrm>
                <a:off x="6484066" y="5252485"/>
                <a:ext cx="111377" cy="141751"/>
              </a:xfrm>
              <a:custGeom>
                <a:avLst/>
                <a:gdLst>
                  <a:gd name="T0" fmla="*/ 0 w 33"/>
                  <a:gd name="T1" fmla="*/ 0 h 42"/>
                  <a:gd name="T2" fmla="*/ 10 w 33"/>
                  <a:gd name="T3" fmla="*/ 0 h 42"/>
                  <a:gd name="T4" fmla="*/ 10 w 33"/>
                  <a:gd name="T5" fmla="*/ 16 h 42"/>
                  <a:gd name="T6" fmla="*/ 26 w 33"/>
                  <a:gd name="T7" fmla="*/ 16 h 42"/>
                  <a:gd name="T8" fmla="*/ 26 w 33"/>
                  <a:gd name="T9" fmla="*/ 0 h 42"/>
                  <a:gd name="T10" fmla="*/ 33 w 33"/>
                  <a:gd name="T11" fmla="*/ 0 h 42"/>
                  <a:gd name="T12" fmla="*/ 33 w 33"/>
                  <a:gd name="T13" fmla="*/ 42 h 42"/>
                  <a:gd name="T14" fmla="*/ 26 w 33"/>
                  <a:gd name="T15" fmla="*/ 42 h 42"/>
                  <a:gd name="T16" fmla="*/ 26 w 33"/>
                  <a:gd name="T17" fmla="*/ 23 h 42"/>
                  <a:gd name="T18" fmla="*/ 10 w 33"/>
                  <a:gd name="T19" fmla="*/ 23 h 42"/>
                  <a:gd name="T20" fmla="*/ 10 w 33"/>
                  <a:gd name="T21" fmla="*/ 42 h 42"/>
                  <a:gd name="T22" fmla="*/ 0 w 33"/>
                  <a:gd name="T23" fmla="*/ 42 h 42"/>
                  <a:gd name="T24" fmla="*/ 0 w 33"/>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42">
                    <a:moveTo>
                      <a:pt x="0" y="0"/>
                    </a:moveTo>
                    <a:lnTo>
                      <a:pt x="10" y="0"/>
                    </a:lnTo>
                    <a:lnTo>
                      <a:pt x="10" y="16"/>
                    </a:lnTo>
                    <a:lnTo>
                      <a:pt x="26" y="16"/>
                    </a:lnTo>
                    <a:lnTo>
                      <a:pt x="26" y="0"/>
                    </a:lnTo>
                    <a:lnTo>
                      <a:pt x="33" y="0"/>
                    </a:lnTo>
                    <a:lnTo>
                      <a:pt x="33" y="42"/>
                    </a:lnTo>
                    <a:lnTo>
                      <a:pt x="26" y="42"/>
                    </a:lnTo>
                    <a:lnTo>
                      <a:pt x="26" y="23"/>
                    </a:lnTo>
                    <a:lnTo>
                      <a:pt x="10" y="23"/>
                    </a:lnTo>
                    <a:lnTo>
                      <a:pt x="10" y="42"/>
                    </a:lnTo>
                    <a:lnTo>
                      <a:pt x="0"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70" name="Freeform 106"/>
              <p:cNvSpPr>
                <a:spLocks noEditPoints="1"/>
              </p:cNvSpPr>
              <p:nvPr/>
            </p:nvSpPr>
            <p:spPr bwMode="auto">
              <a:xfrm>
                <a:off x="6625818" y="5252485"/>
                <a:ext cx="145127" cy="141751"/>
              </a:xfrm>
              <a:custGeom>
                <a:avLst/>
                <a:gdLst>
                  <a:gd name="T0" fmla="*/ 34 w 43"/>
                  <a:gd name="T1" fmla="*/ 42 h 42"/>
                  <a:gd name="T2" fmla="*/ 28 w 43"/>
                  <a:gd name="T3" fmla="*/ 33 h 42"/>
                  <a:gd name="T4" fmla="*/ 12 w 43"/>
                  <a:gd name="T5" fmla="*/ 33 h 42"/>
                  <a:gd name="T6" fmla="*/ 9 w 43"/>
                  <a:gd name="T7" fmla="*/ 42 h 42"/>
                  <a:gd name="T8" fmla="*/ 0 w 43"/>
                  <a:gd name="T9" fmla="*/ 42 h 42"/>
                  <a:gd name="T10" fmla="*/ 16 w 43"/>
                  <a:gd name="T11" fmla="*/ 0 h 42"/>
                  <a:gd name="T12" fmla="*/ 26 w 43"/>
                  <a:gd name="T13" fmla="*/ 0 h 42"/>
                  <a:gd name="T14" fmla="*/ 43 w 43"/>
                  <a:gd name="T15" fmla="*/ 42 h 42"/>
                  <a:gd name="T16" fmla="*/ 34 w 43"/>
                  <a:gd name="T17" fmla="*/ 42 h 42"/>
                  <a:gd name="T18" fmla="*/ 26 w 43"/>
                  <a:gd name="T19" fmla="*/ 23 h 42"/>
                  <a:gd name="T20" fmla="*/ 21 w 43"/>
                  <a:gd name="T21" fmla="*/ 9 h 42"/>
                  <a:gd name="T22" fmla="*/ 14 w 43"/>
                  <a:gd name="T23" fmla="*/ 23 h 42"/>
                  <a:gd name="T24" fmla="*/ 26 w 43"/>
                  <a:gd name="T25"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2">
                    <a:moveTo>
                      <a:pt x="34" y="42"/>
                    </a:moveTo>
                    <a:lnTo>
                      <a:pt x="28" y="33"/>
                    </a:lnTo>
                    <a:lnTo>
                      <a:pt x="12" y="33"/>
                    </a:lnTo>
                    <a:lnTo>
                      <a:pt x="9" y="42"/>
                    </a:lnTo>
                    <a:lnTo>
                      <a:pt x="0" y="42"/>
                    </a:lnTo>
                    <a:lnTo>
                      <a:pt x="16" y="0"/>
                    </a:lnTo>
                    <a:lnTo>
                      <a:pt x="26" y="0"/>
                    </a:lnTo>
                    <a:lnTo>
                      <a:pt x="43" y="42"/>
                    </a:lnTo>
                    <a:lnTo>
                      <a:pt x="34" y="42"/>
                    </a:lnTo>
                    <a:close/>
                    <a:moveTo>
                      <a:pt x="26" y="23"/>
                    </a:moveTo>
                    <a:lnTo>
                      <a:pt x="21" y="9"/>
                    </a:lnTo>
                    <a:lnTo>
                      <a:pt x="14" y="23"/>
                    </a:lnTo>
                    <a:lnTo>
                      <a:pt x="26" y="23"/>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71" name="Rectangle 107"/>
              <p:cNvSpPr>
                <a:spLocks noChangeArrowheads="1"/>
              </p:cNvSpPr>
              <p:nvPr/>
            </p:nvSpPr>
            <p:spPr bwMode="auto">
              <a:xfrm>
                <a:off x="6791193" y="5252485"/>
                <a:ext cx="30376" cy="141751"/>
              </a:xfrm>
              <a:prstGeom prst="rect">
                <a:avLst/>
              </a:prstGeom>
              <a:solidFill>
                <a:schemeClr val="bg1"/>
              </a:solidFill>
              <a:ln w="9525">
                <a:noFill/>
                <a:miter lim="800000"/>
              </a:ln>
            </p:spPr>
            <p:txBody>
              <a:bodyPr vert="horz" wrap="square" lIns="91440" tIns="45720" rIns="91440" bIns="45720" numCol="1" anchor="t" anchorCtr="0" compatLnSpc="1"/>
              <a:lstStyle/>
              <a:p>
                <a:endParaRPr lang="zh-CN" altLang="en-US"/>
              </a:p>
            </p:txBody>
          </p:sp>
          <p:sp>
            <p:nvSpPr>
              <p:cNvPr id="72" name="Freeform 108"/>
              <p:cNvSpPr/>
              <p:nvPr/>
            </p:nvSpPr>
            <p:spPr bwMode="auto">
              <a:xfrm>
                <a:off x="6932945" y="5252485"/>
                <a:ext cx="91127" cy="141751"/>
              </a:xfrm>
              <a:custGeom>
                <a:avLst/>
                <a:gdLst>
                  <a:gd name="T0" fmla="*/ 464 w 464"/>
                  <a:gd name="T1" fmla="*/ 0 h 688"/>
                  <a:gd name="T2" fmla="*/ 464 w 464"/>
                  <a:gd name="T3" fmla="*/ 421 h 688"/>
                  <a:gd name="T4" fmla="*/ 426 w 464"/>
                  <a:gd name="T5" fmla="*/ 612 h 688"/>
                  <a:gd name="T6" fmla="*/ 232 w 464"/>
                  <a:gd name="T7" fmla="*/ 688 h 688"/>
                  <a:gd name="T8" fmla="*/ 0 w 464"/>
                  <a:gd name="T9" fmla="*/ 459 h 688"/>
                  <a:gd name="T10" fmla="*/ 155 w 464"/>
                  <a:gd name="T11" fmla="*/ 459 h 688"/>
                  <a:gd name="T12" fmla="*/ 232 w 464"/>
                  <a:gd name="T13" fmla="*/ 574 h 688"/>
                  <a:gd name="T14" fmla="*/ 310 w 464"/>
                  <a:gd name="T15" fmla="*/ 421 h 688"/>
                  <a:gd name="T16" fmla="*/ 310 w 464"/>
                  <a:gd name="T17" fmla="*/ 0 h 688"/>
                  <a:gd name="T18" fmla="*/ 464 w 464"/>
                  <a:gd name="T19"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4" h="688">
                    <a:moveTo>
                      <a:pt x="464" y="0"/>
                    </a:moveTo>
                    <a:cubicBezTo>
                      <a:pt x="464" y="421"/>
                      <a:pt x="464" y="421"/>
                      <a:pt x="464" y="421"/>
                    </a:cubicBezTo>
                    <a:cubicBezTo>
                      <a:pt x="464" y="459"/>
                      <a:pt x="464" y="536"/>
                      <a:pt x="426" y="612"/>
                    </a:cubicBezTo>
                    <a:cubicBezTo>
                      <a:pt x="387" y="650"/>
                      <a:pt x="310" y="688"/>
                      <a:pt x="232" y="688"/>
                    </a:cubicBezTo>
                    <a:cubicBezTo>
                      <a:pt x="78" y="688"/>
                      <a:pt x="39" y="612"/>
                      <a:pt x="0" y="459"/>
                    </a:cubicBezTo>
                    <a:cubicBezTo>
                      <a:pt x="155" y="459"/>
                      <a:pt x="155" y="459"/>
                      <a:pt x="155" y="459"/>
                    </a:cubicBezTo>
                    <a:cubicBezTo>
                      <a:pt x="155" y="497"/>
                      <a:pt x="155" y="574"/>
                      <a:pt x="232" y="574"/>
                    </a:cubicBezTo>
                    <a:cubicBezTo>
                      <a:pt x="310" y="574"/>
                      <a:pt x="310" y="497"/>
                      <a:pt x="310" y="421"/>
                    </a:cubicBezTo>
                    <a:cubicBezTo>
                      <a:pt x="310" y="0"/>
                      <a:pt x="310" y="0"/>
                      <a:pt x="310" y="0"/>
                    </a:cubicBezTo>
                    <a:lnTo>
                      <a:pt x="464"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73" name="Rectangle 109"/>
              <p:cNvSpPr>
                <a:spLocks noChangeArrowheads="1"/>
              </p:cNvSpPr>
              <p:nvPr/>
            </p:nvSpPr>
            <p:spPr bwMode="auto">
              <a:xfrm>
                <a:off x="7067946" y="5252485"/>
                <a:ext cx="30376" cy="141751"/>
              </a:xfrm>
              <a:prstGeom prst="rect">
                <a:avLst/>
              </a:prstGeom>
              <a:solidFill>
                <a:schemeClr val="bg1"/>
              </a:solidFill>
              <a:ln w="9525">
                <a:noFill/>
                <a:miter lim="800000"/>
              </a:ln>
            </p:spPr>
            <p:txBody>
              <a:bodyPr vert="horz" wrap="square" lIns="91440" tIns="45720" rIns="91440" bIns="45720" numCol="1" anchor="t" anchorCtr="0" compatLnSpc="1"/>
              <a:lstStyle/>
              <a:p>
                <a:endParaRPr lang="zh-CN" altLang="en-US"/>
              </a:p>
            </p:txBody>
          </p:sp>
          <p:sp>
            <p:nvSpPr>
              <p:cNvPr id="74" name="Freeform 110"/>
              <p:cNvSpPr>
                <a:spLocks noEditPoints="1"/>
              </p:cNvSpPr>
              <p:nvPr/>
            </p:nvSpPr>
            <p:spPr bwMode="auto">
              <a:xfrm>
                <a:off x="7118572" y="5252485"/>
                <a:ext cx="148501" cy="141751"/>
              </a:xfrm>
              <a:custGeom>
                <a:avLst/>
                <a:gdLst>
                  <a:gd name="T0" fmla="*/ 33 w 44"/>
                  <a:gd name="T1" fmla="*/ 42 h 42"/>
                  <a:gd name="T2" fmla="*/ 29 w 44"/>
                  <a:gd name="T3" fmla="*/ 33 h 42"/>
                  <a:gd name="T4" fmla="*/ 12 w 44"/>
                  <a:gd name="T5" fmla="*/ 33 h 42"/>
                  <a:gd name="T6" fmla="*/ 10 w 44"/>
                  <a:gd name="T7" fmla="*/ 42 h 42"/>
                  <a:gd name="T8" fmla="*/ 0 w 44"/>
                  <a:gd name="T9" fmla="*/ 42 h 42"/>
                  <a:gd name="T10" fmla="*/ 17 w 44"/>
                  <a:gd name="T11" fmla="*/ 0 h 42"/>
                  <a:gd name="T12" fmla="*/ 26 w 44"/>
                  <a:gd name="T13" fmla="*/ 0 h 42"/>
                  <a:gd name="T14" fmla="*/ 44 w 44"/>
                  <a:gd name="T15" fmla="*/ 42 h 42"/>
                  <a:gd name="T16" fmla="*/ 33 w 44"/>
                  <a:gd name="T17" fmla="*/ 42 h 42"/>
                  <a:gd name="T18" fmla="*/ 26 w 44"/>
                  <a:gd name="T19" fmla="*/ 23 h 42"/>
                  <a:gd name="T20" fmla="*/ 22 w 44"/>
                  <a:gd name="T21" fmla="*/ 9 h 42"/>
                  <a:gd name="T22" fmla="*/ 15 w 44"/>
                  <a:gd name="T23" fmla="*/ 23 h 42"/>
                  <a:gd name="T24" fmla="*/ 26 w 44"/>
                  <a:gd name="T25"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42">
                    <a:moveTo>
                      <a:pt x="33" y="42"/>
                    </a:moveTo>
                    <a:lnTo>
                      <a:pt x="29" y="33"/>
                    </a:lnTo>
                    <a:lnTo>
                      <a:pt x="12" y="33"/>
                    </a:lnTo>
                    <a:lnTo>
                      <a:pt x="10" y="42"/>
                    </a:lnTo>
                    <a:lnTo>
                      <a:pt x="0" y="42"/>
                    </a:lnTo>
                    <a:lnTo>
                      <a:pt x="17" y="0"/>
                    </a:lnTo>
                    <a:lnTo>
                      <a:pt x="26" y="0"/>
                    </a:lnTo>
                    <a:lnTo>
                      <a:pt x="44" y="42"/>
                    </a:lnTo>
                    <a:lnTo>
                      <a:pt x="33" y="42"/>
                    </a:lnTo>
                    <a:close/>
                    <a:moveTo>
                      <a:pt x="26" y="23"/>
                    </a:moveTo>
                    <a:lnTo>
                      <a:pt x="22" y="9"/>
                    </a:lnTo>
                    <a:lnTo>
                      <a:pt x="15" y="23"/>
                    </a:lnTo>
                    <a:lnTo>
                      <a:pt x="26" y="23"/>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75" name="Freeform 111"/>
              <p:cNvSpPr/>
              <p:nvPr/>
            </p:nvSpPr>
            <p:spPr bwMode="auto">
              <a:xfrm>
                <a:off x="7290698" y="5252485"/>
                <a:ext cx="111377" cy="141751"/>
              </a:xfrm>
              <a:custGeom>
                <a:avLst/>
                <a:gdLst>
                  <a:gd name="T0" fmla="*/ 0 w 33"/>
                  <a:gd name="T1" fmla="*/ 0 h 42"/>
                  <a:gd name="T2" fmla="*/ 9 w 33"/>
                  <a:gd name="T3" fmla="*/ 0 h 42"/>
                  <a:gd name="T4" fmla="*/ 26 w 33"/>
                  <a:gd name="T5" fmla="*/ 28 h 42"/>
                  <a:gd name="T6" fmla="*/ 26 w 33"/>
                  <a:gd name="T7" fmla="*/ 28 h 42"/>
                  <a:gd name="T8" fmla="*/ 26 w 33"/>
                  <a:gd name="T9" fmla="*/ 0 h 42"/>
                  <a:gd name="T10" fmla="*/ 33 w 33"/>
                  <a:gd name="T11" fmla="*/ 0 h 42"/>
                  <a:gd name="T12" fmla="*/ 33 w 33"/>
                  <a:gd name="T13" fmla="*/ 42 h 42"/>
                  <a:gd name="T14" fmla="*/ 26 w 33"/>
                  <a:gd name="T15" fmla="*/ 42 h 42"/>
                  <a:gd name="T16" fmla="*/ 9 w 33"/>
                  <a:gd name="T17" fmla="*/ 14 h 42"/>
                  <a:gd name="T18" fmla="*/ 9 w 33"/>
                  <a:gd name="T19" fmla="*/ 14 h 42"/>
                  <a:gd name="T20" fmla="*/ 9 w 33"/>
                  <a:gd name="T21" fmla="*/ 42 h 42"/>
                  <a:gd name="T22" fmla="*/ 0 w 33"/>
                  <a:gd name="T23" fmla="*/ 42 h 42"/>
                  <a:gd name="T24" fmla="*/ 0 w 33"/>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42">
                    <a:moveTo>
                      <a:pt x="0" y="0"/>
                    </a:moveTo>
                    <a:lnTo>
                      <a:pt x="9" y="0"/>
                    </a:lnTo>
                    <a:lnTo>
                      <a:pt x="26" y="28"/>
                    </a:lnTo>
                    <a:lnTo>
                      <a:pt x="26" y="28"/>
                    </a:lnTo>
                    <a:lnTo>
                      <a:pt x="26" y="0"/>
                    </a:lnTo>
                    <a:lnTo>
                      <a:pt x="33" y="0"/>
                    </a:lnTo>
                    <a:lnTo>
                      <a:pt x="33" y="42"/>
                    </a:lnTo>
                    <a:lnTo>
                      <a:pt x="26" y="42"/>
                    </a:lnTo>
                    <a:lnTo>
                      <a:pt x="9" y="14"/>
                    </a:lnTo>
                    <a:lnTo>
                      <a:pt x="9" y="14"/>
                    </a:lnTo>
                    <a:lnTo>
                      <a:pt x="9" y="42"/>
                    </a:lnTo>
                    <a:lnTo>
                      <a:pt x="0"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76" name="Freeform 112"/>
              <p:cNvSpPr>
                <a:spLocks noEditPoints="1"/>
              </p:cNvSpPr>
              <p:nvPr/>
            </p:nvSpPr>
            <p:spPr bwMode="auto">
              <a:xfrm>
                <a:off x="7520200" y="5245735"/>
                <a:ext cx="151877" cy="162002"/>
              </a:xfrm>
              <a:custGeom>
                <a:avLst/>
                <a:gdLst>
                  <a:gd name="T0" fmla="*/ 659 w 736"/>
                  <a:gd name="T1" fmla="*/ 800 h 800"/>
                  <a:gd name="T2" fmla="*/ 543 w 736"/>
                  <a:gd name="T3" fmla="*/ 760 h 800"/>
                  <a:gd name="T4" fmla="*/ 504 w 736"/>
                  <a:gd name="T5" fmla="*/ 720 h 800"/>
                  <a:gd name="T6" fmla="*/ 349 w 736"/>
                  <a:gd name="T7" fmla="*/ 760 h 800"/>
                  <a:gd name="T8" fmla="*/ 0 w 736"/>
                  <a:gd name="T9" fmla="*/ 400 h 800"/>
                  <a:gd name="T10" fmla="*/ 349 w 736"/>
                  <a:gd name="T11" fmla="*/ 0 h 800"/>
                  <a:gd name="T12" fmla="*/ 698 w 736"/>
                  <a:gd name="T13" fmla="*/ 400 h 800"/>
                  <a:gd name="T14" fmla="*/ 620 w 736"/>
                  <a:gd name="T15" fmla="*/ 640 h 800"/>
                  <a:gd name="T16" fmla="*/ 736 w 736"/>
                  <a:gd name="T17" fmla="*/ 720 h 800"/>
                  <a:gd name="T18" fmla="*/ 659 w 736"/>
                  <a:gd name="T19" fmla="*/ 800 h 800"/>
                  <a:gd name="T20" fmla="*/ 349 w 736"/>
                  <a:gd name="T21" fmla="*/ 480 h 800"/>
                  <a:gd name="T22" fmla="*/ 504 w 736"/>
                  <a:gd name="T23" fmla="*/ 560 h 800"/>
                  <a:gd name="T24" fmla="*/ 543 w 736"/>
                  <a:gd name="T25" fmla="*/ 400 h 800"/>
                  <a:gd name="T26" fmla="*/ 349 w 736"/>
                  <a:gd name="T27" fmla="*/ 120 h 800"/>
                  <a:gd name="T28" fmla="*/ 155 w 736"/>
                  <a:gd name="T29" fmla="*/ 400 h 800"/>
                  <a:gd name="T30" fmla="*/ 349 w 736"/>
                  <a:gd name="T31" fmla="*/ 640 h 800"/>
                  <a:gd name="T32" fmla="*/ 427 w 736"/>
                  <a:gd name="T33" fmla="*/ 640 h 800"/>
                  <a:gd name="T34" fmla="*/ 310 w 736"/>
                  <a:gd name="T35" fmla="*/ 600 h 800"/>
                  <a:gd name="T36" fmla="*/ 349 w 736"/>
                  <a:gd name="T37" fmla="*/ 48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6" h="800">
                    <a:moveTo>
                      <a:pt x="659" y="800"/>
                    </a:moveTo>
                    <a:cubicBezTo>
                      <a:pt x="620" y="800"/>
                      <a:pt x="582" y="800"/>
                      <a:pt x="543" y="760"/>
                    </a:cubicBezTo>
                    <a:cubicBezTo>
                      <a:pt x="543" y="720"/>
                      <a:pt x="504" y="720"/>
                      <a:pt x="504" y="720"/>
                    </a:cubicBezTo>
                    <a:cubicBezTo>
                      <a:pt x="504" y="720"/>
                      <a:pt x="427" y="760"/>
                      <a:pt x="349" y="760"/>
                    </a:cubicBezTo>
                    <a:cubicBezTo>
                      <a:pt x="117" y="760"/>
                      <a:pt x="0" y="560"/>
                      <a:pt x="0" y="400"/>
                    </a:cubicBezTo>
                    <a:cubicBezTo>
                      <a:pt x="0" y="160"/>
                      <a:pt x="155" y="0"/>
                      <a:pt x="349" y="0"/>
                    </a:cubicBezTo>
                    <a:cubicBezTo>
                      <a:pt x="582" y="0"/>
                      <a:pt x="698" y="160"/>
                      <a:pt x="698" y="400"/>
                    </a:cubicBezTo>
                    <a:cubicBezTo>
                      <a:pt x="698" y="560"/>
                      <a:pt x="620" y="640"/>
                      <a:pt x="620" y="640"/>
                    </a:cubicBezTo>
                    <a:cubicBezTo>
                      <a:pt x="620" y="680"/>
                      <a:pt x="659" y="680"/>
                      <a:pt x="736" y="720"/>
                    </a:cubicBezTo>
                    <a:lnTo>
                      <a:pt x="659" y="800"/>
                    </a:lnTo>
                    <a:close/>
                    <a:moveTo>
                      <a:pt x="349" y="480"/>
                    </a:moveTo>
                    <a:cubicBezTo>
                      <a:pt x="427" y="520"/>
                      <a:pt x="465" y="560"/>
                      <a:pt x="504" y="560"/>
                    </a:cubicBezTo>
                    <a:cubicBezTo>
                      <a:pt x="504" y="560"/>
                      <a:pt x="543" y="520"/>
                      <a:pt x="543" y="400"/>
                    </a:cubicBezTo>
                    <a:cubicBezTo>
                      <a:pt x="543" y="280"/>
                      <a:pt x="504" y="120"/>
                      <a:pt x="349" y="120"/>
                    </a:cubicBezTo>
                    <a:cubicBezTo>
                      <a:pt x="155" y="120"/>
                      <a:pt x="155" y="320"/>
                      <a:pt x="155" y="400"/>
                    </a:cubicBezTo>
                    <a:cubicBezTo>
                      <a:pt x="155" y="600"/>
                      <a:pt x="272" y="640"/>
                      <a:pt x="349" y="640"/>
                    </a:cubicBezTo>
                    <a:cubicBezTo>
                      <a:pt x="388" y="640"/>
                      <a:pt x="388" y="640"/>
                      <a:pt x="427" y="640"/>
                    </a:cubicBezTo>
                    <a:cubicBezTo>
                      <a:pt x="388" y="600"/>
                      <a:pt x="349" y="600"/>
                      <a:pt x="310" y="600"/>
                    </a:cubicBezTo>
                    <a:lnTo>
                      <a:pt x="349" y="48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77" name="Rectangle 113"/>
              <p:cNvSpPr>
                <a:spLocks noChangeArrowheads="1"/>
              </p:cNvSpPr>
              <p:nvPr/>
            </p:nvSpPr>
            <p:spPr bwMode="auto">
              <a:xfrm>
                <a:off x="7699078" y="5252485"/>
                <a:ext cx="30376" cy="141751"/>
              </a:xfrm>
              <a:prstGeom prst="rect">
                <a:avLst/>
              </a:prstGeom>
              <a:solidFill>
                <a:schemeClr val="bg1"/>
              </a:solidFill>
              <a:ln w="9525">
                <a:noFill/>
                <a:miter lim="800000"/>
              </a:ln>
            </p:spPr>
            <p:txBody>
              <a:bodyPr vert="horz" wrap="square" lIns="91440" tIns="45720" rIns="91440" bIns="45720" numCol="1" anchor="t" anchorCtr="0" compatLnSpc="1"/>
              <a:lstStyle/>
              <a:p>
                <a:endParaRPr lang="zh-CN" altLang="en-US"/>
              </a:p>
            </p:txBody>
          </p:sp>
          <p:sp>
            <p:nvSpPr>
              <p:cNvPr id="78" name="Freeform 114"/>
              <p:cNvSpPr>
                <a:spLocks noEditPoints="1"/>
              </p:cNvSpPr>
              <p:nvPr/>
            </p:nvSpPr>
            <p:spPr bwMode="auto">
              <a:xfrm>
                <a:off x="7753078" y="5252485"/>
                <a:ext cx="145127" cy="141751"/>
              </a:xfrm>
              <a:custGeom>
                <a:avLst/>
                <a:gdLst>
                  <a:gd name="T0" fmla="*/ 33 w 43"/>
                  <a:gd name="T1" fmla="*/ 42 h 42"/>
                  <a:gd name="T2" fmla="*/ 28 w 43"/>
                  <a:gd name="T3" fmla="*/ 33 h 42"/>
                  <a:gd name="T4" fmla="*/ 12 w 43"/>
                  <a:gd name="T5" fmla="*/ 33 h 42"/>
                  <a:gd name="T6" fmla="*/ 7 w 43"/>
                  <a:gd name="T7" fmla="*/ 42 h 42"/>
                  <a:gd name="T8" fmla="*/ 0 w 43"/>
                  <a:gd name="T9" fmla="*/ 42 h 42"/>
                  <a:gd name="T10" fmla="*/ 17 w 43"/>
                  <a:gd name="T11" fmla="*/ 0 h 42"/>
                  <a:gd name="T12" fmla="*/ 24 w 43"/>
                  <a:gd name="T13" fmla="*/ 0 h 42"/>
                  <a:gd name="T14" fmla="*/ 43 w 43"/>
                  <a:gd name="T15" fmla="*/ 42 h 42"/>
                  <a:gd name="T16" fmla="*/ 33 w 43"/>
                  <a:gd name="T17" fmla="*/ 42 h 42"/>
                  <a:gd name="T18" fmla="*/ 26 w 43"/>
                  <a:gd name="T19" fmla="*/ 23 h 42"/>
                  <a:gd name="T20" fmla="*/ 21 w 43"/>
                  <a:gd name="T21" fmla="*/ 9 h 42"/>
                  <a:gd name="T22" fmla="*/ 14 w 43"/>
                  <a:gd name="T23" fmla="*/ 23 h 42"/>
                  <a:gd name="T24" fmla="*/ 26 w 43"/>
                  <a:gd name="T25"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2">
                    <a:moveTo>
                      <a:pt x="33" y="42"/>
                    </a:moveTo>
                    <a:lnTo>
                      <a:pt x="28" y="33"/>
                    </a:lnTo>
                    <a:lnTo>
                      <a:pt x="12" y="33"/>
                    </a:lnTo>
                    <a:lnTo>
                      <a:pt x="7" y="42"/>
                    </a:lnTo>
                    <a:lnTo>
                      <a:pt x="0" y="42"/>
                    </a:lnTo>
                    <a:lnTo>
                      <a:pt x="17" y="0"/>
                    </a:lnTo>
                    <a:lnTo>
                      <a:pt x="24" y="0"/>
                    </a:lnTo>
                    <a:lnTo>
                      <a:pt x="43" y="42"/>
                    </a:lnTo>
                    <a:lnTo>
                      <a:pt x="33" y="42"/>
                    </a:lnTo>
                    <a:close/>
                    <a:moveTo>
                      <a:pt x="26" y="23"/>
                    </a:moveTo>
                    <a:lnTo>
                      <a:pt x="21" y="9"/>
                    </a:lnTo>
                    <a:lnTo>
                      <a:pt x="14" y="23"/>
                    </a:lnTo>
                    <a:lnTo>
                      <a:pt x="26" y="23"/>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79" name="Freeform 115"/>
              <p:cNvSpPr>
                <a:spLocks noEditPoints="1"/>
              </p:cNvSpPr>
              <p:nvPr/>
            </p:nvSpPr>
            <p:spPr bwMode="auto">
              <a:xfrm>
                <a:off x="7904954" y="5245735"/>
                <a:ext cx="145127" cy="148501"/>
              </a:xfrm>
              <a:custGeom>
                <a:avLst/>
                <a:gdLst>
                  <a:gd name="T0" fmla="*/ 360 w 720"/>
                  <a:gd name="T1" fmla="*/ 0 h 736"/>
                  <a:gd name="T2" fmla="*/ 720 w 720"/>
                  <a:gd name="T3" fmla="*/ 388 h 736"/>
                  <a:gd name="T4" fmla="*/ 360 w 720"/>
                  <a:gd name="T5" fmla="*/ 736 h 736"/>
                  <a:gd name="T6" fmla="*/ 0 w 720"/>
                  <a:gd name="T7" fmla="*/ 388 h 736"/>
                  <a:gd name="T8" fmla="*/ 360 w 720"/>
                  <a:gd name="T9" fmla="*/ 0 h 736"/>
                  <a:gd name="T10" fmla="*/ 200 w 720"/>
                  <a:gd name="T11" fmla="*/ 543 h 736"/>
                  <a:gd name="T12" fmla="*/ 360 w 720"/>
                  <a:gd name="T13" fmla="*/ 620 h 736"/>
                  <a:gd name="T14" fmla="*/ 560 w 720"/>
                  <a:gd name="T15" fmla="*/ 388 h 736"/>
                  <a:gd name="T16" fmla="*/ 360 w 720"/>
                  <a:gd name="T17" fmla="*/ 117 h 736"/>
                  <a:gd name="T18" fmla="*/ 160 w 720"/>
                  <a:gd name="T19" fmla="*/ 388 h 736"/>
                  <a:gd name="T20" fmla="*/ 200 w 720"/>
                  <a:gd name="T21" fmla="*/ 543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0" h="736">
                    <a:moveTo>
                      <a:pt x="360" y="0"/>
                    </a:moveTo>
                    <a:cubicBezTo>
                      <a:pt x="600" y="0"/>
                      <a:pt x="720" y="155"/>
                      <a:pt x="720" y="388"/>
                    </a:cubicBezTo>
                    <a:cubicBezTo>
                      <a:pt x="720" y="543"/>
                      <a:pt x="600" y="736"/>
                      <a:pt x="360" y="736"/>
                    </a:cubicBezTo>
                    <a:cubicBezTo>
                      <a:pt x="80" y="736"/>
                      <a:pt x="0" y="543"/>
                      <a:pt x="0" y="388"/>
                    </a:cubicBezTo>
                    <a:cubicBezTo>
                      <a:pt x="0" y="155"/>
                      <a:pt x="120" y="0"/>
                      <a:pt x="360" y="0"/>
                    </a:cubicBezTo>
                    <a:moveTo>
                      <a:pt x="200" y="543"/>
                    </a:moveTo>
                    <a:cubicBezTo>
                      <a:pt x="200" y="582"/>
                      <a:pt x="280" y="620"/>
                      <a:pt x="360" y="620"/>
                    </a:cubicBezTo>
                    <a:cubicBezTo>
                      <a:pt x="440" y="620"/>
                      <a:pt x="560" y="582"/>
                      <a:pt x="560" y="388"/>
                    </a:cubicBezTo>
                    <a:cubicBezTo>
                      <a:pt x="560" y="272"/>
                      <a:pt x="520" y="117"/>
                      <a:pt x="360" y="117"/>
                    </a:cubicBezTo>
                    <a:cubicBezTo>
                      <a:pt x="200" y="117"/>
                      <a:pt x="160" y="272"/>
                      <a:pt x="160" y="388"/>
                    </a:cubicBezTo>
                    <a:cubicBezTo>
                      <a:pt x="160" y="465"/>
                      <a:pt x="160" y="504"/>
                      <a:pt x="200" y="543"/>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80" name="Freeform 116"/>
              <p:cNvSpPr/>
              <p:nvPr/>
            </p:nvSpPr>
            <p:spPr bwMode="auto">
              <a:xfrm>
                <a:off x="8161456" y="5252485"/>
                <a:ext cx="118127" cy="141751"/>
              </a:xfrm>
              <a:custGeom>
                <a:avLst/>
                <a:gdLst>
                  <a:gd name="T0" fmla="*/ 158 w 592"/>
                  <a:gd name="T1" fmla="*/ 0 h 688"/>
                  <a:gd name="T2" fmla="*/ 158 w 592"/>
                  <a:gd name="T3" fmla="*/ 344 h 688"/>
                  <a:gd name="T4" fmla="*/ 198 w 592"/>
                  <a:gd name="T5" fmla="*/ 497 h 688"/>
                  <a:gd name="T6" fmla="*/ 316 w 592"/>
                  <a:gd name="T7" fmla="*/ 574 h 688"/>
                  <a:gd name="T8" fmla="*/ 435 w 592"/>
                  <a:gd name="T9" fmla="*/ 383 h 688"/>
                  <a:gd name="T10" fmla="*/ 435 w 592"/>
                  <a:gd name="T11" fmla="*/ 0 h 688"/>
                  <a:gd name="T12" fmla="*/ 592 w 592"/>
                  <a:gd name="T13" fmla="*/ 0 h 688"/>
                  <a:gd name="T14" fmla="*/ 592 w 592"/>
                  <a:gd name="T15" fmla="*/ 344 h 688"/>
                  <a:gd name="T16" fmla="*/ 553 w 592"/>
                  <a:gd name="T17" fmla="*/ 574 h 688"/>
                  <a:gd name="T18" fmla="*/ 316 w 592"/>
                  <a:gd name="T19" fmla="*/ 688 h 688"/>
                  <a:gd name="T20" fmla="*/ 0 w 592"/>
                  <a:gd name="T21" fmla="*/ 344 h 688"/>
                  <a:gd name="T22" fmla="*/ 0 w 592"/>
                  <a:gd name="T23" fmla="*/ 0 h 688"/>
                  <a:gd name="T24" fmla="*/ 158 w 592"/>
                  <a:gd name="T25" fmla="*/ 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 h="688">
                    <a:moveTo>
                      <a:pt x="158" y="0"/>
                    </a:moveTo>
                    <a:cubicBezTo>
                      <a:pt x="158" y="344"/>
                      <a:pt x="158" y="344"/>
                      <a:pt x="158" y="344"/>
                    </a:cubicBezTo>
                    <a:cubicBezTo>
                      <a:pt x="158" y="421"/>
                      <a:pt x="158" y="459"/>
                      <a:pt x="198" y="497"/>
                    </a:cubicBezTo>
                    <a:cubicBezTo>
                      <a:pt x="198" y="574"/>
                      <a:pt x="277" y="574"/>
                      <a:pt x="316" y="574"/>
                    </a:cubicBezTo>
                    <a:cubicBezTo>
                      <a:pt x="435" y="574"/>
                      <a:pt x="435" y="497"/>
                      <a:pt x="435" y="383"/>
                    </a:cubicBezTo>
                    <a:cubicBezTo>
                      <a:pt x="435" y="0"/>
                      <a:pt x="435" y="0"/>
                      <a:pt x="435" y="0"/>
                    </a:cubicBezTo>
                    <a:cubicBezTo>
                      <a:pt x="592" y="0"/>
                      <a:pt x="592" y="0"/>
                      <a:pt x="592" y="0"/>
                    </a:cubicBezTo>
                    <a:cubicBezTo>
                      <a:pt x="592" y="344"/>
                      <a:pt x="592" y="344"/>
                      <a:pt x="592" y="344"/>
                    </a:cubicBezTo>
                    <a:cubicBezTo>
                      <a:pt x="592" y="459"/>
                      <a:pt x="592" y="536"/>
                      <a:pt x="553" y="574"/>
                    </a:cubicBezTo>
                    <a:cubicBezTo>
                      <a:pt x="514" y="688"/>
                      <a:pt x="395" y="688"/>
                      <a:pt x="316" y="688"/>
                    </a:cubicBezTo>
                    <a:cubicBezTo>
                      <a:pt x="0" y="688"/>
                      <a:pt x="0" y="497"/>
                      <a:pt x="0" y="344"/>
                    </a:cubicBezTo>
                    <a:cubicBezTo>
                      <a:pt x="0" y="0"/>
                      <a:pt x="0" y="0"/>
                      <a:pt x="0" y="0"/>
                    </a:cubicBezTo>
                    <a:lnTo>
                      <a:pt x="158"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81" name="Freeform 117"/>
              <p:cNvSpPr/>
              <p:nvPr/>
            </p:nvSpPr>
            <p:spPr bwMode="auto">
              <a:xfrm>
                <a:off x="8320084" y="5252485"/>
                <a:ext cx="111377" cy="141751"/>
              </a:xfrm>
              <a:custGeom>
                <a:avLst/>
                <a:gdLst>
                  <a:gd name="T0" fmla="*/ 0 w 33"/>
                  <a:gd name="T1" fmla="*/ 0 h 42"/>
                  <a:gd name="T2" fmla="*/ 9 w 33"/>
                  <a:gd name="T3" fmla="*/ 0 h 42"/>
                  <a:gd name="T4" fmla="*/ 26 w 33"/>
                  <a:gd name="T5" fmla="*/ 28 h 42"/>
                  <a:gd name="T6" fmla="*/ 26 w 33"/>
                  <a:gd name="T7" fmla="*/ 28 h 42"/>
                  <a:gd name="T8" fmla="*/ 26 w 33"/>
                  <a:gd name="T9" fmla="*/ 0 h 42"/>
                  <a:gd name="T10" fmla="*/ 33 w 33"/>
                  <a:gd name="T11" fmla="*/ 0 h 42"/>
                  <a:gd name="T12" fmla="*/ 33 w 33"/>
                  <a:gd name="T13" fmla="*/ 42 h 42"/>
                  <a:gd name="T14" fmla="*/ 26 w 33"/>
                  <a:gd name="T15" fmla="*/ 42 h 42"/>
                  <a:gd name="T16" fmla="*/ 9 w 33"/>
                  <a:gd name="T17" fmla="*/ 14 h 42"/>
                  <a:gd name="T18" fmla="*/ 7 w 33"/>
                  <a:gd name="T19" fmla="*/ 14 h 42"/>
                  <a:gd name="T20" fmla="*/ 7 w 33"/>
                  <a:gd name="T21" fmla="*/ 42 h 42"/>
                  <a:gd name="T22" fmla="*/ 0 w 33"/>
                  <a:gd name="T23" fmla="*/ 42 h 42"/>
                  <a:gd name="T24" fmla="*/ 0 w 33"/>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42">
                    <a:moveTo>
                      <a:pt x="0" y="0"/>
                    </a:moveTo>
                    <a:lnTo>
                      <a:pt x="9" y="0"/>
                    </a:lnTo>
                    <a:lnTo>
                      <a:pt x="26" y="28"/>
                    </a:lnTo>
                    <a:lnTo>
                      <a:pt x="26" y="28"/>
                    </a:lnTo>
                    <a:lnTo>
                      <a:pt x="26" y="0"/>
                    </a:lnTo>
                    <a:lnTo>
                      <a:pt x="33" y="0"/>
                    </a:lnTo>
                    <a:lnTo>
                      <a:pt x="33" y="42"/>
                    </a:lnTo>
                    <a:lnTo>
                      <a:pt x="26" y="42"/>
                    </a:lnTo>
                    <a:lnTo>
                      <a:pt x="9" y="14"/>
                    </a:lnTo>
                    <a:lnTo>
                      <a:pt x="7" y="14"/>
                    </a:lnTo>
                    <a:lnTo>
                      <a:pt x="7" y="42"/>
                    </a:lnTo>
                    <a:lnTo>
                      <a:pt x="0"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82" name="Rectangle 118"/>
              <p:cNvSpPr>
                <a:spLocks noChangeArrowheads="1"/>
              </p:cNvSpPr>
              <p:nvPr/>
            </p:nvSpPr>
            <p:spPr bwMode="auto">
              <a:xfrm>
                <a:off x="8471959" y="5252485"/>
                <a:ext cx="33750" cy="141751"/>
              </a:xfrm>
              <a:prstGeom prst="rect">
                <a:avLst/>
              </a:prstGeom>
              <a:solidFill>
                <a:schemeClr val="bg1"/>
              </a:solidFill>
              <a:ln w="9525">
                <a:noFill/>
                <a:miter lim="800000"/>
              </a:ln>
            </p:spPr>
            <p:txBody>
              <a:bodyPr vert="horz" wrap="square" lIns="91440" tIns="45720" rIns="91440" bIns="45720" numCol="1" anchor="t" anchorCtr="0" compatLnSpc="1"/>
              <a:lstStyle/>
              <a:p>
                <a:endParaRPr lang="zh-CN" altLang="en-US"/>
              </a:p>
            </p:txBody>
          </p:sp>
          <p:sp>
            <p:nvSpPr>
              <p:cNvPr id="83" name="Freeform 119"/>
              <p:cNvSpPr/>
              <p:nvPr/>
            </p:nvSpPr>
            <p:spPr bwMode="auto">
              <a:xfrm>
                <a:off x="8525960" y="5252485"/>
                <a:ext cx="141751" cy="141751"/>
              </a:xfrm>
              <a:custGeom>
                <a:avLst/>
                <a:gdLst>
                  <a:gd name="T0" fmla="*/ 0 w 42"/>
                  <a:gd name="T1" fmla="*/ 0 h 42"/>
                  <a:gd name="T2" fmla="*/ 10 w 42"/>
                  <a:gd name="T3" fmla="*/ 0 h 42"/>
                  <a:gd name="T4" fmla="*/ 19 w 42"/>
                  <a:gd name="T5" fmla="*/ 30 h 42"/>
                  <a:gd name="T6" fmla="*/ 22 w 42"/>
                  <a:gd name="T7" fmla="*/ 30 h 42"/>
                  <a:gd name="T8" fmla="*/ 32 w 42"/>
                  <a:gd name="T9" fmla="*/ 0 h 42"/>
                  <a:gd name="T10" fmla="*/ 42 w 42"/>
                  <a:gd name="T11" fmla="*/ 0 h 42"/>
                  <a:gd name="T12" fmla="*/ 24 w 42"/>
                  <a:gd name="T13" fmla="*/ 42 h 42"/>
                  <a:gd name="T14" fmla="*/ 15 w 42"/>
                  <a:gd name="T15" fmla="*/ 42 h 42"/>
                  <a:gd name="T16" fmla="*/ 0 w 42"/>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42">
                    <a:moveTo>
                      <a:pt x="0" y="0"/>
                    </a:moveTo>
                    <a:lnTo>
                      <a:pt x="10" y="0"/>
                    </a:lnTo>
                    <a:lnTo>
                      <a:pt x="19" y="30"/>
                    </a:lnTo>
                    <a:lnTo>
                      <a:pt x="22" y="30"/>
                    </a:lnTo>
                    <a:lnTo>
                      <a:pt x="32" y="0"/>
                    </a:lnTo>
                    <a:lnTo>
                      <a:pt x="42" y="0"/>
                    </a:lnTo>
                    <a:lnTo>
                      <a:pt x="24" y="42"/>
                    </a:lnTo>
                    <a:lnTo>
                      <a:pt x="15"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84" name="Freeform 120"/>
              <p:cNvSpPr/>
              <p:nvPr/>
            </p:nvSpPr>
            <p:spPr bwMode="auto">
              <a:xfrm>
                <a:off x="8687961" y="5252485"/>
                <a:ext cx="111377" cy="141751"/>
              </a:xfrm>
              <a:custGeom>
                <a:avLst/>
                <a:gdLst>
                  <a:gd name="T0" fmla="*/ 0 w 33"/>
                  <a:gd name="T1" fmla="*/ 0 h 42"/>
                  <a:gd name="T2" fmla="*/ 30 w 33"/>
                  <a:gd name="T3" fmla="*/ 0 h 42"/>
                  <a:gd name="T4" fmla="*/ 30 w 33"/>
                  <a:gd name="T5" fmla="*/ 7 h 42"/>
                  <a:gd name="T6" fmla="*/ 9 w 33"/>
                  <a:gd name="T7" fmla="*/ 7 h 42"/>
                  <a:gd name="T8" fmla="*/ 9 w 33"/>
                  <a:gd name="T9" fmla="*/ 16 h 42"/>
                  <a:gd name="T10" fmla="*/ 30 w 33"/>
                  <a:gd name="T11" fmla="*/ 16 h 42"/>
                  <a:gd name="T12" fmla="*/ 30 w 33"/>
                  <a:gd name="T13" fmla="*/ 23 h 42"/>
                  <a:gd name="T14" fmla="*/ 9 w 33"/>
                  <a:gd name="T15" fmla="*/ 23 h 42"/>
                  <a:gd name="T16" fmla="*/ 9 w 33"/>
                  <a:gd name="T17" fmla="*/ 35 h 42"/>
                  <a:gd name="T18" fmla="*/ 33 w 33"/>
                  <a:gd name="T19" fmla="*/ 35 h 42"/>
                  <a:gd name="T20" fmla="*/ 33 w 33"/>
                  <a:gd name="T21" fmla="*/ 42 h 42"/>
                  <a:gd name="T22" fmla="*/ 0 w 33"/>
                  <a:gd name="T23" fmla="*/ 42 h 42"/>
                  <a:gd name="T24" fmla="*/ 0 w 33"/>
                  <a:gd name="T2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42">
                    <a:moveTo>
                      <a:pt x="0" y="0"/>
                    </a:moveTo>
                    <a:lnTo>
                      <a:pt x="30" y="0"/>
                    </a:lnTo>
                    <a:lnTo>
                      <a:pt x="30" y="7"/>
                    </a:lnTo>
                    <a:lnTo>
                      <a:pt x="9" y="7"/>
                    </a:lnTo>
                    <a:lnTo>
                      <a:pt x="9" y="16"/>
                    </a:lnTo>
                    <a:lnTo>
                      <a:pt x="30" y="16"/>
                    </a:lnTo>
                    <a:lnTo>
                      <a:pt x="30" y="23"/>
                    </a:lnTo>
                    <a:lnTo>
                      <a:pt x="9" y="23"/>
                    </a:lnTo>
                    <a:lnTo>
                      <a:pt x="9" y="35"/>
                    </a:lnTo>
                    <a:lnTo>
                      <a:pt x="33" y="35"/>
                    </a:lnTo>
                    <a:lnTo>
                      <a:pt x="33" y="42"/>
                    </a:lnTo>
                    <a:lnTo>
                      <a:pt x="0" y="42"/>
                    </a:lnTo>
                    <a:lnTo>
                      <a:pt x="0" y="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85" name="Freeform 121"/>
              <p:cNvSpPr>
                <a:spLocks noEditPoints="1"/>
              </p:cNvSpPr>
              <p:nvPr/>
            </p:nvSpPr>
            <p:spPr bwMode="auto">
              <a:xfrm>
                <a:off x="8833089" y="5252485"/>
                <a:ext cx="124877" cy="141751"/>
              </a:xfrm>
              <a:custGeom>
                <a:avLst/>
                <a:gdLst>
                  <a:gd name="T0" fmla="*/ 0 w 624"/>
                  <a:gd name="T1" fmla="*/ 0 h 688"/>
                  <a:gd name="T2" fmla="*/ 312 w 624"/>
                  <a:gd name="T3" fmla="*/ 0 h 688"/>
                  <a:gd name="T4" fmla="*/ 468 w 624"/>
                  <a:gd name="T5" fmla="*/ 0 h 688"/>
                  <a:gd name="T6" fmla="*/ 585 w 624"/>
                  <a:gd name="T7" fmla="*/ 192 h 688"/>
                  <a:gd name="T8" fmla="*/ 468 w 624"/>
                  <a:gd name="T9" fmla="*/ 344 h 688"/>
                  <a:gd name="T10" fmla="*/ 390 w 624"/>
                  <a:gd name="T11" fmla="*/ 383 h 688"/>
                  <a:gd name="T12" fmla="*/ 390 w 624"/>
                  <a:gd name="T13" fmla="*/ 383 h 688"/>
                  <a:gd name="T14" fmla="*/ 546 w 624"/>
                  <a:gd name="T15" fmla="*/ 536 h 688"/>
                  <a:gd name="T16" fmla="*/ 624 w 624"/>
                  <a:gd name="T17" fmla="*/ 688 h 688"/>
                  <a:gd name="T18" fmla="*/ 468 w 624"/>
                  <a:gd name="T19" fmla="*/ 688 h 688"/>
                  <a:gd name="T20" fmla="*/ 351 w 624"/>
                  <a:gd name="T21" fmla="*/ 536 h 688"/>
                  <a:gd name="T22" fmla="*/ 195 w 624"/>
                  <a:gd name="T23" fmla="*/ 383 h 688"/>
                  <a:gd name="T24" fmla="*/ 156 w 624"/>
                  <a:gd name="T25" fmla="*/ 383 h 688"/>
                  <a:gd name="T26" fmla="*/ 156 w 624"/>
                  <a:gd name="T27" fmla="*/ 688 h 688"/>
                  <a:gd name="T28" fmla="*/ 0 w 624"/>
                  <a:gd name="T29" fmla="*/ 688 h 688"/>
                  <a:gd name="T30" fmla="*/ 0 w 624"/>
                  <a:gd name="T31" fmla="*/ 0 h 688"/>
                  <a:gd name="T32" fmla="*/ 156 w 624"/>
                  <a:gd name="T33" fmla="*/ 268 h 688"/>
                  <a:gd name="T34" fmla="*/ 273 w 624"/>
                  <a:gd name="T35" fmla="*/ 268 h 688"/>
                  <a:gd name="T36" fmla="*/ 390 w 624"/>
                  <a:gd name="T37" fmla="*/ 268 h 688"/>
                  <a:gd name="T38" fmla="*/ 429 w 624"/>
                  <a:gd name="T39" fmla="*/ 192 h 688"/>
                  <a:gd name="T40" fmla="*/ 390 w 624"/>
                  <a:gd name="T41" fmla="*/ 115 h 688"/>
                  <a:gd name="T42" fmla="*/ 273 w 624"/>
                  <a:gd name="T43" fmla="*/ 115 h 688"/>
                  <a:gd name="T44" fmla="*/ 156 w 624"/>
                  <a:gd name="T45" fmla="*/ 115 h 688"/>
                  <a:gd name="T46" fmla="*/ 156 w 624"/>
                  <a:gd name="T47" fmla="*/ 268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4" h="688">
                    <a:moveTo>
                      <a:pt x="0" y="0"/>
                    </a:moveTo>
                    <a:cubicBezTo>
                      <a:pt x="312" y="0"/>
                      <a:pt x="312" y="0"/>
                      <a:pt x="312" y="0"/>
                    </a:cubicBezTo>
                    <a:cubicBezTo>
                      <a:pt x="429" y="0"/>
                      <a:pt x="429" y="0"/>
                      <a:pt x="468" y="0"/>
                    </a:cubicBezTo>
                    <a:cubicBezTo>
                      <a:pt x="546" y="39"/>
                      <a:pt x="585" y="115"/>
                      <a:pt x="585" y="192"/>
                    </a:cubicBezTo>
                    <a:cubicBezTo>
                      <a:pt x="585" y="268"/>
                      <a:pt x="546" y="306"/>
                      <a:pt x="468" y="344"/>
                    </a:cubicBezTo>
                    <a:cubicBezTo>
                      <a:pt x="468" y="344"/>
                      <a:pt x="429" y="383"/>
                      <a:pt x="390" y="383"/>
                    </a:cubicBezTo>
                    <a:cubicBezTo>
                      <a:pt x="390" y="383"/>
                      <a:pt x="390" y="383"/>
                      <a:pt x="390" y="383"/>
                    </a:cubicBezTo>
                    <a:cubicBezTo>
                      <a:pt x="468" y="421"/>
                      <a:pt x="468" y="421"/>
                      <a:pt x="546" y="536"/>
                    </a:cubicBezTo>
                    <a:cubicBezTo>
                      <a:pt x="624" y="688"/>
                      <a:pt x="624" y="688"/>
                      <a:pt x="624" y="688"/>
                    </a:cubicBezTo>
                    <a:cubicBezTo>
                      <a:pt x="468" y="688"/>
                      <a:pt x="468" y="688"/>
                      <a:pt x="468" y="688"/>
                    </a:cubicBezTo>
                    <a:cubicBezTo>
                      <a:pt x="351" y="536"/>
                      <a:pt x="351" y="536"/>
                      <a:pt x="351" y="536"/>
                    </a:cubicBezTo>
                    <a:cubicBezTo>
                      <a:pt x="273" y="383"/>
                      <a:pt x="273" y="383"/>
                      <a:pt x="195" y="383"/>
                    </a:cubicBezTo>
                    <a:cubicBezTo>
                      <a:pt x="156" y="383"/>
                      <a:pt x="156" y="383"/>
                      <a:pt x="156" y="383"/>
                    </a:cubicBezTo>
                    <a:cubicBezTo>
                      <a:pt x="156" y="688"/>
                      <a:pt x="156" y="688"/>
                      <a:pt x="156" y="688"/>
                    </a:cubicBezTo>
                    <a:cubicBezTo>
                      <a:pt x="0" y="688"/>
                      <a:pt x="0" y="688"/>
                      <a:pt x="0" y="688"/>
                    </a:cubicBezTo>
                    <a:lnTo>
                      <a:pt x="0" y="0"/>
                    </a:lnTo>
                    <a:close/>
                    <a:moveTo>
                      <a:pt x="156" y="268"/>
                    </a:moveTo>
                    <a:cubicBezTo>
                      <a:pt x="273" y="268"/>
                      <a:pt x="273" y="268"/>
                      <a:pt x="273" y="268"/>
                    </a:cubicBezTo>
                    <a:cubicBezTo>
                      <a:pt x="312" y="268"/>
                      <a:pt x="351" y="268"/>
                      <a:pt x="390" y="268"/>
                    </a:cubicBezTo>
                    <a:cubicBezTo>
                      <a:pt x="429" y="268"/>
                      <a:pt x="429" y="192"/>
                      <a:pt x="429" y="192"/>
                    </a:cubicBezTo>
                    <a:cubicBezTo>
                      <a:pt x="429" y="153"/>
                      <a:pt x="429" y="115"/>
                      <a:pt x="390" y="115"/>
                    </a:cubicBezTo>
                    <a:cubicBezTo>
                      <a:pt x="390" y="115"/>
                      <a:pt x="351" y="115"/>
                      <a:pt x="273" y="115"/>
                    </a:cubicBezTo>
                    <a:cubicBezTo>
                      <a:pt x="156" y="115"/>
                      <a:pt x="156" y="115"/>
                      <a:pt x="156" y="115"/>
                    </a:cubicBezTo>
                    <a:lnTo>
                      <a:pt x="156" y="268"/>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86" name="Freeform 122"/>
              <p:cNvSpPr/>
              <p:nvPr/>
            </p:nvSpPr>
            <p:spPr bwMode="auto">
              <a:xfrm>
                <a:off x="8981590" y="5245735"/>
                <a:ext cx="118127" cy="148501"/>
              </a:xfrm>
              <a:custGeom>
                <a:avLst/>
                <a:gdLst>
                  <a:gd name="T0" fmla="*/ 119 w 592"/>
                  <a:gd name="T1" fmla="*/ 465 h 736"/>
                  <a:gd name="T2" fmla="*/ 277 w 592"/>
                  <a:gd name="T3" fmla="*/ 620 h 736"/>
                  <a:gd name="T4" fmla="*/ 435 w 592"/>
                  <a:gd name="T5" fmla="*/ 504 h 736"/>
                  <a:gd name="T6" fmla="*/ 237 w 592"/>
                  <a:gd name="T7" fmla="*/ 427 h 736"/>
                  <a:gd name="T8" fmla="*/ 40 w 592"/>
                  <a:gd name="T9" fmla="*/ 194 h 736"/>
                  <a:gd name="T10" fmla="*/ 277 w 592"/>
                  <a:gd name="T11" fmla="*/ 0 h 736"/>
                  <a:gd name="T12" fmla="*/ 553 w 592"/>
                  <a:gd name="T13" fmla="*/ 233 h 736"/>
                  <a:gd name="T14" fmla="*/ 395 w 592"/>
                  <a:gd name="T15" fmla="*/ 233 h 736"/>
                  <a:gd name="T16" fmla="*/ 277 w 592"/>
                  <a:gd name="T17" fmla="*/ 117 h 736"/>
                  <a:gd name="T18" fmla="*/ 158 w 592"/>
                  <a:gd name="T19" fmla="*/ 194 h 736"/>
                  <a:gd name="T20" fmla="*/ 316 w 592"/>
                  <a:gd name="T21" fmla="*/ 272 h 736"/>
                  <a:gd name="T22" fmla="*/ 592 w 592"/>
                  <a:gd name="T23" fmla="*/ 504 h 736"/>
                  <a:gd name="T24" fmla="*/ 474 w 592"/>
                  <a:gd name="T25" fmla="*/ 698 h 736"/>
                  <a:gd name="T26" fmla="*/ 277 w 592"/>
                  <a:gd name="T27" fmla="*/ 736 h 736"/>
                  <a:gd name="T28" fmla="*/ 0 w 592"/>
                  <a:gd name="T29" fmla="*/ 504 h 736"/>
                  <a:gd name="T30" fmla="*/ 119 w 592"/>
                  <a:gd name="T31" fmla="*/ 465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2" h="736">
                    <a:moveTo>
                      <a:pt x="119" y="465"/>
                    </a:moveTo>
                    <a:cubicBezTo>
                      <a:pt x="158" y="504"/>
                      <a:pt x="158" y="620"/>
                      <a:pt x="277" y="620"/>
                    </a:cubicBezTo>
                    <a:cubicBezTo>
                      <a:pt x="395" y="620"/>
                      <a:pt x="435" y="582"/>
                      <a:pt x="435" y="504"/>
                    </a:cubicBezTo>
                    <a:cubicBezTo>
                      <a:pt x="435" y="465"/>
                      <a:pt x="395" y="465"/>
                      <a:pt x="237" y="427"/>
                    </a:cubicBezTo>
                    <a:cubicBezTo>
                      <a:pt x="198" y="388"/>
                      <a:pt x="40" y="349"/>
                      <a:pt x="40" y="194"/>
                    </a:cubicBezTo>
                    <a:cubicBezTo>
                      <a:pt x="40" y="117"/>
                      <a:pt x="79" y="0"/>
                      <a:pt x="277" y="0"/>
                    </a:cubicBezTo>
                    <a:cubicBezTo>
                      <a:pt x="435" y="0"/>
                      <a:pt x="553" y="78"/>
                      <a:pt x="553" y="233"/>
                    </a:cubicBezTo>
                    <a:cubicBezTo>
                      <a:pt x="395" y="233"/>
                      <a:pt x="395" y="233"/>
                      <a:pt x="395" y="233"/>
                    </a:cubicBezTo>
                    <a:cubicBezTo>
                      <a:pt x="395" y="194"/>
                      <a:pt x="395" y="117"/>
                      <a:pt x="277" y="117"/>
                    </a:cubicBezTo>
                    <a:cubicBezTo>
                      <a:pt x="237" y="117"/>
                      <a:pt x="158" y="155"/>
                      <a:pt x="158" y="194"/>
                    </a:cubicBezTo>
                    <a:cubicBezTo>
                      <a:pt x="158" y="233"/>
                      <a:pt x="198" y="272"/>
                      <a:pt x="316" y="272"/>
                    </a:cubicBezTo>
                    <a:cubicBezTo>
                      <a:pt x="435" y="310"/>
                      <a:pt x="592" y="349"/>
                      <a:pt x="592" y="504"/>
                    </a:cubicBezTo>
                    <a:cubicBezTo>
                      <a:pt x="592" y="620"/>
                      <a:pt x="514" y="659"/>
                      <a:pt x="474" y="698"/>
                    </a:cubicBezTo>
                    <a:cubicBezTo>
                      <a:pt x="395" y="736"/>
                      <a:pt x="316" y="736"/>
                      <a:pt x="277" y="736"/>
                    </a:cubicBezTo>
                    <a:cubicBezTo>
                      <a:pt x="198" y="736"/>
                      <a:pt x="40" y="736"/>
                      <a:pt x="0" y="504"/>
                    </a:cubicBezTo>
                    <a:lnTo>
                      <a:pt x="119" y="465"/>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87" name="Rectangle 123"/>
              <p:cNvSpPr>
                <a:spLocks noChangeArrowheads="1"/>
              </p:cNvSpPr>
              <p:nvPr/>
            </p:nvSpPr>
            <p:spPr bwMode="auto">
              <a:xfrm>
                <a:off x="9133465" y="5252485"/>
                <a:ext cx="27000" cy="141751"/>
              </a:xfrm>
              <a:prstGeom prst="rect">
                <a:avLst/>
              </a:prstGeom>
              <a:solidFill>
                <a:schemeClr val="bg1"/>
              </a:solidFill>
              <a:ln w="9525">
                <a:noFill/>
                <a:miter lim="800000"/>
              </a:ln>
            </p:spPr>
            <p:txBody>
              <a:bodyPr vert="horz" wrap="square" lIns="91440" tIns="45720" rIns="91440" bIns="45720" numCol="1" anchor="t" anchorCtr="0" compatLnSpc="1"/>
              <a:lstStyle/>
              <a:p>
                <a:endParaRPr lang="zh-CN" altLang="en-US"/>
              </a:p>
            </p:txBody>
          </p:sp>
          <p:sp>
            <p:nvSpPr>
              <p:cNvPr id="88" name="Freeform 124"/>
              <p:cNvSpPr/>
              <p:nvPr/>
            </p:nvSpPr>
            <p:spPr bwMode="auto">
              <a:xfrm>
                <a:off x="9187466" y="5252485"/>
                <a:ext cx="114751" cy="141751"/>
              </a:xfrm>
              <a:custGeom>
                <a:avLst/>
                <a:gdLst>
                  <a:gd name="T0" fmla="*/ 12 w 34"/>
                  <a:gd name="T1" fmla="*/ 7 h 42"/>
                  <a:gd name="T2" fmla="*/ 0 w 34"/>
                  <a:gd name="T3" fmla="*/ 7 h 42"/>
                  <a:gd name="T4" fmla="*/ 0 w 34"/>
                  <a:gd name="T5" fmla="*/ 0 h 42"/>
                  <a:gd name="T6" fmla="*/ 34 w 34"/>
                  <a:gd name="T7" fmla="*/ 0 h 42"/>
                  <a:gd name="T8" fmla="*/ 34 w 34"/>
                  <a:gd name="T9" fmla="*/ 7 h 42"/>
                  <a:gd name="T10" fmla="*/ 22 w 34"/>
                  <a:gd name="T11" fmla="*/ 7 h 42"/>
                  <a:gd name="T12" fmla="*/ 22 w 34"/>
                  <a:gd name="T13" fmla="*/ 42 h 42"/>
                  <a:gd name="T14" fmla="*/ 12 w 34"/>
                  <a:gd name="T15" fmla="*/ 42 h 42"/>
                  <a:gd name="T16" fmla="*/ 12 w 34"/>
                  <a:gd name="T17"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42">
                    <a:moveTo>
                      <a:pt x="12" y="7"/>
                    </a:moveTo>
                    <a:lnTo>
                      <a:pt x="0" y="7"/>
                    </a:lnTo>
                    <a:lnTo>
                      <a:pt x="0" y="0"/>
                    </a:lnTo>
                    <a:lnTo>
                      <a:pt x="34" y="0"/>
                    </a:lnTo>
                    <a:lnTo>
                      <a:pt x="34" y="7"/>
                    </a:lnTo>
                    <a:lnTo>
                      <a:pt x="22" y="7"/>
                    </a:lnTo>
                    <a:lnTo>
                      <a:pt x="22" y="42"/>
                    </a:lnTo>
                    <a:lnTo>
                      <a:pt x="12" y="42"/>
                    </a:lnTo>
                    <a:lnTo>
                      <a:pt x="12" y="7"/>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89" name="Freeform 125"/>
              <p:cNvSpPr/>
              <p:nvPr/>
            </p:nvSpPr>
            <p:spPr bwMode="auto">
              <a:xfrm>
                <a:off x="9319093" y="5252485"/>
                <a:ext cx="131627" cy="141751"/>
              </a:xfrm>
              <a:custGeom>
                <a:avLst/>
                <a:gdLst>
                  <a:gd name="T0" fmla="*/ 16 w 39"/>
                  <a:gd name="T1" fmla="*/ 23 h 42"/>
                  <a:gd name="T2" fmla="*/ 0 w 39"/>
                  <a:gd name="T3" fmla="*/ 0 h 42"/>
                  <a:gd name="T4" fmla="*/ 9 w 39"/>
                  <a:gd name="T5" fmla="*/ 0 h 42"/>
                  <a:gd name="T6" fmla="*/ 18 w 39"/>
                  <a:gd name="T7" fmla="*/ 16 h 42"/>
                  <a:gd name="T8" fmla="*/ 30 w 39"/>
                  <a:gd name="T9" fmla="*/ 0 h 42"/>
                  <a:gd name="T10" fmla="*/ 39 w 39"/>
                  <a:gd name="T11" fmla="*/ 0 h 42"/>
                  <a:gd name="T12" fmla="*/ 23 w 39"/>
                  <a:gd name="T13" fmla="*/ 23 h 42"/>
                  <a:gd name="T14" fmla="*/ 23 w 39"/>
                  <a:gd name="T15" fmla="*/ 42 h 42"/>
                  <a:gd name="T16" fmla="*/ 16 w 39"/>
                  <a:gd name="T17" fmla="*/ 42 h 42"/>
                  <a:gd name="T18" fmla="*/ 16 w 39"/>
                  <a:gd name="T19"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42">
                    <a:moveTo>
                      <a:pt x="16" y="23"/>
                    </a:moveTo>
                    <a:lnTo>
                      <a:pt x="0" y="0"/>
                    </a:lnTo>
                    <a:lnTo>
                      <a:pt x="9" y="0"/>
                    </a:lnTo>
                    <a:lnTo>
                      <a:pt x="18" y="16"/>
                    </a:lnTo>
                    <a:lnTo>
                      <a:pt x="30" y="0"/>
                    </a:lnTo>
                    <a:lnTo>
                      <a:pt x="39" y="0"/>
                    </a:lnTo>
                    <a:lnTo>
                      <a:pt x="23" y="23"/>
                    </a:lnTo>
                    <a:lnTo>
                      <a:pt x="23" y="42"/>
                    </a:lnTo>
                    <a:lnTo>
                      <a:pt x="16" y="42"/>
                    </a:lnTo>
                    <a:lnTo>
                      <a:pt x="16" y="23"/>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90" name="Freeform 126"/>
              <p:cNvSpPr/>
              <p:nvPr/>
            </p:nvSpPr>
            <p:spPr bwMode="auto">
              <a:xfrm>
                <a:off x="5660559" y="4469477"/>
                <a:ext cx="567005" cy="573755"/>
              </a:xfrm>
              <a:custGeom>
                <a:avLst/>
                <a:gdLst>
                  <a:gd name="T0" fmla="*/ 1381 w 2800"/>
                  <a:gd name="T1" fmla="*/ 79 h 2832"/>
                  <a:gd name="T2" fmla="*/ 1302 w 2800"/>
                  <a:gd name="T3" fmla="*/ 512 h 2832"/>
                  <a:gd name="T4" fmla="*/ 1262 w 2800"/>
                  <a:gd name="T5" fmla="*/ 1534 h 2832"/>
                  <a:gd name="T6" fmla="*/ 1223 w 2800"/>
                  <a:gd name="T7" fmla="*/ 2203 h 2832"/>
                  <a:gd name="T8" fmla="*/ 40 w 2800"/>
                  <a:gd name="T9" fmla="*/ 2518 h 2832"/>
                  <a:gd name="T10" fmla="*/ 434 w 2800"/>
                  <a:gd name="T11" fmla="*/ 2832 h 2832"/>
                  <a:gd name="T12" fmla="*/ 1105 w 2800"/>
                  <a:gd name="T13" fmla="*/ 2557 h 2832"/>
                  <a:gd name="T14" fmla="*/ 2130 w 2800"/>
                  <a:gd name="T15" fmla="*/ 2400 h 2832"/>
                  <a:gd name="T16" fmla="*/ 2564 w 2800"/>
                  <a:gd name="T17" fmla="*/ 2596 h 2832"/>
                  <a:gd name="T18" fmla="*/ 2761 w 2800"/>
                  <a:gd name="T19" fmla="*/ 2282 h 2832"/>
                  <a:gd name="T20" fmla="*/ 2209 w 2800"/>
                  <a:gd name="T21" fmla="*/ 2046 h 2832"/>
                  <a:gd name="T22" fmla="*/ 1736 w 2800"/>
                  <a:gd name="T23" fmla="*/ 2124 h 2832"/>
                  <a:gd name="T24" fmla="*/ 1736 w 2800"/>
                  <a:gd name="T25" fmla="*/ 1495 h 2832"/>
                  <a:gd name="T26" fmla="*/ 2091 w 2800"/>
                  <a:gd name="T27" fmla="*/ 1377 h 2832"/>
                  <a:gd name="T28" fmla="*/ 2130 w 2800"/>
                  <a:gd name="T29" fmla="*/ 984 h 2832"/>
                  <a:gd name="T30" fmla="*/ 1815 w 2800"/>
                  <a:gd name="T31" fmla="*/ 944 h 2832"/>
                  <a:gd name="T32" fmla="*/ 1854 w 2800"/>
                  <a:gd name="T33" fmla="*/ 276 h 2832"/>
                  <a:gd name="T34" fmla="*/ 1381 w 2800"/>
                  <a:gd name="T35" fmla="*/ 79 h 2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00" h="2832">
                    <a:moveTo>
                      <a:pt x="1381" y="79"/>
                    </a:moveTo>
                    <a:cubicBezTo>
                      <a:pt x="1223" y="118"/>
                      <a:pt x="1223" y="354"/>
                      <a:pt x="1302" y="512"/>
                    </a:cubicBezTo>
                    <a:cubicBezTo>
                      <a:pt x="1341" y="787"/>
                      <a:pt x="1302" y="1102"/>
                      <a:pt x="1262" y="1534"/>
                    </a:cubicBezTo>
                    <a:cubicBezTo>
                      <a:pt x="1262" y="1770"/>
                      <a:pt x="1223" y="2164"/>
                      <a:pt x="1223" y="2203"/>
                    </a:cubicBezTo>
                    <a:cubicBezTo>
                      <a:pt x="789" y="2360"/>
                      <a:pt x="119" y="2360"/>
                      <a:pt x="40" y="2518"/>
                    </a:cubicBezTo>
                    <a:cubicBezTo>
                      <a:pt x="0" y="2714"/>
                      <a:pt x="355" y="2793"/>
                      <a:pt x="434" y="2832"/>
                    </a:cubicBezTo>
                    <a:cubicBezTo>
                      <a:pt x="553" y="2832"/>
                      <a:pt x="868" y="2675"/>
                      <a:pt x="1105" y="2557"/>
                    </a:cubicBezTo>
                    <a:cubicBezTo>
                      <a:pt x="1223" y="2518"/>
                      <a:pt x="1972" y="2360"/>
                      <a:pt x="2130" y="2400"/>
                    </a:cubicBezTo>
                    <a:cubicBezTo>
                      <a:pt x="2209" y="2596"/>
                      <a:pt x="2524" y="2596"/>
                      <a:pt x="2564" y="2596"/>
                    </a:cubicBezTo>
                    <a:cubicBezTo>
                      <a:pt x="2682" y="2596"/>
                      <a:pt x="2800" y="2282"/>
                      <a:pt x="2761" y="2282"/>
                    </a:cubicBezTo>
                    <a:cubicBezTo>
                      <a:pt x="2722" y="2124"/>
                      <a:pt x="2446" y="2046"/>
                      <a:pt x="2209" y="2046"/>
                    </a:cubicBezTo>
                    <a:cubicBezTo>
                      <a:pt x="2130" y="2046"/>
                      <a:pt x="2012" y="2164"/>
                      <a:pt x="1736" y="2124"/>
                    </a:cubicBezTo>
                    <a:cubicBezTo>
                      <a:pt x="1696" y="2006"/>
                      <a:pt x="1657" y="1731"/>
                      <a:pt x="1736" y="1495"/>
                    </a:cubicBezTo>
                    <a:cubicBezTo>
                      <a:pt x="1815" y="1338"/>
                      <a:pt x="2051" y="1416"/>
                      <a:pt x="2091" y="1377"/>
                    </a:cubicBezTo>
                    <a:cubicBezTo>
                      <a:pt x="2209" y="1259"/>
                      <a:pt x="2209" y="984"/>
                      <a:pt x="2130" y="984"/>
                    </a:cubicBezTo>
                    <a:cubicBezTo>
                      <a:pt x="2051" y="944"/>
                      <a:pt x="1972" y="905"/>
                      <a:pt x="1815" y="944"/>
                    </a:cubicBezTo>
                    <a:cubicBezTo>
                      <a:pt x="1815" y="826"/>
                      <a:pt x="1933" y="512"/>
                      <a:pt x="1854" y="276"/>
                    </a:cubicBezTo>
                    <a:cubicBezTo>
                      <a:pt x="1775" y="0"/>
                      <a:pt x="1460" y="0"/>
                      <a:pt x="1381" y="79"/>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91" name="Freeform 127"/>
              <p:cNvSpPr>
                <a:spLocks noEditPoints="1"/>
              </p:cNvSpPr>
              <p:nvPr/>
            </p:nvSpPr>
            <p:spPr bwMode="auto">
              <a:xfrm>
                <a:off x="6997071" y="4476228"/>
                <a:ext cx="587256" cy="577132"/>
              </a:xfrm>
              <a:custGeom>
                <a:avLst/>
                <a:gdLst>
                  <a:gd name="T0" fmla="*/ 1683 w 2896"/>
                  <a:gd name="T1" fmla="*/ 2492 h 2848"/>
                  <a:gd name="T2" fmla="*/ 1566 w 2896"/>
                  <a:gd name="T3" fmla="*/ 2018 h 2848"/>
                  <a:gd name="T4" fmla="*/ 1957 w 2896"/>
                  <a:gd name="T5" fmla="*/ 1860 h 2848"/>
                  <a:gd name="T6" fmla="*/ 1918 w 2896"/>
                  <a:gd name="T7" fmla="*/ 1464 h 2848"/>
                  <a:gd name="T8" fmla="*/ 1879 w 2896"/>
                  <a:gd name="T9" fmla="*/ 1148 h 2848"/>
                  <a:gd name="T10" fmla="*/ 2075 w 2896"/>
                  <a:gd name="T11" fmla="*/ 712 h 2848"/>
                  <a:gd name="T12" fmla="*/ 1879 w 2896"/>
                  <a:gd name="T13" fmla="*/ 198 h 2848"/>
                  <a:gd name="T14" fmla="*/ 1527 w 2896"/>
                  <a:gd name="T15" fmla="*/ 198 h 2848"/>
                  <a:gd name="T16" fmla="*/ 1135 w 2896"/>
                  <a:gd name="T17" fmla="*/ 475 h 2848"/>
                  <a:gd name="T18" fmla="*/ 1488 w 2896"/>
                  <a:gd name="T19" fmla="*/ 594 h 2848"/>
                  <a:gd name="T20" fmla="*/ 979 w 2896"/>
                  <a:gd name="T21" fmla="*/ 989 h 2848"/>
                  <a:gd name="T22" fmla="*/ 1370 w 2896"/>
                  <a:gd name="T23" fmla="*/ 1068 h 2848"/>
                  <a:gd name="T24" fmla="*/ 1370 w 2896"/>
                  <a:gd name="T25" fmla="*/ 1108 h 2848"/>
                  <a:gd name="T26" fmla="*/ 1214 w 2896"/>
                  <a:gd name="T27" fmla="*/ 1306 h 2848"/>
                  <a:gd name="T28" fmla="*/ 1096 w 2896"/>
                  <a:gd name="T29" fmla="*/ 1543 h 2848"/>
                  <a:gd name="T30" fmla="*/ 1370 w 2896"/>
                  <a:gd name="T31" fmla="*/ 1701 h 2848"/>
                  <a:gd name="T32" fmla="*/ 1448 w 2896"/>
                  <a:gd name="T33" fmla="*/ 1820 h 2848"/>
                  <a:gd name="T34" fmla="*/ 1331 w 2896"/>
                  <a:gd name="T35" fmla="*/ 1860 h 2848"/>
                  <a:gd name="T36" fmla="*/ 1057 w 2896"/>
                  <a:gd name="T37" fmla="*/ 2097 h 2848"/>
                  <a:gd name="T38" fmla="*/ 1370 w 2896"/>
                  <a:gd name="T39" fmla="*/ 2334 h 2848"/>
                  <a:gd name="T40" fmla="*/ 1370 w 2896"/>
                  <a:gd name="T41" fmla="*/ 2413 h 2848"/>
                  <a:gd name="T42" fmla="*/ 744 w 2896"/>
                  <a:gd name="T43" fmla="*/ 1978 h 2848"/>
                  <a:gd name="T44" fmla="*/ 666 w 2896"/>
                  <a:gd name="T45" fmla="*/ 1464 h 2848"/>
                  <a:gd name="T46" fmla="*/ 587 w 2896"/>
                  <a:gd name="T47" fmla="*/ 1148 h 2848"/>
                  <a:gd name="T48" fmla="*/ 627 w 2896"/>
                  <a:gd name="T49" fmla="*/ 752 h 2848"/>
                  <a:gd name="T50" fmla="*/ 431 w 2896"/>
                  <a:gd name="T51" fmla="*/ 989 h 2848"/>
                  <a:gd name="T52" fmla="*/ 470 w 2896"/>
                  <a:gd name="T53" fmla="*/ 1543 h 2848"/>
                  <a:gd name="T54" fmla="*/ 314 w 2896"/>
                  <a:gd name="T55" fmla="*/ 2057 h 2848"/>
                  <a:gd name="T56" fmla="*/ 392 w 2896"/>
                  <a:gd name="T57" fmla="*/ 2453 h 2848"/>
                  <a:gd name="T58" fmla="*/ 861 w 2896"/>
                  <a:gd name="T59" fmla="*/ 2453 h 2848"/>
                  <a:gd name="T60" fmla="*/ 1488 w 2896"/>
                  <a:gd name="T61" fmla="*/ 2651 h 2848"/>
                  <a:gd name="T62" fmla="*/ 1840 w 2896"/>
                  <a:gd name="T63" fmla="*/ 2809 h 2848"/>
                  <a:gd name="T64" fmla="*/ 2740 w 2896"/>
                  <a:gd name="T65" fmla="*/ 2572 h 2848"/>
                  <a:gd name="T66" fmla="*/ 1448 w 2896"/>
                  <a:gd name="T67" fmla="*/ 2057 h 2848"/>
                  <a:gd name="T68" fmla="*/ 1370 w 2896"/>
                  <a:gd name="T69" fmla="*/ 2176 h 2848"/>
                  <a:gd name="T70" fmla="*/ 1370 w 2896"/>
                  <a:gd name="T71" fmla="*/ 2018 h 2848"/>
                  <a:gd name="T72" fmla="*/ 1683 w 2896"/>
                  <a:gd name="T73" fmla="*/ 554 h 2848"/>
                  <a:gd name="T74" fmla="*/ 1801 w 2896"/>
                  <a:gd name="T75" fmla="*/ 594 h 2848"/>
                  <a:gd name="T76" fmla="*/ 1644 w 2896"/>
                  <a:gd name="T77" fmla="*/ 673 h 2848"/>
                  <a:gd name="T78" fmla="*/ 1683 w 2896"/>
                  <a:gd name="T79" fmla="*/ 871 h 2848"/>
                  <a:gd name="T80" fmla="*/ 1762 w 2896"/>
                  <a:gd name="T81" fmla="*/ 910 h 2848"/>
                  <a:gd name="T82" fmla="*/ 1683 w 2896"/>
                  <a:gd name="T83" fmla="*/ 950 h 2848"/>
                  <a:gd name="T84" fmla="*/ 1605 w 2896"/>
                  <a:gd name="T85" fmla="*/ 1622 h 2848"/>
                  <a:gd name="T86" fmla="*/ 1762 w 2896"/>
                  <a:gd name="T87" fmla="*/ 1543 h 2848"/>
                  <a:gd name="T88" fmla="*/ 1683 w 2896"/>
                  <a:gd name="T89" fmla="*/ 1741 h 2848"/>
                  <a:gd name="T90" fmla="*/ 1605 w 2896"/>
                  <a:gd name="T91" fmla="*/ 1622 h 2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96" h="2848">
                    <a:moveTo>
                      <a:pt x="2662" y="2374"/>
                    </a:moveTo>
                    <a:cubicBezTo>
                      <a:pt x="2349" y="2413"/>
                      <a:pt x="2114" y="2492"/>
                      <a:pt x="1683" y="2492"/>
                    </a:cubicBezTo>
                    <a:cubicBezTo>
                      <a:pt x="1644" y="2492"/>
                      <a:pt x="1644" y="2492"/>
                      <a:pt x="1644" y="2492"/>
                    </a:cubicBezTo>
                    <a:cubicBezTo>
                      <a:pt x="1566" y="2532"/>
                      <a:pt x="1566" y="2057"/>
                      <a:pt x="1566" y="2018"/>
                    </a:cubicBezTo>
                    <a:cubicBezTo>
                      <a:pt x="1566" y="1939"/>
                      <a:pt x="1605" y="1899"/>
                      <a:pt x="1683" y="1899"/>
                    </a:cubicBezTo>
                    <a:cubicBezTo>
                      <a:pt x="1762" y="1860"/>
                      <a:pt x="1879" y="1860"/>
                      <a:pt x="1957" y="1860"/>
                    </a:cubicBezTo>
                    <a:cubicBezTo>
                      <a:pt x="2035" y="1820"/>
                      <a:pt x="2075" y="1780"/>
                      <a:pt x="2035" y="1701"/>
                    </a:cubicBezTo>
                    <a:cubicBezTo>
                      <a:pt x="1996" y="1622"/>
                      <a:pt x="1957" y="1543"/>
                      <a:pt x="1918" y="1464"/>
                    </a:cubicBezTo>
                    <a:cubicBezTo>
                      <a:pt x="1879" y="1306"/>
                      <a:pt x="1840" y="1306"/>
                      <a:pt x="1762" y="1266"/>
                    </a:cubicBezTo>
                    <a:cubicBezTo>
                      <a:pt x="1722" y="1187"/>
                      <a:pt x="1801" y="1227"/>
                      <a:pt x="1879" y="1148"/>
                    </a:cubicBezTo>
                    <a:cubicBezTo>
                      <a:pt x="1918" y="989"/>
                      <a:pt x="1879" y="1029"/>
                      <a:pt x="1840" y="950"/>
                    </a:cubicBezTo>
                    <a:cubicBezTo>
                      <a:pt x="1801" y="910"/>
                      <a:pt x="1996" y="950"/>
                      <a:pt x="2075" y="712"/>
                    </a:cubicBezTo>
                    <a:cubicBezTo>
                      <a:pt x="2075" y="594"/>
                      <a:pt x="2075" y="475"/>
                      <a:pt x="2035" y="356"/>
                    </a:cubicBezTo>
                    <a:cubicBezTo>
                      <a:pt x="1957" y="277"/>
                      <a:pt x="1918" y="238"/>
                      <a:pt x="1879" y="198"/>
                    </a:cubicBezTo>
                    <a:cubicBezTo>
                      <a:pt x="1762" y="159"/>
                      <a:pt x="1801" y="40"/>
                      <a:pt x="1683" y="0"/>
                    </a:cubicBezTo>
                    <a:cubicBezTo>
                      <a:pt x="1566" y="0"/>
                      <a:pt x="1527" y="119"/>
                      <a:pt x="1527" y="198"/>
                    </a:cubicBezTo>
                    <a:cubicBezTo>
                      <a:pt x="1488" y="277"/>
                      <a:pt x="1448" y="277"/>
                      <a:pt x="1370" y="277"/>
                    </a:cubicBezTo>
                    <a:cubicBezTo>
                      <a:pt x="1292" y="277"/>
                      <a:pt x="1135" y="277"/>
                      <a:pt x="1135" y="475"/>
                    </a:cubicBezTo>
                    <a:cubicBezTo>
                      <a:pt x="1135" y="633"/>
                      <a:pt x="1292" y="633"/>
                      <a:pt x="1370" y="594"/>
                    </a:cubicBezTo>
                    <a:cubicBezTo>
                      <a:pt x="1448" y="594"/>
                      <a:pt x="1448" y="594"/>
                      <a:pt x="1488" y="594"/>
                    </a:cubicBezTo>
                    <a:cubicBezTo>
                      <a:pt x="1527" y="633"/>
                      <a:pt x="1488" y="712"/>
                      <a:pt x="1370" y="752"/>
                    </a:cubicBezTo>
                    <a:cubicBezTo>
                      <a:pt x="1214" y="831"/>
                      <a:pt x="1135" y="871"/>
                      <a:pt x="979" y="989"/>
                    </a:cubicBezTo>
                    <a:cubicBezTo>
                      <a:pt x="901" y="1029"/>
                      <a:pt x="940" y="1108"/>
                      <a:pt x="1018" y="1148"/>
                    </a:cubicBezTo>
                    <a:cubicBezTo>
                      <a:pt x="1135" y="1187"/>
                      <a:pt x="1292" y="1108"/>
                      <a:pt x="1370" y="1068"/>
                    </a:cubicBezTo>
                    <a:cubicBezTo>
                      <a:pt x="1370" y="1068"/>
                      <a:pt x="1370" y="1068"/>
                      <a:pt x="1370" y="1068"/>
                    </a:cubicBezTo>
                    <a:cubicBezTo>
                      <a:pt x="1409" y="1068"/>
                      <a:pt x="1409" y="1068"/>
                      <a:pt x="1370" y="1108"/>
                    </a:cubicBezTo>
                    <a:cubicBezTo>
                      <a:pt x="1370" y="1108"/>
                      <a:pt x="1331" y="1148"/>
                      <a:pt x="1292" y="1148"/>
                    </a:cubicBezTo>
                    <a:cubicBezTo>
                      <a:pt x="1214" y="1187"/>
                      <a:pt x="1175" y="1266"/>
                      <a:pt x="1214" y="1306"/>
                    </a:cubicBezTo>
                    <a:cubicBezTo>
                      <a:pt x="1409" y="1385"/>
                      <a:pt x="1448" y="1424"/>
                      <a:pt x="1292" y="1464"/>
                    </a:cubicBezTo>
                    <a:cubicBezTo>
                      <a:pt x="1214" y="1504"/>
                      <a:pt x="1175" y="1504"/>
                      <a:pt x="1096" y="1543"/>
                    </a:cubicBezTo>
                    <a:cubicBezTo>
                      <a:pt x="1057" y="1543"/>
                      <a:pt x="1096" y="1622"/>
                      <a:pt x="1175" y="1701"/>
                    </a:cubicBezTo>
                    <a:cubicBezTo>
                      <a:pt x="1253" y="1741"/>
                      <a:pt x="1331" y="1701"/>
                      <a:pt x="1370" y="1701"/>
                    </a:cubicBezTo>
                    <a:cubicBezTo>
                      <a:pt x="1409" y="1701"/>
                      <a:pt x="1409" y="1701"/>
                      <a:pt x="1409" y="1701"/>
                    </a:cubicBezTo>
                    <a:cubicBezTo>
                      <a:pt x="1448" y="1662"/>
                      <a:pt x="1448" y="1741"/>
                      <a:pt x="1448" y="1820"/>
                    </a:cubicBezTo>
                    <a:cubicBezTo>
                      <a:pt x="1409" y="1820"/>
                      <a:pt x="1409" y="1820"/>
                      <a:pt x="1370" y="1820"/>
                    </a:cubicBezTo>
                    <a:cubicBezTo>
                      <a:pt x="1370" y="1820"/>
                      <a:pt x="1370" y="1820"/>
                      <a:pt x="1331" y="1860"/>
                    </a:cubicBezTo>
                    <a:cubicBezTo>
                      <a:pt x="1018" y="1939"/>
                      <a:pt x="1018" y="1939"/>
                      <a:pt x="1018" y="1939"/>
                    </a:cubicBezTo>
                    <a:cubicBezTo>
                      <a:pt x="901" y="1939"/>
                      <a:pt x="861" y="1978"/>
                      <a:pt x="1057" y="2097"/>
                    </a:cubicBezTo>
                    <a:cubicBezTo>
                      <a:pt x="1135" y="2097"/>
                      <a:pt x="1175" y="2057"/>
                      <a:pt x="1253" y="2057"/>
                    </a:cubicBezTo>
                    <a:cubicBezTo>
                      <a:pt x="1331" y="2057"/>
                      <a:pt x="1331" y="2216"/>
                      <a:pt x="1370" y="2334"/>
                    </a:cubicBezTo>
                    <a:cubicBezTo>
                      <a:pt x="1409" y="2374"/>
                      <a:pt x="1409" y="2374"/>
                      <a:pt x="1409" y="2413"/>
                    </a:cubicBezTo>
                    <a:cubicBezTo>
                      <a:pt x="1409" y="2413"/>
                      <a:pt x="1409" y="2413"/>
                      <a:pt x="1370" y="2413"/>
                    </a:cubicBezTo>
                    <a:cubicBezTo>
                      <a:pt x="1292" y="2453"/>
                      <a:pt x="940" y="2295"/>
                      <a:pt x="744" y="2216"/>
                    </a:cubicBezTo>
                    <a:cubicBezTo>
                      <a:pt x="666" y="2136"/>
                      <a:pt x="744" y="2216"/>
                      <a:pt x="744" y="1978"/>
                    </a:cubicBezTo>
                    <a:cubicBezTo>
                      <a:pt x="744" y="1899"/>
                      <a:pt x="744" y="1860"/>
                      <a:pt x="744" y="1820"/>
                    </a:cubicBezTo>
                    <a:cubicBezTo>
                      <a:pt x="705" y="1701"/>
                      <a:pt x="666" y="1504"/>
                      <a:pt x="666" y="1464"/>
                    </a:cubicBezTo>
                    <a:cubicBezTo>
                      <a:pt x="666" y="1424"/>
                      <a:pt x="627" y="1385"/>
                      <a:pt x="548" y="1306"/>
                    </a:cubicBezTo>
                    <a:cubicBezTo>
                      <a:pt x="509" y="1227"/>
                      <a:pt x="509" y="1187"/>
                      <a:pt x="587" y="1148"/>
                    </a:cubicBezTo>
                    <a:cubicBezTo>
                      <a:pt x="705" y="1108"/>
                      <a:pt x="822" y="1108"/>
                      <a:pt x="822" y="950"/>
                    </a:cubicBezTo>
                    <a:cubicBezTo>
                      <a:pt x="861" y="871"/>
                      <a:pt x="705" y="752"/>
                      <a:pt x="627" y="752"/>
                    </a:cubicBezTo>
                    <a:cubicBezTo>
                      <a:pt x="548" y="712"/>
                      <a:pt x="470" y="752"/>
                      <a:pt x="392" y="792"/>
                    </a:cubicBezTo>
                    <a:cubicBezTo>
                      <a:pt x="314" y="871"/>
                      <a:pt x="392" y="989"/>
                      <a:pt x="431" y="989"/>
                    </a:cubicBezTo>
                    <a:cubicBezTo>
                      <a:pt x="548" y="1029"/>
                      <a:pt x="431" y="1148"/>
                      <a:pt x="392" y="1227"/>
                    </a:cubicBezTo>
                    <a:cubicBezTo>
                      <a:pt x="314" y="1345"/>
                      <a:pt x="353" y="1424"/>
                      <a:pt x="470" y="1543"/>
                    </a:cubicBezTo>
                    <a:cubicBezTo>
                      <a:pt x="548" y="1780"/>
                      <a:pt x="587" y="1939"/>
                      <a:pt x="548" y="2057"/>
                    </a:cubicBezTo>
                    <a:cubicBezTo>
                      <a:pt x="548" y="2097"/>
                      <a:pt x="431" y="2097"/>
                      <a:pt x="314" y="2057"/>
                    </a:cubicBezTo>
                    <a:cubicBezTo>
                      <a:pt x="118" y="2018"/>
                      <a:pt x="0" y="2136"/>
                      <a:pt x="118" y="2255"/>
                    </a:cubicBezTo>
                    <a:cubicBezTo>
                      <a:pt x="196" y="2295"/>
                      <a:pt x="274" y="2374"/>
                      <a:pt x="392" y="2453"/>
                    </a:cubicBezTo>
                    <a:cubicBezTo>
                      <a:pt x="470" y="2492"/>
                      <a:pt x="470" y="2572"/>
                      <a:pt x="548" y="2413"/>
                    </a:cubicBezTo>
                    <a:cubicBezTo>
                      <a:pt x="705" y="2374"/>
                      <a:pt x="744" y="2413"/>
                      <a:pt x="861" y="2453"/>
                    </a:cubicBezTo>
                    <a:cubicBezTo>
                      <a:pt x="1057" y="2492"/>
                      <a:pt x="1214" y="2532"/>
                      <a:pt x="1370" y="2611"/>
                    </a:cubicBezTo>
                    <a:cubicBezTo>
                      <a:pt x="1409" y="2611"/>
                      <a:pt x="1448" y="2611"/>
                      <a:pt x="1488" y="2651"/>
                    </a:cubicBezTo>
                    <a:cubicBezTo>
                      <a:pt x="1527" y="2651"/>
                      <a:pt x="1605" y="2690"/>
                      <a:pt x="1683" y="2730"/>
                    </a:cubicBezTo>
                    <a:cubicBezTo>
                      <a:pt x="1722" y="2769"/>
                      <a:pt x="1801" y="2769"/>
                      <a:pt x="1840" y="2809"/>
                    </a:cubicBezTo>
                    <a:cubicBezTo>
                      <a:pt x="1957" y="2848"/>
                      <a:pt x="2231" y="2809"/>
                      <a:pt x="2349" y="2769"/>
                    </a:cubicBezTo>
                    <a:cubicBezTo>
                      <a:pt x="2466" y="2730"/>
                      <a:pt x="2623" y="2651"/>
                      <a:pt x="2740" y="2572"/>
                    </a:cubicBezTo>
                    <a:cubicBezTo>
                      <a:pt x="2818" y="2492"/>
                      <a:pt x="2896" y="2374"/>
                      <a:pt x="2662" y="2374"/>
                    </a:cubicBezTo>
                    <a:moveTo>
                      <a:pt x="1448" y="2057"/>
                    </a:moveTo>
                    <a:cubicBezTo>
                      <a:pt x="1448" y="2097"/>
                      <a:pt x="1448" y="2097"/>
                      <a:pt x="1448" y="2097"/>
                    </a:cubicBezTo>
                    <a:cubicBezTo>
                      <a:pt x="1448" y="2216"/>
                      <a:pt x="1409" y="2216"/>
                      <a:pt x="1370" y="2176"/>
                    </a:cubicBezTo>
                    <a:cubicBezTo>
                      <a:pt x="1370" y="2136"/>
                      <a:pt x="1331" y="2097"/>
                      <a:pt x="1331" y="2057"/>
                    </a:cubicBezTo>
                    <a:cubicBezTo>
                      <a:pt x="1331" y="2018"/>
                      <a:pt x="1370" y="2018"/>
                      <a:pt x="1370" y="2018"/>
                    </a:cubicBezTo>
                    <a:cubicBezTo>
                      <a:pt x="1409" y="1978"/>
                      <a:pt x="1448" y="2018"/>
                      <a:pt x="1448" y="2057"/>
                    </a:cubicBezTo>
                    <a:moveTo>
                      <a:pt x="1683" y="554"/>
                    </a:moveTo>
                    <a:cubicBezTo>
                      <a:pt x="1762" y="475"/>
                      <a:pt x="1879" y="436"/>
                      <a:pt x="1801" y="594"/>
                    </a:cubicBezTo>
                    <a:cubicBezTo>
                      <a:pt x="1801" y="594"/>
                      <a:pt x="1801" y="594"/>
                      <a:pt x="1801" y="594"/>
                    </a:cubicBezTo>
                    <a:cubicBezTo>
                      <a:pt x="1762" y="633"/>
                      <a:pt x="1722" y="633"/>
                      <a:pt x="1683" y="673"/>
                    </a:cubicBezTo>
                    <a:cubicBezTo>
                      <a:pt x="1683" y="673"/>
                      <a:pt x="1644" y="673"/>
                      <a:pt x="1644" y="673"/>
                    </a:cubicBezTo>
                    <a:cubicBezTo>
                      <a:pt x="1644" y="633"/>
                      <a:pt x="1644" y="594"/>
                      <a:pt x="1683" y="554"/>
                    </a:cubicBezTo>
                    <a:moveTo>
                      <a:pt x="1683" y="871"/>
                    </a:moveTo>
                    <a:cubicBezTo>
                      <a:pt x="1683" y="871"/>
                      <a:pt x="1722" y="871"/>
                      <a:pt x="1722" y="871"/>
                    </a:cubicBezTo>
                    <a:cubicBezTo>
                      <a:pt x="1762" y="871"/>
                      <a:pt x="1801" y="871"/>
                      <a:pt x="1762" y="910"/>
                    </a:cubicBezTo>
                    <a:cubicBezTo>
                      <a:pt x="1722" y="950"/>
                      <a:pt x="1722" y="950"/>
                      <a:pt x="1722" y="950"/>
                    </a:cubicBezTo>
                    <a:cubicBezTo>
                      <a:pt x="1722" y="950"/>
                      <a:pt x="1683" y="950"/>
                      <a:pt x="1683" y="950"/>
                    </a:cubicBezTo>
                    <a:cubicBezTo>
                      <a:pt x="1370" y="1108"/>
                      <a:pt x="1566" y="910"/>
                      <a:pt x="1683" y="871"/>
                    </a:cubicBezTo>
                    <a:moveTo>
                      <a:pt x="1605" y="1622"/>
                    </a:moveTo>
                    <a:cubicBezTo>
                      <a:pt x="1605" y="1622"/>
                      <a:pt x="1644" y="1583"/>
                      <a:pt x="1683" y="1583"/>
                    </a:cubicBezTo>
                    <a:cubicBezTo>
                      <a:pt x="1722" y="1583"/>
                      <a:pt x="1762" y="1543"/>
                      <a:pt x="1762" y="1543"/>
                    </a:cubicBezTo>
                    <a:cubicBezTo>
                      <a:pt x="1840" y="1543"/>
                      <a:pt x="1840" y="1662"/>
                      <a:pt x="1801" y="1701"/>
                    </a:cubicBezTo>
                    <a:cubicBezTo>
                      <a:pt x="1683" y="1741"/>
                      <a:pt x="1683" y="1741"/>
                      <a:pt x="1683" y="1741"/>
                    </a:cubicBezTo>
                    <a:cubicBezTo>
                      <a:pt x="1605" y="1741"/>
                      <a:pt x="1605" y="1741"/>
                      <a:pt x="1605" y="1741"/>
                    </a:cubicBezTo>
                    <a:cubicBezTo>
                      <a:pt x="1566" y="1780"/>
                      <a:pt x="1527" y="1701"/>
                      <a:pt x="1605" y="1622"/>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92" name="Freeform 128"/>
              <p:cNvSpPr/>
              <p:nvPr/>
            </p:nvSpPr>
            <p:spPr bwMode="auto">
              <a:xfrm>
                <a:off x="6305189" y="4675353"/>
                <a:ext cx="131627" cy="303753"/>
              </a:xfrm>
              <a:custGeom>
                <a:avLst/>
                <a:gdLst>
                  <a:gd name="T0" fmla="*/ 320 w 640"/>
                  <a:gd name="T1" fmla="*/ 40 h 1488"/>
                  <a:gd name="T2" fmla="*/ 600 w 640"/>
                  <a:gd name="T3" fmla="*/ 470 h 1488"/>
                  <a:gd name="T4" fmla="*/ 480 w 640"/>
                  <a:gd name="T5" fmla="*/ 862 h 1488"/>
                  <a:gd name="T6" fmla="*/ 640 w 640"/>
                  <a:gd name="T7" fmla="*/ 1293 h 1488"/>
                  <a:gd name="T8" fmla="*/ 160 w 640"/>
                  <a:gd name="T9" fmla="*/ 1410 h 1488"/>
                  <a:gd name="T10" fmla="*/ 160 w 640"/>
                  <a:gd name="T11" fmla="*/ 901 h 1488"/>
                  <a:gd name="T12" fmla="*/ 160 w 640"/>
                  <a:gd name="T13" fmla="*/ 666 h 1488"/>
                  <a:gd name="T14" fmla="*/ 120 w 640"/>
                  <a:gd name="T15" fmla="*/ 392 h 1488"/>
                  <a:gd name="T16" fmla="*/ 320 w 640"/>
                  <a:gd name="T17" fmla="*/ 40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1488">
                    <a:moveTo>
                      <a:pt x="320" y="40"/>
                    </a:moveTo>
                    <a:cubicBezTo>
                      <a:pt x="400" y="40"/>
                      <a:pt x="520" y="275"/>
                      <a:pt x="600" y="470"/>
                    </a:cubicBezTo>
                    <a:cubicBezTo>
                      <a:pt x="600" y="588"/>
                      <a:pt x="520" y="705"/>
                      <a:pt x="480" y="862"/>
                    </a:cubicBezTo>
                    <a:cubicBezTo>
                      <a:pt x="440" y="940"/>
                      <a:pt x="600" y="1175"/>
                      <a:pt x="640" y="1293"/>
                    </a:cubicBezTo>
                    <a:cubicBezTo>
                      <a:pt x="600" y="1371"/>
                      <a:pt x="360" y="1488"/>
                      <a:pt x="160" y="1410"/>
                    </a:cubicBezTo>
                    <a:cubicBezTo>
                      <a:pt x="80" y="1371"/>
                      <a:pt x="0" y="1136"/>
                      <a:pt x="160" y="901"/>
                    </a:cubicBezTo>
                    <a:cubicBezTo>
                      <a:pt x="160" y="823"/>
                      <a:pt x="160" y="744"/>
                      <a:pt x="160" y="666"/>
                    </a:cubicBezTo>
                    <a:cubicBezTo>
                      <a:pt x="120" y="588"/>
                      <a:pt x="120" y="431"/>
                      <a:pt x="120" y="392"/>
                    </a:cubicBezTo>
                    <a:cubicBezTo>
                      <a:pt x="160" y="196"/>
                      <a:pt x="280" y="0"/>
                      <a:pt x="320" y="40"/>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93" name="Freeform 129"/>
              <p:cNvSpPr/>
              <p:nvPr/>
            </p:nvSpPr>
            <p:spPr bwMode="auto">
              <a:xfrm>
                <a:off x="6406440" y="4509978"/>
                <a:ext cx="94501" cy="94501"/>
              </a:xfrm>
              <a:custGeom>
                <a:avLst/>
                <a:gdLst>
                  <a:gd name="T0" fmla="*/ 155 w 464"/>
                  <a:gd name="T1" fmla="*/ 39 h 464"/>
                  <a:gd name="T2" fmla="*/ 39 w 464"/>
                  <a:gd name="T3" fmla="*/ 78 h 464"/>
                  <a:gd name="T4" fmla="*/ 0 w 464"/>
                  <a:gd name="T5" fmla="*/ 348 h 464"/>
                  <a:gd name="T6" fmla="*/ 155 w 464"/>
                  <a:gd name="T7" fmla="*/ 464 h 464"/>
                  <a:gd name="T8" fmla="*/ 387 w 464"/>
                  <a:gd name="T9" fmla="*/ 426 h 464"/>
                  <a:gd name="T10" fmla="*/ 464 w 464"/>
                  <a:gd name="T11" fmla="*/ 232 h 464"/>
                  <a:gd name="T12" fmla="*/ 155 w 464"/>
                  <a:gd name="T13" fmla="*/ 39 h 464"/>
                </a:gdLst>
                <a:ahLst/>
                <a:cxnLst>
                  <a:cxn ang="0">
                    <a:pos x="T0" y="T1"/>
                  </a:cxn>
                  <a:cxn ang="0">
                    <a:pos x="T2" y="T3"/>
                  </a:cxn>
                  <a:cxn ang="0">
                    <a:pos x="T4" y="T5"/>
                  </a:cxn>
                  <a:cxn ang="0">
                    <a:pos x="T6" y="T7"/>
                  </a:cxn>
                  <a:cxn ang="0">
                    <a:pos x="T8" y="T9"/>
                  </a:cxn>
                  <a:cxn ang="0">
                    <a:pos x="T10" y="T11"/>
                  </a:cxn>
                  <a:cxn ang="0">
                    <a:pos x="T12" y="T13"/>
                  </a:cxn>
                </a:cxnLst>
                <a:rect l="0" t="0" r="r" b="b"/>
                <a:pathLst>
                  <a:path w="464" h="464">
                    <a:moveTo>
                      <a:pt x="155" y="39"/>
                    </a:moveTo>
                    <a:cubicBezTo>
                      <a:pt x="78" y="0"/>
                      <a:pt x="78" y="39"/>
                      <a:pt x="39" y="78"/>
                    </a:cubicBezTo>
                    <a:cubicBezTo>
                      <a:pt x="0" y="155"/>
                      <a:pt x="0" y="271"/>
                      <a:pt x="0" y="348"/>
                    </a:cubicBezTo>
                    <a:cubicBezTo>
                      <a:pt x="78" y="426"/>
                      <a:pt x="116" y="426"/>
                      <a:pt x="155" y="464"/>
                    </a:cubicBezTo>
                    <a:cubicBezTo>
                      <a:pt x="271" y="464"/>
                      <a:pt x="310" y="464"/>
                      <a:pt x="387" y="426"/>
                    </a:cubicBezTo>
                    <a:cubicBezTo>
                      <a:pt x="426" y="387"/>
                      <a:pt x="464" y="310"/>
                      <a:pt x="464" y="232"/>
                    </a:cubicBezTo>
                    <a:cubicBezTo>
                      <a:pt x="464" y="232"/>
                      <a:pt x="271" y="78"/>
                      <a:pt x="155" y="39"/>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94" name="Freeform 130"/>
              <p:cNvSpPr>
                <a:spLocks noEditPoints="1"/>
              </p:cNvSpPr>
              <p:nvPr/>
            </p:nvSpPr>
            <p:spPr bwMode="auto">
              <a:xfrm>
                <a:off x="6450316" y="4496478"/>
                <a:ext cx="465754" cy="506255"/>
              </a:xfrm>
              <a:custGeom>
                <a:avLst/>
                <a:gdLst>
                  <a:gd name="T0" fmla="*/ 1539 w 2288"/>
                  <a:gd name="T1" fmla="*/ 872 h 2496"/>
                  <a:gd name="T2" fmla="*/ 1539 w 2288"/>
                  <a:gd name="T3" fmla="*/ 753 h 2496"/>
                  <a:gd name="T4" fmla="*/ 1539 w 2288"/>
                  <a:gd name="T5" fmla="*/ 278 h 2496"/>
                  <a:gd name="T6" fmla="*/ 1144 w 2288"/>
                  <a:gd name="T7" fmla="*/ 436 h 2496"/>
                  <a:gd name="T8" fmla="*/ 987 w 2288"/>
                  <a:gd name="T9" fmla="*/ 476 h 2496"/>
                  <a:gd name="T10" fmla="*/ 987 w 2288"/>
                  <a:gd name="T11" fmla="*/ 199 h 2496"/>
                  <a:gd name="T12" fmla="*/ 829 w 2288"/>
                  <a:gd name="T13" fmla="*/ 0 h 2496"/>
                  <a:gd name="T14" fmla="*/ 671 w 2288"/>
                  <a:gd name="T15" fmla="*/ 516 h 2496"/>
                  <a:gd name="T16" fmla="*/ 908 w 2288"/>
                  <a:gd name="T17" fmla="*/ 714 h 2496"/>
                  <a:gd name="T18" fmla="*/ 1144 w 2288"/>
                  <a:gd name="T19" fmla="*/ 634 h 2496"/>
                  <a:gd name="T20" fmla="*/ 1144 w 2288"/>
                  <a:gd name="T21" fmla="*/ 793 h 2496"/>
                  <a:gd name="T22" fmla="*/ 829 w 2288"/>
                  <a:gd name="T23" fmla="*/ 1308 h 2496"/>
                  <a:gd name="T24" fmla="*/ 0 w 2288"/>
                  <a:gd name="T25" fmla="*/ 1744 h 2496"/>
                  <a:gd name="T26" fmla="*/ 553 w 2288"/>
                  <a:gd name="T27" fmla="*/ 2457 h 2496"/>
                  <a:gd name="T28" fmla="*/ 829 w 2288"/>
                  <a:gd name="T29" fmla="*/ 2496 h 2496"/>
                  <a:gd name="T30" fmla="*/ 987 w 2288"/>
                  <a:gd name="T31" fmla="*/ 2496 h 2496"/>
                  <a:gd name="T32" fmla="*/ 1263 w 2288"/>
                  <a:gd name="T33" fmla="*/ 2496 h 2496"/>
                  <a:gd name="T34" fmla="*/ 1815 w 2288"/>
                  <a:gd name="T35" fmla="*/ 1823 h 2496"/>
                  <a:gd name="T36" fmla="*/ 2288 w 2288"/>
                  <a:gd name="T37" fmla="*/ 1744 h 2496"/>
                  <a:gd name="T38" fmla="*/ 1973 w 2288"/>
                  <a:gd name="T39" fmla="*/ 1506 h 2496"/>
                  <a:gd name="T40" fmla="*/ 1263 w 2288"/>
                  <a:gd name="T41" fmla="*/ 1031 h 2496"/>
                  <a:gd name="T42" fmla="*/ 1105 w 2288"/>
                  <a:gd name="T43" fmla="*/ 1585 h 2496"/>
                  <a:gd name="T44" fmla="*/ 1144 w 2288"/>
                  <a:gd name="T45" fmla="*/ 1189 h 2496"/>
                  <a:gd name="T46" fmla="*/ 711 w 2288"/>
                  <a:gd name="T47" fmla="*/ 2140 h 2496"/>
                  <a:gd name="T48" fmla="*/ 829 w 2288"/>
                  <a:gd name="T49" fmla="*/ 1942 h 2496"/>
                  <a:gd name="T50" fmla="*/ 987 w 2288"/>
                  <a:gd name="T51" fmla="*/ 1902 h 2496"/>
                  <a:gd name="T52" fmla="*/ 947 w 2288"/>
                  <a:gd name="T53" fmla="*/ 1981 h 2496"/>
                  <a:gd name="T54" fmla="*/ 829 w 2288"/>
                  <a:gd name="T55" fmla="*/ 2219 h 2496"/>
                  <a:gd name="T56" fmla="*/ 1105 w 2288"/>
                  <a:gd name="T57" fmla="*/ 2378 h 2496"/>
                  <a:gd name="T58" fmla="*/ 987 w 2288"/>
                  <a:gd name="T59" fmla="*/ 2378 h 2496"/>
                  <a:gd name="T60" fmla="*/ 987 w 2288"/>
                  <a:gd name="T61" fmla="*/ 2298 h 2496"/>
                  <a:gd name="T62" fmla="*/ 1144 w 2288"/>
                  <a:gd name="T63" fmla="*/ 2298 h 2496"/>
                  <a:gd name="T64" fmla="*/ 1144 w 2288"/>
                  <a:gd name="T65" fmla="*/ 2378 h 2496"/>
                  <a:gd name="T66" fmla="*/ 1421 w 2288"/>
                  <a:gd name="T67" fmla="*/ 2259 h 2496"/>
                  <a:gd name="T68" fmla="*/ 1144 w 2288"/>
                  <a:gd name="T69" fmla="*/ 2219 h 2496"/>
                  <a:gd name="T70" fmla="*/ 1144 w 2288"/>
                  <a:gd name="T71" fmla="*/ 1981 h 2496"/>
                  <a:gd name="T72" fmla="*/ 1539 w 2288"/>
                  <a:gd name="T73" fmla="*/ 1823 h 2496"/>
                  <a:gd name="T74" fmla="*/ 1539 w 2288"/>
                  <a:gd name="T75" fmla="*/ 2061 h 2496"/>
                  <a:gd name="T76" fmla="*/ 1539 w 2288"/>
                  <a:gd name="T77" fmla="*/ 1585 h 2496"/>
                  <a:gd name="T78" fmla="*/ 1539 w 2288"/>
                  <a:gd name="T79" fmla="*/ 1149 h 2496"/>
                  <a:gd name="T80" fmla="*/ 1578 w 2288"/>
                  <a:gd name="T81" fmla="*/ 1070 h 2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88" h="2496">
                    <a:moveTo>
                      <a:pt x="1973" y="1506"/>
                    </a:moveTo>
                    <a:cubicBezTo>
                      <a:pt x="2052" y="1031"/>
                      <a:pt x="1815" y="912"/>
                      <a:pt x="1539" y="872"/>
                    </a:cubicBezTo>
                    <a:cubicBezTo>
                      <a:pt x="1500" y="832"/>
                      <a:pt x="1460" y="832"/>
                      <a:pt x="1421" y="832"/>
                    </a:cubicBezTo>
                    <a:cubicBezTo>
                      <a:pt x="1460" y="793"/>
                      <a:pt x="1500" y="753"/>
                      <a:pt x="1539" y="753"/>
                    </a:cubicBezTo>
                    <a:cubicBezTo>
                      <a:pt x="1578" y="674"/>
                      <a:pt x="1657" y="595"/>
                      <a:pt x="1736" y="476"/>
                    </a:cubicBezTo>
                    <a:cubicBezTo>
                      <a:pt x="1815" y="397"/>
                      <a:pt x="1736" y="199"/>
                      <a:pt x="1539" y="278"/>
                    </a:cubicBezTo>
                    <a:cubicBezTo>
                      <a:pt x="1500" y="278"/>
                      <a:pt x="1500" y="278"/>
                      <a:pt x="1500" y="278"/>
                    </a:cubicBezTo>
                    <a:cubicBezTo>
                      <a:pt x="1342" y="357"/>
                      <a:pt x="1263" y="397"/>
                      <a:pt x="1144" y="436"/>
                    </a:cubicBezTo>
                    <a:cubicBezTo>
                      <a:pt x="1105" y="436"/>
                      <a:pt x="1066" y="436"/>
                      <a:pt x="1026" y="436"/>
                    </a:cubicBezTo>
                    <a:cubicBezTo>
                      <a:pt x="987" y="476"/>
                      <a:pt x="987" y="476"/>
                      <a:pt x="987" y="476"/>
                    </a:cubicBezTo>
                    <a:cubicBezTo>
                      <a:pt x="829" y="476"/>
                      <a:pt x="908" y="357"/>
                      <a:pt x="987" y="238"/>
                    </a:cubicBezTo>
                    <a:cubicBezTo>
                      <a:pt x="987" y="238"/>
                      <a:pt x="987" y="199"/>
                      <a:pt x="987" y="199"/>
                    </a:cubicBezTo>
                    <a:cubicBezTo>
                      <a:pt x="987" y="159"/>
                      <a:pt x="987" y="119"/>
                      <a:pt x="987" y="80"/>
                    </a:cubicBezTo>
                    <a:cubicBezTo>
                      <a:pt x="947" y="40"/>
                      <a:pt x="908" y="0"/>
                      <a:pt x="829" y="0"/>
                    </a:cubicBezTo>
                    <a:cubicBezTo>
                      <a:pt x="829" y="0"/>
                      <a:pt x="829" y="0"/>
                      <a:pt x="829" y="0"/>
                    </a:cubicBezTo>
                    <a:cubicBezTo>
                      <a:pt x="671" y="40"/>
                      <a:pt x="789" y="80"/>
                      <a:pt x="671" y="516"/>
                    </a:cubicBezTo>
                    <a:cubicBezTo>
                      <a:pt x="671" y="595"/>
                      <a:pt x="750" y="674"/>
                      <a:pt x="829" y="714"/>
                    </a:cubicBezTo>
                    <a:cubicBezTo>
                      <a:pt x="829" y="714"/>
                      <a:pt x="868" y="714"/>
                      <a:pt x="908" y="714"/>
                    </a:cubicBezTo>
                    <a:cubicBezTo>
                      <a:pt x="987" y="674"/>
                      <a:pt x="987" y="674"/>
                      <a:pt x="987" y="674"/>
                    </a:cubicBezTo>
                    <a:cubicBezTo>
                      <a:pt x="1144" y="634"/>
                      <a:pt x="1144" y="634"/>
                      <a:pt x="1144" y="634"/>
                    </a:cubicBezTo>
                    <a:cubicBezTo>
                      <a:pt x="1302" y="555"/>
                      <a:pt x="1302" y="555"/>
                      <a:pt x="1302" y="555"/>
                    </a:cubicBezTo>
                    <a:cubicBezTo>
                      <a:pt x="1223" y="634"/>
                      <a:pt x="1184" y="714"/>
                      <a:pt x="1144" y="793"/>
                    </a:cubicBezTo>
                    <a:cubicBezTo>
                      <a:pt x="1066" y="912"/>
                      <a:pt x="1026" y="991"/>
                      <a:pt x="987" y="1070"/>
                    </a:cubicBezTo>
                    <a:cubicBezTo>
                      <a:pt x="908" y="1149"/>
                      <a:pt x="868" y="1229"/>
                      <a:pt x="829" y="1308"/>
                    </a:cubicBezTo>
                    <a:cubicBezTo>
                      <a:pt x="789" y="1387"/>
                      <a:pt x="711" y="1506"/>
                      <a:pt x="671" y="1585"/>
                    </a:cubicBezTo>
                    <a:cubicBezTo>
                      <a:pt x="474" y="1744"/>
                      <a:pt x="119" y="1585"/>
                      <a:pt x="0" y="1744"/>
                    </a:cubicBezTo>
                    <a:cubicBezTo>
                      <a:pt x="40" y="1942"/>
                      <a:pt x="316" y="1981"/>
                      <a:pt x="434" y="1981"/>
                    </a:cubicBezTo>
                    <a:cubicBezTo>
                      <a:pt x="356" y="2100"/>
                      <a:pt x="277" y="2457"/>
                      <a:pt x="553" y="2457"/>
                    </a:cubicBezTo>
                    <a:cubicBezTo>
                      <a:pt x="592" y="2457"/>
                      <a:pt x="632" y="2457"/>
                      <a:pt x="711" y="2457"/>
                    </a:cubicBezTo>
                    <a:cubicBezTo>
                      <a:pt x="750" y="2496"/>
                      <a:pt x="789" y="2496"/>
                      <a:pt x="829" y="2496"/>
                    </a:cubicBezTo>
                    <a:cubicBezTo>
                      <a:pt x="829" y="2496"/>
                      <a:pt x="868" y="2496"/>
                      <a:pt x="868" y="2496"/>
                    </a:cubicBezTo>
                    <a:cubicBezTo>
                      <a:pt x="908" y="2496"/>
                      <a:pt x="947" y="2496"/>
                      <a:pt x="987" y="2496"/>
                    </a:cubicBezTo>
                    <a:cubicBezTo>
                      <a:pt x="1026" y="2496"/>
                      <a:pt x="1066" y="2496"/>
                      <a:pt x="1144" y="2496"/>
                    </a:cubicBezTo>
                    <a:cubicBezTo>
                      <a:pt x="1184" y="2496"/>
                      <a:pt x="1223" y="2496"/>
                      <a:pt x="1263" y="2496"/>
                    </a:cubicBezTo>
                    <a:cubicBezTo>
                      <a:pt x="1381" y="2457"/>
                      <a:pt x="1460" y="2417"/>
                      <a:pt x="1539" y="2378"/>
                    </a:cubicBezTo>
                    <a:cubicBezTo>
                      <a:pt x="1657" y="2219"/>
                      <a:pt x="1736" y="2021"/>
                      <a:pt x="1815" y="1823"/>
                    </a:cubicBezTo>
                    <a:cubicBezTo>
                      <a:pt x="1894" y="1863"/>
                      <a:pt x="1973" y="1863"/>
                      <a:pt x="2052" y="1902"/>
                    </a:cubicBezTo>
                    <a:cubicBezTo>
                      <a:pt x="2210" y="1863"/>
                      <a:pt x="2288" y="1823"/>
                      <a:pt x="2288" y="1744"/>
                    </a:cubicBezTo>
                    <a:cubicBezTo>
                      <a:pt x="2288" y="1664"/>
                      <a:pt x="2288" y="1664"/>
                      <a:pt x="2288" y="1664"/>
                    </a:cubicBezTo>
                    <a:cubicBezTo>
                      <a:pt x="2249" y="1585"/>
                      <a:pt x="2170" y="1506"/>
                      <a:pt x="1973" y="1506"/>
                    </a:cubicBezTo>
                    <a:moveTo>
                      <a:pt x="1144" y="1189"/>
                    </a:moveTo>
                    <a:cubicBezTo>
                      <a:pt x="1184" y="1070"/>
                      <a:pt x="1263" y="991"/>
                      <a:pt x="1263" y="1031"/>
                    </a:cubicBezTo>
                    <a:cubicBezTo>
                      <a:pt x="1302" y="1110"/>
                      <a:pt x="1223" y="1308"/>
                      <a:pt x="1144" y="1546"/>
                    </a:cubicBezTo>
                    <a:cubicBezTo>
                      <a:pt x="1105" y="1546"/>
                      <a:pt x="1105" y="1546"/>
                      <a:pt x="1105" y="1585"/>
                    </a:cubicBezTo>
                    <a:cubicBezTo>
                      <a:pt x="1105" y="1585"/>
                      <a:pt x="1026" y="1625"/>
                      <a:pt x="987" y="1585"/>
                    </a:cubicBezTo>
                    <a:cubicBezTo>
                      <a:pt x="947" y="1546"/>
                      <a:pt x="1026" y="1348"/>
                      <a:pt x="1144" y="1189"/>
                    </a:cubicBezTo>
                    <a:moveTo>
                      <a:pt x="829" y="2219"/>
                    </a:moveTo>
                    <a:cubicBezTo>
                      <a:pt x="750" y="2259"/>
                      <a:pt x="632" y="2219"/>
                      <a:pt x="711" y="2140"/>
                    </a:cubicBezTo>
                    <a:cubicBezTo>
                      <a:pt x="711" y="2140"/>
                      <a:pt x="750" y="2061"/>
                      <a:pt x="789" y="1981"/>
                    </a:cubicBezTo>
                    <a:cubicBezTo>
                      <a:pt x="789" y="1981"/>
                      <a:pt x="829" y="1942"/>
                      <a:pt x="829" y="1942"/>
                    </a:cubicBezTo>
                    <a:cubicBezTo>
                      <a:pt x="868" y="1942"/>
                      <a:pt x="868" y="1942"/>
                      <a:pt x="908" y="1902"/>
                    </a:cubicBezTo>
                    <a:cubicBezTo>
                      <a:pt x="947" y="1902"/>
                      <a:pt x="947" y="1902"/>
                      <a:pt x="987" y="1902"/>
                    </a:cubicBezTo>
                    <a:cubicBezTo>
                      <a:pt x="987" y="1902"/>
                      <a:pt x="987" y="1942"/>
                      <a:pt x="987" y="1981"/>
                    </a:cubicBezTo>
                    <a:cubicBezTo>
                      <a:pt x="947" y="1981"/>
                      <a:pt x="947" y="1981"/>
                      <a:pt x="947" y="1981"/>
                    </a:cubicBezTo>
                    <a:cubicBezTo>
                      <a:pt x="947" y="2061"/>
                      <a:pt x="908" y="2100"/>
                      <a:pt x="868" y="2140"/>
                    </a:cubicBezTo>
                    <a:cubicBezTo>
                      <a:pt x="868" y="2180"/>
                      <a:pt x="868" y="2180"/>
                      <a:pt x="829" y="2219"/>
                    </a:cubicBezTo>
                    <a:moveTo>
                      <a:pt x="1144" y="2378"/>
                    </a:moveTo>
                    <a:cubicBezTo>
                      <a:pt x="1105" y="2378"/>
                      <a:pt x="1105" y="2378"/>
                      <a:pt x="1105" y="2378"/>
                    </a:cubicBezTo>
                    <a:cubicBezTo>
                      <a:pt x="1066" y="2378"/>
                      <a:pt x="1066" y="2378"/>
                      <a:pt x="1066" y="2378"/>
                    </a:cubicBezTo>
                    <a:cubicBezTo>
                      <a:pt x="1026" y="2378"/>
                      <a:pt x="987" y="2378"/>
                      <a:pt x="987" y="2378"/>
                    </a:cubicBezTo>
                    <a:cubicBezTo>
                      <a:pt x="947" y="2378"/>
                      <a:pt x="947" y="2338"/>
                      <a:pt x="947" y="2298"/>
                    </a:cubicBezTo>
                    <a:cubicBezTo>
                      <a:pt x="947" y="2298"/>
                      <a:pt x="947" y="2298"/>
                      <a:pt x="987" y="2298"/>
                    </a:cubicBezTo>
                    <a:cubicBezTo>
                      <a:pt x="987" y="2259"/>
                      <a:pt x="987" y="2259"/>
                      <a:pt x="987" y="2219"/>
                    </a:cubicBezTo>
                    <a:cubicBezTo>
                      <a:pt x="1026" y="2180"/>
                      <a:pt x="1105" y="2259"/>
                      <a:pt x="1144" y="2298"/>
                    </a:cubicBezTo>
                    <a:cubicBezTo>
                      <a:pt x="1144" y="2298"/>
                      <a:pt x="1144" y="2298"/>
                      <a:pt x="1144" y="2298"/>
                    </a:cubicBezTo>
                    <a:cubicBezTo>
                      <a:pt x="1184" y="2378"/>
                      <a:pt x="1184" y="2378"/>
                      <a:pt x="1144" y="2378"/>
                    </a:cubicBezTo>
                    <a:moveTo>
                      <a:pt x="1539" y="2061"/>
                    </a:moveTo>
                    <a:cubicBezTo>
                      <a:pt x="1500" y="2140"/>
                      <a:pt x="1460" y="2219"/>
                      <a:pt x="1421" y="2259"/>
                    </a:cubicBezTo>
                    <a:cubicBezTo>
                      <a:pt x="1421" y="2298"/>
                      <a:pt x="1342" y="2338"/>
                      <a:pt x="1263" y="2298"/>
                    </a:cubicBezTo>
                    <a:cubicBezTo>
                      <a:pt x="1184" y="2259"/>
                      <a:pt x="1144" y="2259"/>
                      <a:pt x="1144" y="2219"/>
                    </a:cubicBezTo>
                    <a:cubicBezTo>
                      <a:pt x="1105" y="2180"/>
                      <a:pt x="1066" y="2180"/>
                      <a:pt x="1066" y="2180"/>
                    </a:cubicBezTo>
                    <a:cubicBezTo>
                      <a:pt x="1026" y="2140"/>
                      <a:pt x="1105" y="2021"/>
                      <a:pt x="1144" y="1981"/>
                    </a:cubicBezTo>
                    <a:cubicBezTo>
                      <a:pt x="1144" y="1942"/>
                      <a:pt x="1144" y="1902"/>
                      <a:pt x="1144" y="1902"/>
                    </a:cubicBezTo>
                    <a:cubicBezTo>
                      <a:pt x="1184" y="1863"/>
                      <a:pt x="1421" y="1823"/>
                      <a:pt x="1539" y="1823"/>
                    </a:cubicBezTo>
                    <a:cubicBezTo>
                      <a:pt x="1578" y="1823"/>
                      <a:pt x="1578" y="1823"/>
                      <a:pt x="1578" y="1823"/>
                    </a:cubicBezTo>
                    <a:cubicBezTo>
                      <a:pt x="1657" y="1783"/>
                      <a:pt x="1578" y="1942"/>
                      <a:pt x="1539" y="2061"/>
                    </a:cubicBezTo>
                    <a:moveTo>
                      <a:pt x="1697" y="1546"/>
                    </a:moveTo>
                    <a:cubicBezTo>
                      <a:pt x="1618" y="1546"/>
                      <a:pt x="1578" y="1585"/>
                      <a:pt x="1539" y="1585"/>
                    </a:cubicBezTo>
                    <a:cubicBezTo>
                      <a:pt x="1460" y="1585"/>
                      <a:pt x="1342" y="1585"/>
                      <a:pt x="1302" y="1585"/>
                    </a:cubicBezTo>
                    <a:cubicBezTo>
                      <a:pt x="1223" y="1585"/>
                      <a:pt x="1460" y="1229"/>
                      <a:pt x="1539" y="1149"/>
                    </a:cubicBezTo>
                    <a:cubicBezTo>
                      <a:pt x="1539" y="1149"/>
                      <a:pt x="1539" y="1149"/>
                      <a:pt x="1539" y="1149"/>
                    </a:cubicBezTo>
                    <a:cubicBezTo>
                      <a:pt x="1578" y="1110"/>
                      <a:pt x="1539" y="1070"/>
                      <a:pt x="1578" y="1070"/>
                    </a:cubicBezTo>
                    <a:cubicBezTo>
                      <a:pt x="1815" y="1031"/>
                      <a:pt x="1776" y="1427"/>
                      <a:pt x="1697" y="1546"/>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95" name="Freeform 131"/>
              <p:cNvSpPr/>
              <p:nvPr/>
            </p:nvSpPr>
            <p:spPr bwMode="auto">
              <a:xfrm>
                <a:off x="7594451" y="4493102"/>
                <a:ext cx="543381" cy="509631"/>
              </a:xfrm>
              <a:custGeom>
                <a:avLst/>
                <a:gdLst>
                  <a:gd name="T0" fmla="*/ 396 w 2688"/>
                  <a:gd name="T1" fmla="*/ 948 h 2528"/>
                  <a:gd name="T2" fmla="*/ 752 w 2688"/>
                  <a:gd name="T3" fmla="*/ 790 h 2528"/>
                  <a:gd name="T4" fmla="*/ 752 w 2688"/>
                  <a:gd name="T5" fmla="*/ 237 h 2528"/>
                  <a:gd name="T6" fmla="*/ 1028 w 2688"/>
                  <a:gd name="T7" fmla="*/ 435 h 2528"/>
                  <a:gd name="T8" fmla="*/ 1068 w 2688"/>
                  <a:gd name="T9" fmla="*/ 632 h 2528"/>
                  <a:gd name="T10" fmla="*/ 1186 w 2688"/>
                  <a:gd name="T11" fmla="*/ 909 h 2528"/>
                  <a:gd name="T12" fmla="*/ 1107 w 2688"/>
                  <a:gd name="T13" fmla="*/ 948 h 2528"/>
                  <a:gd name="T14" fmla="*/ 1068 w 2688"/>
                  <a:gd name="T15" fmla="*/ 1225 h 2528"/>
                  <a:gd name="T16" fmla="*/ 910 w 2688"/>
                  <a:gd name="T17" fmla="*/ 1462 h 2528"/>
                  <a:gd name="T18" fmla="*/ 949 w 2688"/>
                  <a:gd name="T19" fmla="*/ 1620 h 2528"/>
                  <a:gd name="T20" fmla="*/ 1305 w 2688"/>
                  <a:gd name="T21" fmla="*/ 1541 h 2528"/>
                  <a:gd name="T22" fmla="*/ 1621 w 2688"/>
                  <a:gd name="T23" fmla="*/ 1146 h 2528"/>
                  <a:gd name="T24" fmla="*/ 1424 w 2688"/>
                  <a:gd name="T25" fmla="*/ 1146 h 2528"/>
                  <a:gd name="T26" fmla="*/ 1226 w 2688"/>
                  <a:gd name="T27" fmla="*/ 988 h 2528"/>
                  <a:gd name="T28" fmla="*/ 1265 w 2688"/>
                  <a:gd name="T29" fmla="*/ 830 h 2528"/>
                  <a:gd name="T30" fmla="*/ 1424 w 2688"/>
                  <a:gd name="T31" fmla="*/ 869 h 2528"/>
                  <a:gd name="T32" fmla="*/ 1740 w 2688"/>
                  <a:gd name="T33" fmla="*/ 751 h 2528"/>
                  <a:gd name="T34" fmla="*/ 1858 w 2688"/>
                  <a:gd name="T35" fmla="*/ 474 h 2528"/>
                  <a:gd name="T36" fmla="*/ 1582 w 2688"/>
                  <a:gd name="T37" fmla="*/ 514 h 2528"/>
                  <a:gd name="T38" fmla="*/ 1503 w 2688"/>
                  <a:gd name="T39" fmla="*/ 316 h 2528"/>
                  <a:gd name="T40" fmla="*/ 2056 w 2688"/>
                  <a:gd name="T41" fmla="*/ 40 h 2528"/>
                  <a:gd name="T42" fmla="*/ 2333 w 2688"/>
                  <a:gd name="T43" fmla="*/ 158 h 2528"/>
                  <a:gd name="T44" fmla="*/ 2214 w 2688"/>
                  <a:gd name="T45" fmla="*/ 277 h 2528"/>
                  <a:gd name="T46" fmla="*/ 1977 w 2688"/>
                  <a:gd name="T47" fmla="*/ 356 h 2528"/>
                  <a:gd name="T48" fmla="*/ 2135 w 2688"/>
                  <a:gd name="T49" fmla="*/ 553 h 2528"/>
                  <a:gd name="T50" fmla="*/ 2214 w 2688"/>
                  <a:gd name="T51" fmla="*/ 553 h 2528"/>
                  <a:gd name="T52" fmla="*/ 2293 w 2688"/>
                  <a:gd name="T53" fmla="*/ 514 h 2528"/>
                  <a:gd name="T54" fmla="*/ 2491 w 2688"/>
                  <a:gd name="T55" fmla="*/ 435 h 2528"/>
                  <a:gd name="T56" fmla="*/ 2570 w 2688"/>
                  <a:gd name="T57" fmla="*/ 632 h 2528"/>
                  <a:gd name="T58" fmla="*/ 2293 w 2688"/>
                  <a:gd name="T59" fmla="*/ 751 h 2528"/>
                  <a:gd name="T60" fmla="*/ 2135 w 2688"/>
                  <a:gd name="T61" fmla="*/ 830 h 2528"/>
                  <a:gd name="T62" fmla="*/ 1621 w 2688"/>
                  <a:gd name="T63" fmla="*/ 1501 h 2528"/>
                  <a:gd name="T64" fmla="*/ 1384 w 2688"/>
                  <a:gd name="T65" fmla="*/ 1738 h 2528"/>
                  <a:gd name="T66" fmla="*/ 1463 w 2688"/>
                  <a:gd name="T67" fmla="*/ 1936 h 2528"/>
                  <a:gd name="T68" fmla="*/ 1305 w 2688"/>
                  <a:gd name="T69" fmla="*/ 2015 h 2528"/>
                  <a:gd name="T70" fmla="*/ 910 w 2688"/>
                  <a:gd name="T71" fmla="*/ 1738 h 2528"/>
                  <a:gd name="T72" fmla="*/ 949 w 2688"/>
                  <a:gd name="T73" fmla="*/ 2291 h 2528"/>
                  <a:gd name="T74" fmla="*/ 949 w 2688"/>
                  <a:gd name="T75" fmla="*/ 2449 h 2528"/>
                  <a:gd name="T76" fmla="*/ 752 w 2688"/>
                  <a:gd name="T77" fmla="*/ 1857 h 2528"/>
                  <a:gd name="T78" fmla="*/ 672 w 2688"/>
                  <a:gd name="T79" fmla="*/ 1620 h 2528"/>
                  <a:gd name="T80" fmla="*/ 198 w 2688"/>
                  <a:gd name="T81" fmla="*/ 2212 h 2528"/>
                  <a:gd name="T82" fmla="*/ 119 w 2688"/>
                  <a:gd name="T83" fmla="*/ 2054 h 2528"/>
                  <a:gd name="T84" fmla="*/ 712 w 2688"/>
                  <a:gd name="T85" fmla="*/ 1343 h 2528"/>
                  <a:gd name="T86" fmla="*/ 514 w 2688"/>
                  <a:gd name="T87" fmla="*/ 1264 h 2528"/>
                  <a:gd name="T88" fmla="*/ 159 w 2688"/>
                  <a:gd name="T89" fmla="*/ 1106 h 2528"/>
                  <a:gd name="T90" fmla="*/ 119 w 2688"/>
                  <a:gd name="T91" fmla="*/ 948 h 2528"/>
                  <a:gd name="T92" fmla="*/ 396 w 2688"/>
                  <a:gd name="T93" fmla="*/ 948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88" h="2528">
                    <a:moveTo>
                      <a:pt x="396" y="948"/>
                    </a:moveTo>
                    <a:cubicBezTo>
                      <a:pt x="514" y="909"/>
                      <a:pt x="633" y="830"/>
                      <a:pt x="752" y="790"/>
                    </a:cubicBezTo>
                    <a:cubicBezTo>
                      <a:pt x="791" y="711"/>
                      <a:pt x="752" y="514"/>
                      <a:pt x="752" y="237"/>
                    </a:cubicBezTo>
                    <a:cubicBezTo>
                      <a:pt x="752" y="119"/>
                      <a:pt x="989" y="237"/>
                      <a:pt x="1028" y="435"/>
                    </a:cubicBezTo>
                    <a:cubicBezTo>
                      <a:pt x="949" y="751"/>
                      <a:pt x="989" y="672"/>
                      <a:pt x="1068" y="632"/>
                    </a:cubicBezTo>
                    <a:cubicBezTo>
                      <a:pt x="1226" y="553"/>
                      <a:pt x="1265" y="869"/>
                      <a:pt x="1186" y="909"/>
                    </a:cubicBezTo>
                    <a:cubicBezTo>
                      <a:pt x="1107" y="948"/>
                      <a:pt x="1107" y="948"/>
                      <a:pt x="1107" y="948"/>
                    </a:cubicBezTo>
                    <a:cubicBezTo>
                      <a:pt x="1068" y="948"/>
                      <a:pt x="1028" y="1067"/>
                      <a:pt x="1068" y="1225"/>
                    </a:cubicBezTo>
                    <a:cubicBezTo>
                      <a:pt x="1028" y="1343"/>
                      <a:pt x="989" y="1383"/>
                      <a:pt x="910" y="1462"/>
                    </a:cubicBezTo>
                    <a:cubicBezTo>
                      <a:pt x="910" y="1541"/>
                      <a:pt x="870" y="1620"/>
                      <a:pt x="949" y="1620"/>
                    </a:cubicBezTo>
                    <a:cubicBezTo>
                      <a:pt x="1265" y="1659"/>
                      <a:pt x="1226" y="1699"/>
                      <a:pt x="1305" y="1541"/>
                    </a:cubicBezTo>
                    <a:cubicBezTo>
                      <a:pt x="1621" y="1146"/>
                      <a:pt x="1621" y="1146"/>
                      <a:pt x="1621" y="1146"/>
                    </a:cubicBezTo>
                    <a:cubicBezTo>
                      <a:pt x="1700" y="988"/>
                      <a:pt x="1503" y="1146"/>
                      <a:pt x="1424" y="1146"/>
                    </a:cubicBezTo>
                    <a:cubicBezTo>
                      <a:pt x="1344" y="1106"/>
                      <a:pt x="1305" y="1067"/>
                      <a:pt x="1226" y="988"/>
                    </a:cubicBezTo>
                    <a:cubicBezTo>
                      <a:pt x="1226" y="909"/>
                      <a:pt x="1186" y="869"/>
                      <a:pt x="1265" y="830"/>
                    </a:cubicBezTo>
                    <a:cubicBezTo>
                      <a:pt x="1265" y="830"/>
                      <a:pt x="1344" y="869"/>
                      <a:pt x="1424" y="869"/>
                    </a:cubicBezTo>
                    <a:cubicBezTo>
                      <a:pt x="1503" y="830"/>
                      <a:pt x="1661" y="790"/>
                      <a:pt x="1740" y="751"/>
                    </a:cubicBezTo>
                    <a:cubicBezTo>
                      <a:pt x="1819" y="711"/>
                      <a:pt x="1858" y="632"/>
                      <a:pt x="1858" y="474"/>
                    </a:cubicBezTo>
                    <a:cubicBezTo>
                      <a:pt x="1819" y="395"/>
                      <a:pt x="1700" y="474"/>
                      <a:pt x="1582" y="514"/>
                    </a:cubicBezTo>
                    <a:cubicBezTo>
                      <a:pt x="1424" y="435"/>
                      <a:pt x="1344" y="395"/>
                      <a:pt x="1503" y="316"/>
                    </a:cubicBezTo>
                    <a:cubicBezTo>
                      <a:pt x="1740" y="237"/>
                      <a:pt x="1858" y="158"/>
                      <a:pt x="2056" y="40"/>
                    </a:cubicBezTo>
                    <a:cubicBezTo>
                      <a:pt x="2175" y="0"/>
                      <a:pt x="2254" y="79"/>
                      <a:pt x="2333" y="158"/>
                    </a:cubicBezTo>
                    <a:cubicBezTo>
                      <a:pt x="2333" y="198"/>
                      <a:pt x="2293" y="237"/>
                      <a:pt x="2214" y="277"/>
                    </a:cubicBezTo>
                    <a:cubicBezTo>
                      <a:pt x="2135" y="316"/>
                      <a:pt x="2016" y="356"/>
                      <a:pt x="1977" y="356"/>
                    </a:cubicBezTo>
                    <a:cubicBezTo>
                      <a:pt x="1858" y="356"/>
                      <a:pt x="2016" y="514"/>
                      <a:pt x="2135" y="553"/>
                    </a:cubicBezTo>
                    <a:cubicBezTo>
                      <a:pt x="2175" y="593"/>
                      <a:pt x="2214" y="553"/>
                      <a:pt x="2214" y="553"/>
                    </a:cubicBezTo>
                    <a:cubicBezTo>
                      <a:pt x="2254" y="553"/>
                      <a:pt x="2293" y="553"/>
                      <a:pt x="2293" y="514"/>
                    </a:cubicBezTo>
                    <a:cubicBezTo>
                      <a:pt x="2214" y="356"/>
                      <a:pt x="2491" y="395"/>
                      <a:pt x="2491" y="435"/>
                    </a:cubicBezTo>
                    <a:cubicBezTo>
                      <a:pt x="2530" y="395"/>
                      <a:pt x="2688" y="553"/>
                      <a:pt x="2570" y="632"/>
                    </a:cubicBezTo>
                    <a:cubicBezTo>
                      <a:pt x="2491" y="672"/>
                      <a:pt x="2372" y="711"/>
                      <a:pt x="2293" y="751"/>
                    </a:cubicBezTo>
                    <a:cubicBezTo>
                      <a:pt x="2214" y="830"/>
                      <a:pt x="2175" y="790"/>
                      <a:pt x="2135" y="830"/>
                    </a:cubicBezTo>
                    <a:cubicBezTo>
                      <a:pt x="1858" y="1027"/>
                      <a:pt x="1779" y="1383"/>
                      <a:pt x="1621" y="1501"/>
                    </a:cubicBezTo>
                    <a:cubicBezTo>
                      <a:pt x="1582" y="1541"/>
                      <a:pt x="1424" y="1659"/>
                      <a:pt x="1384" y="1738"/>
                    </a:cubicBezTo>
                    <a:cubicBezTo>
                      <a:pt x="1344" y="1817"/>
                      <a:pt x="1542" y="1778"/>
                      <a:pt x="1463" y="1936"/>
                    </a:cubicBezTo>
                    <a:cubicBezTo>
                      <a:pt x="1424" y="1975"/>
                      <a:pt x="1384" y="2015"/>
                      <a:pt x="1305" y="2015"/>
                    </a:cubicBezTo>
                    <a:cubicBezTo>
                      <a:pt x="1147" y="1896"/>
                      <a:pt x="1107" y="1817"/>
                      <a:pt x="910" y="1738"/>
                    </a:cubicBezTo>
                    <a:cubicBezTo>
                      <a:pt x="910" y="1738"/>
                      <a:pt x="870" y="1936"/>
                      <a:pt x="949" y="2291"/>
                    </a:cubicBezTo>
                    <a:cubicBezTo>
                      <a:pt x="989" y="2331"/>
                      <a:pt x="989" y="2331"/>
                      <a:pt x="949" y="2449"/>
                    </a:cubicBezTo>
                    <a:cubicBezTo>
                      <a:pt x="831" y="2528"/>
                      <a:pt x="791" y="2212"/>
                      <a:pt x="752" y="1857"/>
                    </a:cubicBezTo>
                    <a:cubicBezTo>
                      <a:pt x="712" y="1620"/>
                      <a:pt x="791" y="1462"/>
                      <a:pt x="672" y="1620"/>
                    </a:cubicBezTo>
                    <a:cubicBezTo>
                      <a:pt x="514" y="1857"/>
                      <a:pt x="356" y="2094"/>
                      <a:pt x="198" y="2212"/>
                    </a:cubicBezTo>
                    <a:cubicBezTo>
                      <a:pt x="119" y="2252"/>
                      <a:pt x="0" y="2252"/>
                      <a:pt x="119" y="2054"/>
                    </a:cubicBezTo>
                    <a:cubicBezTo>
                      <a:pt x="356" y="1857"/>
                      <a:pt x="514" y="1620"/>
                      <a:pt x="712" y="1343"/>
                    </a:cubicBezTo>
                    <a:cubicBezTo>
                      <a:pt x="752" y="1185"/>
                      <a:pt x="712" y="1185"/>
                      <a:pt x="514" y="1264"/>
                    </a:cubicBezTo>
                    <a:cubicBezTo>
                      <a:pt x="356" y="1304"/>
                      <a:pt x="238" y="1225"/>
                      <a:pt x="159" y="1106"/>
                    </a:cubicBezTo>
                    <a:cubicBezTo>
                      <a:pt x="80" y="1027"/>
                      <a:pt x="80" y="988"/>
                      <a:pt x="119" y="948"/>
                    </a:cubicBezTo>
                    <a:cubicBezTo>
                      <a:pt x="159" y="909"/>
                      <a:pt x="198" y="909"/>
                      <a:pt x="396" y="948"/>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96" name="Freeform 132"/>
              <p:cNvSpPr/>
              <p:nvPr/>
            </p:nvSpPr>
            <p:spPr bwMode="auto">
              <a:xfrm>
                <a:off x="7898204" y="4827231"/>
                <a:ext cx="47250" cy="138377"/>
              </a:xfrm>
              <a:custGeom>
                <a:avLst/>
                <a:gdLst>
                  <a:gd name="T0" fmla="*/ 80 w 240"/>
                  <a:gd name="T1" fmla="*/ 41 h 688"/>
                  <a:gd name="T2" fmla="*/ 240 w 240"/>
                  <a:gd name="T3" fmla="*/ 122 h 688"/>
                  <a:gd name="T4" fmla="*/ 160 w 240"/>
                  <a:gd name="T5" fmla="*/ 567 h 688"/>
                  <a:gd name="T6" fmla="*/ 160 w 240"/>
                  <a:gd name="T7" fmla="*/ 608 h 688"/>
                  <a:gd name="T8" fmla="*/ 80 w 240"/>
                  <a:gd name="T9" fmla="*/ 648 h 688"/>
                  <a:gd name="T10" fmla="*/ 40 w 240"/>
                  <a:gd name="T11" fmla="*/ 405 h 688"/>
                  <a:gd name="T12" fmla="*/ 80 w 240"/>
                  <a:gd name="T13" fmla="*/ 243 h 688"/>
                  <a:gd name="T14" fmla="*/ 80 w 240"/>
                  <a:gd name="T15" fmla="*/ 41 h 6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0" h="688">
                    <a:moveTo>
                      <a:pt x="80" y="41"/>
                    </a:moveTo>
                    <a:cubicBezTo>
                      <a:pt x="80" y="0"/>
                      <a:pt x="240" y="0"/>
                      <a:pt x="240" y="122"/>
                    </a:cubicBezTo>
                    <a:cubicBezTo>
                      <a:pt x="200" y="324"/>
                      <a:pt x="120" y="405"/>
                      <a:pt x="160" y="567"/>
                    </a:cubicBezTo>
                    <a:cubicBezTo>
                      <a:pt x="160" y="608"/>
                      <a:pt x="160" y="608"/>
                      <a:pt x="160" y="608"/>
                    </a:cubicBezTo>
                    <a:cubicBezTo>
                      <a:pt x="160" y="688"/>
                      <a:pt x="120" y="688"/>
                      <a:pt x="80" y="648"/>
                    </a:cubicBezTo>
                    <a:cubicBezTo>
                      <a:pt x="40" y="608"/>
                      <a:pt x="0" y="567"/>
                      <a:pt x="40" y="405"/>
                    </a:cubicBezTo>
                    <a:cubicBezTo>
                      <a:pt x="40" y="365"/>
                      <a:pt x="40" y="284"/>
                      <a:pt x="80" y="243"/>
                    </a:cubicBezTo>
                    <a:cubicBezTo>
                      <a:pt x="80" y="243"/>
                      <a:pt x="80" y="81"/>
                      <a:pt x="80" y="41"/>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97" name="Freeform 133"/>
              <p:cNvSpPr/>
              <p:nvPr/>
            </p:nvSpPr>
            <p:spPr bwMode="auto">
              <a:xfrm>
                <a:off x="7962330" y="4715854"/>
                <a:ext cx="293629" cy="128251"/>
              </a:xfrm>
              <a:custGeom>
                <a:avLst/>
                <a:gdLst>
                  <a:gd name="T0" fmla="*/ 390 w 1440"/>
                  <a:gd name="T1" fmla="*/ 40 h 640"/>
                  <a:gd name="T2" fmla="*/ 1168 w 1440"/>
                  <a:gd name="T3" fmla="*/ 280 h 640"/>
                  <a:gd name="T4" fmla="*/ 1129 w 1440"/>
                  <a:gd name="T5" fmla="*/ 640 h 640"/>
                  <a:gd name="T6" fmla="*/ 623 w 1440"/>
                  <a:gd name="T7" fmla="*/ 440 h 640"/>
                  <a:gd name="T8" fmla="*/ 234 w 1440"/>
                  <a:gd name="T9" fmla="*/ 120 h 640"/>
                  <a:gd name="T10" fmla="*/ 390 w 1440"/>
                  <a:gd name="T11" fmla="*/ 40 h 640"/>
                </a:gdLst>
                <a:ahLst/>
                <a:cxnLst>
                  <a:cxn ang="0">
                    <a:pos x="T0" y="T1"/>
                  </a:cxn>
                  <a:cxn ang="0">
                    <a:pos x="T2" y="T3"/>
                  </a:cxn>
                  <a:cxn ang="0">
                    <a:pos x="T4" y="T5"/>
                  </a:cxn>
                  <a:cxn ang="0">
                    <a:pos x="T6" y="T7"/>
                  </a:cxn>
                  <a:cxn ang="0">
                    <a:pos x="T8" y="T9"/>
                  </a:cxn>
                  <a:cxn ang="0">
                    <a:pos x="T10" y="T11"/>
                  </a:cxn>
                </a:cxnLst>
                <a:rect l="0" t="0" r="r" b="b"/>
                <a:pathLst>
                  <a:path w="1440" h="640">
                    <a:moveTo>
                      <a:pt x="390" y="40"/>
                    </a:moveTo>
                    <a:cubicBezTo>
                      <a:pt x="701" y="120"/>
                      <a:pt x="896" y="160"/>
                      <a:pt x="1168" y="280"/>
                    </a:cubicBezTo>
                    <a:cubicBezTo>
                      <a:pt x="1363" y="320"/>
                      <a:pt x="1440" y="560"/>
                      <a:pt x="1129" y="640"/>
                    </a:cubicBezTo>
                    <a:cubicBezTo>
                      <a:pt x="896" y="640"/>
                      <a:pt x="740" y="560"/>
                      <a:pt x="623" y="440"/>
                    </a:cubicBezTo>
                    <a:cubicBezTo>
                      <a:pt x="351" y="200"/>
                      <a:pt x="273" y="120"/>
                      <a:pt x="234" y="120"/>
                    </a:cubicBezTo>
                    <a:cubicBezTo>
                      <a:pt x="0" y="0"/>
                      <a:pt x="234" y="0"/>
                      <a:pt x="390" y="40"/>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98" name="Freeform 134"/>
              <p:cNvSpPr/>
              <p:nvPr/>
            </p:nvSpPr>
            <p:spPr bwMode="auto">
              <a:xfrm>
                <a:off x="7952204" y="4796854"/>
                <a:ext cx="70877" cy="351003"/>
              </a:xfrm>
              <a:custGeom>
                <a:avLst/>
                <a:gdLst>
                  <a:gd name="T0" fmla="*/ 118 w 352"/>
                  <a:gd name="T1" fmla="*/ 0 h 1728"/>
                  <a:gd name="T2" fmla="*/ 352 w 352"/>
                  <a:gd name="T3" fmla="*/ 118 h 1728"/>
                  <a:gd name="T4" fmla="*/ 313 w 352"/>
                  <a:gd name="T5" fmla="*/ 668 h 1728"/>
                  <a:gd name="T6" fmla="*/ 274 w 352"/>
                  <a:gd name="T7" fmla="*/ 904 h 1728"/>
                  <a:gd name="T8" fmla="*/ 235 w 352"/>
                  <a:gd name="T9" fmla="*/ 1454 h 1728"/>
                  <a:gd name="T10" fmla="*/ 274 w 352"/>
                  <a:gd name="T11" fmla="*/ 1532 h 1728"/>
                  <a:gd name="T12" fmla="*/ 274 w 352"/>
                  <a:gd name="T13" fmla="*/ 1650 h 1728"/>
                  <a:gd name="T14" fmla="*/ 157 w 352"/>
                  <a:gd name="T15" fmla="*/ 1532 h 1728"/>
                  <a:gd name="T16" fmla="*/ 157 w 352"/>
                  <a:gd name="T17" fmla="*/ 786 h 1728"/>
                  <a:gd name="T18" fmla="*/ 79 w 352"/>
                  <a:gd name="T19" fmla="*/ 118 h 1728"/>
                  <a:gd name="T20" fmla="*/ 118 w 352"/>
                  <a:gd name="T21" fmla="*/ 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2" h="1728">
                    <a:moveTo>
                      <a:pt x="118" y="0"/>
                    </a:moveTo>
                    <a:cubicBezTo>
                      <a:pt x="274" y="0"/>
                      <a:pt x="313" y="0"/>
                      <a:pt x="352" y="118"/>
                    </a:cubicBezTo>
                    <a:cubicBezTo>
                      <a:pt x="352" y="354"/>
                      <a:pt x="352" y="590"/>
                      <a:pt x="313" y="668"/>
                    </a:cubicBezTo>
                    <a:cubicBezTo>
                      <a:pt x="313" y="747"/>
                      <a:pt x="274" y="786"/>
                      <a:pt x="274" y="904"/>
                    </a:cubicBezTo>
                    <a:cubicBezTo>
                      <a:pt x="274" y="904"/>
                      <a:pt x="274" y="1296"/>
                      <a:pt x="235" y="1454"/>
                    </a:cubicBezTo>
                    <a:cubicBezTo>
                      <a:pt x="235" y="1493"/>
                      <a:pt x="235" y="1493"/>
                      <a:pt x="274" y="1532"/>
                    </a:cubicBezTo>
                    <a:cubicBezTo>
                      <a:pt x="313" y="1571"/>
                      <a:pt x="274" y="1611"/>
                      <a:pt x="274" y="1650"/>
                    </a:cubicBezTo>
                    <a:cubicBezTo>
                      <a:pt x="274" y="1689"/>
                      <a:pt x="196" y="1728"/>
                      <a:pt x="157" y="1532"/>
                    </a:cubicBezTo>
                    <a:cubicBezTo>
                      <a:pt x="157" y="1257"/>
                      <a:pt x="157" y="1022"/>
                      <a:pt x="157" y="786"/>
                    </a:cubicBezTo>
                    <a:cubicBezTo>
                      <a:pt x="118" y="629"/>
                      <a:pt x="235" y="315"/>
                      <a:pt x="79" y="118"/>
                    </a:cubicBezTo>
                    <a:cubicBezTo>
                      <a:pt x="0" y="79"/>
                      <a:pt x="40" y="40"/>
                      <a:pt x="118" y="0"/>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99" name="Freeform 135"/>
              <p:cNvSpPr/>
              <p:nvPr/>
            </p:nvSpPr>
            <p:spPr bwMode="auto">
              <a:xfrm>
                <a:off x="8303208" y="4496478"/>
                <a:ext cx="610882" cy="340879"/>
              </a:xfrm>
              <a:custGeom>
                <a:avLst/>
                <a:gdLst>
                  <a:gd name="T0" fmla="*/ 1900 w 3008"/>
                  <a:gd name="T1" fmla="*/ 800 h 1680"/>
                  <a:gd name="T2" fmla="*/ 1584 w 3008"/>
                  <a:gd name="T3" fmla="*/ 840 h 1680"/>
                  <a:gd name="T4" fmla="*/ 1742 w 3008"/>
                  <a:gd name="T5" fmla="*/ 720 h 1680"/>
                  <a:gd name="T6" fmla="*/ 1861 w 3008"/>
                  <a:gd name="T7" fmla="*/ 640 h 1680"/>
                  <a:gd name="T8" fmla="*/ 1861 w 3008"/>
                  <a:gd name="T9" fmla="*/ 640 h 1680"/>
                  <a:gd name="T10" fmla="*/ 2059 w 3008"/>
                  <a:gd name="T11" fmla="*/ 520 h 1680"/>
                  <a:gd name="T12" fmla="*/ 2256 w 3008"/>
                  <a:gd name="T13" fmla="*/ 440 h 1680"/>
                  <a:gd name="T14" fmla="*/ 2296 w 3008"/>
                  <a:gd name="T15" fmla="*/ 200 h 1680"/>
                  <a:gd name="T16" fmla="*/ 1663 w 3008"/>
                  <a:gd name="T17" fmla="*/ 80 h 1680"/>
                  <a:gd name="T18" fmla="*/ 1504 w 3008"/>
                  <a:gd name="T19" fmla="*/ 120 h 1680"/>
                  <a:gd name="T20" fmla="*/ 1544 w 3008"/>
                  <a:gd name="T21" fmla="*/ 160 h 1680"/>
                  <a:gd name="T22" fmla="*/ 1544 w 3008"/>
                  <a:gd name="T23" fmla="*/ 280 h 1680"/>
                  <a:gd name="T24" fmla="*/ 1584 w 3008"/>
                  <a:gd name="T25" fmla="*/ 320 h 1680"/>
                  <a:gd name="T26" fmla="*/ 1623 w 3008"/>
                  <a:gd name="T27" fmla="*/ 360 h 1680"/>
                  <a:gd name="T28" fmla="*/ 1544 w 3008"/>
                  <a:gd name="T29" fmla="*/ 400 h 1680"/>
                  <a:gd name="T30" fmla="*/ 1504 w 3008"/>
                  <a:gd name="T31" fmla="*/ 360 h 1680"/>
                  <a:gd name="T32" fmla="*/ 1544 w 3008"/>
                  <a:gd name="T33" fmla="*/ 320 h 1680"/>
                  <a:gd name="T34" fmla="*/ 1504 w 3008"/>
                  <a:gd name="T35" fmla="*/ 200 h 1680"/>
                  <a:gd name="T36" fmla="*/ 1425 w 3008"/>
                  <a:gd name="T37" fmla="*/ 40 h 1680"/>
                  <a:gd name="T38" fmla="*/ 1267 w 3008"/>
                  <a:gd name="T39" fmla="*/ 40 h 1680"/>
                  <a:gd name="T40" fmla="*/ 1188 w 3008"/>
                  <a:gd name="T41" fmla="*/ 120 h 1680"/>
                  <a:gd name="T42" fmla="*/ 1227 w 3008"/>
                  <a:gd name="T43" fmla="*/ 480 h 1680"/>
                  <a:gd name="T44" fmla="*/ 1188 w 3008"/>
                  <a:gd name="T45" fmla="*/ 520 h 1680"/>
                  <a:gd name="T46" fmla="*/ 1109 w 3008"/>
                  <a:gd name="T47" fmla="*/ 480 h 1680"/>
                  <a:gd name="T48" fmla="*/ 950 w 3008"/>
                  <a:gd name="T49" fmla="*/ 280 h 1680"/>
                  <a:gd name="T50" fmla="*/ 594 w 3008"/>
                  <a:gd name="T51" fmla="*/ 120 h 1680"/>
                  <a:gd name="T52" fmla="*/ 515 w 3008"/>
                  <a:gd name="T53" fmla="*/ 360 h 1680"/>
                  <a:gd name="T54" fmla="*/ 911 w 3008"/>
                  <a:gd name="T55" fmla="*/ 920 h 1680"/>
                  <a:gd name="T56" fmla="*/ 1109 w 3008"/>
                  <a:gd name="T57" fmla="*/ 760 h 1680"/>
                  <a:gd name="T58" fmla="*/ 1188 w 3008"/>
                  <a:gd name="T59" fmla="*/ 640 h 1680"/>
                  <a:gd name="T60" fmla="*/ 1307 w 3008"/>
                  <a:gd name="T61" fmla="*/ 680 h 1680"/>
                  <a:gd name="T62" fmla="*/ 1386 w 3008"/>
                  <a:gd name="T63" fmla="*/ 720 h 1680"/>
                  <a:gd name="T64" fmla="*/ 1386 w 3008"/>
                  <a:gd name="T65" fmla="*/ 760 h 1680"/>
                  <a:gd name="T66" fmla="*/ 634 w 3008"/>
                  <a:gd name="T67" fmla="*/ 1200 h 1680"/>
                  <a:gd name="T68" fmla="*/ 0 w 3008"/>
                  <a:gd name="T69" fmla="*/ 1560 h 1680"/>
                  <a:gd name="T70" fmla="*/ 40 w 3008"/>
                  <a:gd name="T71" fmla="*/ 1640 h 1680"/>
                  <a:gd name="T72" fmla="*/ 119 w 3008"/>
                  <a:gd name="T73" fmla="*/ 1680 h 1680"/>
                  <a:gd name="T74" fmla="*/ 357 w 3008"/>
                  <a:gd name="T75" fmla="*/ 1520 h 1680"/>
                  <a:gd name="T76" fmla="*/ 792 w 3008"/>
                  <a:gd name="T77" fmla="*/ 1440 h 1680"/>
                  <a:gd name="T78" fmla="*/ 1386 w 3008"/>
                  <a:gd name="T79" fmla="*/ 1080 h 1680"/>
                  <a:gd name="T80" fmla="*/ 2336 w 3008"/>
                  <a:gd name="T81" fmla="*/ 960 h 1680"/>
                  <a:gd name="T82" fmla="*/ 2613 w 3008"/>
                  <a:gd name="T83" fmla="*/ 760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08" h="1680">
                    <a:moveTo>
                      <a:pt x="2613" y="760"/>
                    </a:moveTo>
                    <a:cubicBezTo>
                      <a:pt x="2415" y="720"/>
                      <a:pt x="2098" y="760"/>
                      <a:pt x="1900" y="800"/>
                    </a:cubicBezTo>
                    <a:cubicBezTo>
                      <a:pt x="1663" y="880"/>
                      <a:pt x="1584" y="880"/>
                      <a:pt x="1584" y="880"/>
                    </a:cubicBezTo>
                    <a:cubicBezTo>
                      <a:pt x="1584" y="880"/>
                      <a:pt x="1584" y="840"/>
                      <a:pt x="1584" y="840"/>
                    </a:cubicBezTo>
                    <a:cubicBezTo>
                      <a:pt x="1623" y="800"/>
                      <a:pt x="1663" y="800"/>
                      <a:pt x="1702" y="760"/>
                    </a:cubicBezTo>
                    <a:cubicBezTo>
                      <a:pt x="1702" y="760"/>
                      <a:pt x="1742" y="720"/>
                      <a:pt x="1742" y="720"/>
                    </a:cubicBezTo>
                    <a:cubicBezTo>
                      <a:pt x="1782" y="720"/>
                      <a:pt x="1861" y="680"/>
                      <a:pt x="1861" y="640"/>
                    </a:cubicBezTo>
                    <a:cubicBezTo>
                      <a:pt x="1861" y="640"/>
                      <a:pt x="1861" y="640"/>
                      <a:pt x="1861" y="640"/>
                    </a:cubicBezTo>
                    <a:cubicBezTo>
                      <a:pt x="1861" y="640"/>
                      <a:pt x="1900" y="640"/>
                      <a:pt x="1861" y="640"/>
                    </a:cubicBezTo>
                    <a:cubicBezTo>
                      <a:pt x="1861" y="640"/>
                      <a:pt x="1861" y="640"/>
                      <a:pt x="1861" y="640"/>
                    </a:cubicBezTo>
                    <a:cubicBezTo>
                      <a:pt x="1900" y="600"/>
                      <a:pt x="1940" y="560"/>
                      <a:pt x="1979" y="560"/>
                    </a:cubicBezTo>
                    <a:cubicBezTo>
                      <a:pt x="2019" y="560"/>
                      <a:pt x="2059" y="520"/>
                      <a:pt x="2059" y="520"/>
                    </a:cubicBezTo>
                    <a:cubicBezTo>
                      <a:pt x="2098" y="520"/>
                      <a:pt x="2138" y="520"/>
                      <a:pt x="2138" y="520"/>
                    </a:cubicBezTo>
                    <a:cubicBezTo>
                      <a:pt x="2217" y="480"/>
                      <a:pt x="2256" y="480"/>
                      <a:pt x="2256" y="440"/>
                    </a:cubicBezTo>
                    <a:cubicBezTo>
                      <a:pt x="2296" y="400"/>
                      <a:pt x="2296" y="360"/>
                      <a:pt x="2296" y="320"/>
                    </a:cubicBezTo>
                    <a:cubicBezTo>
                      <a:pt x="2296" y="280"/>
                      <a:pt x="2296" y="240"/>
                      <a:pt x="2296" y="200"/>
                    </a:cubicBezTo>
                    <a:cubicBezTo>
                      <a:pt x="2256" y="160"/>
                      <a:pt x="2217" y="120"/>
                      <a:pt x="2098" y="40"/>
                    </a:cubicBezTo>
                    <a:cubicBezTo>
                      <a:pt x="1940" y="0"/>
                      <a:pt x="1782" y="0"/>
                      <a:pt x="1663" y="80"/>
                    </a:cubicBezTo>
                    <a:cubicBezTo>
                      <a:pt x="1623" y="80"/>
                      <a:pt x="1584" y="80"/>
                      <a:pt x="1544" y="80"/>
                    </a:cubicBezTo>
                    <a:cubicBezTo>
                      <a:pt x="1544" y="80"/>
                      <a:pt x="1544" y="80"/>
                      <a:pt x="1504" y="120"/>
                    </a:cubicBezTo>
                    <a:cubicBezTo>
                      <a:pt x="1504" y="120"/>
                      <a:pt x="1504" y="120"/>
                      <a:pt x="1504" y="80"/>
                    </a:cubicBezTo>
                    <a:cubicBezTo>
                      <a:pt x="1504" y="120"/>
                      <a:pt x="1504" y="120"/>
                      <a:pt x="1544" y="160"/>
                    </a:cubicBezTo>
                    <a:cubicBezTo>
                      <a:pt x="1544" y="200"/>
                      <a:pt x="1544" y="200"/>
                      <a:pt x="1544" y="240"/>
                    </a:cubicBezTo>
                    <a:cubicBezTo>
                      <a:pt x="1544" y="280"/>
                      <a:pt x="1544" y="280"/>
                      <a:pt x="1544" y="280"/>
                    </a:cubicBezTo>
                    <a:cubicBezTo>
                      <a:pt x="1544" y="280"/>
                      <a:pt x="1584" y="280"/>
                      <a:pt x="1584" y="280"/>
                    </a:cubicBezTo>
                    <a:cubicBezTo>
                      <a:pt x="1584" y="280"/>
                      <a:pt x="1584" y="280"/>
                      <a:pt x="1584" y="320"/>
                    </a:cubicBezTo>
                    <a:cubicBezTo>
                      <a:pt x="1584" y="320"/>
                      <a:pt x="1584" y="360"/>
                      <a:pt x="1584" y="360"/>
                    </a:cubicBezTo>
                    <a:cubicBezTo>
                      <a:pt x="1623" y="360"/>
                      <a:pt x="1623" y="360"/>
                      <a:pt x="1623" y="360"/>
                    </a:cubicBezTo>
                    <a:cubicBezTo>
                      <a:pt x="1584" y="400"/>
                      <a:pt x="1584" y="400"/>
                      <a:pt x="1584" y="400"/>
                    </a:cubicBezTo>
                    <a:cubicBezTo>
                      <a:pt x="1584" y="400"/>
                      <a:pt x="1584" y="400"/>
                      <a:pt x="1544" y="400"/>
                    </a:cubicBezTo>
                    <a:cubicBezTo>
                      <a:pt x="1544" y="400"/>
                      <a:pt x="1504" y="360"/>
                      <a:pt x="1504" y="360"/>
                    </a:cubicBezTo>
                    <a:cubicBezTo>
                      <a:pt x="1504" y="360"/>
                      <a:pt x="1504" y="360"/>
                      <a:pt x="1504" y="360"/>
                    </a:cubicBezTo>
                    <a:cubicBezTo>
                      <a:pt x="1504" y="320"/>
                      <a:pt x="1504" y="320"/>
                      <a:pt x="1504" y="320"/>
                    </a:cubicBezTo>
                    <a:cubicBezTo>
                      <a:pt x="1504" y="320"/>
                      <a:pt x="1544" y="360"/>
                      <a:pt x="1544" y="320"/>
                    </a:cubicBezTo>
                    <a:cubicBezTo>
                      <a:pt x="1504" y="320"/>
                      <a:pt x="1504" y="280"/>
                      <a:pt x="1504" y="280"/>
                    </a:cubicBezTo>
                    <a:cubicBezTo>
                      <a:pt x="1504" y="240"/>
                      <a:pt x="1504" y="240"/>
                      <a:pt x="1504" y="200"/>
                    </a:cubicBezTo>
                    <a:cubicBezTo>
                      <a:pt x="1504" y="80"/>
                      <a:pt x="1504" y="80"/>
                      <a:pt x="1504" y="80"/>
                    </a:cubicBezTo>
                    <a:cubicBezTo>
                      <a:pt x="1465" y="80"/>
                      <a:pt x="1425" y="80"/>
                      <a:pt x="1425" y="40"/>
                    </a:cubicBezTo>
                    <a:cubicBezTo>
                      <a:pt x="1425" y="40"/>
                      <a:pt x="1386" y="40"/>
                      <a:pt x="1386" y="40"/>
                    </a:cubicBezTo>
                    <a:cubicBezTo>
                      <a:pt x="1346" y="40"/>
                      <a:pt x="1307" y="40"/>
                      <a:pt x="1267" y="40"/>
                    </a:cubicBezTo>
                    <a:cubicBezTo>
                      <a:pt x="1227" y="40"/>
                      <a:pt x="1227" y="40"/>
                      <a:pt x="1227" y="40"/>
                    </a:cubicBezTo>
                    <a:cubicBezTo>
                      <a:pt x="1188" y="80"/>
                      <a:pt x="1188" y="120"/>
                      <a:pt x="1188" y="120"/>
                    </a:cubicBezTo>
                    <a:cubicBezTo>
                      <a:pt x="1148" y="160"/>
                      <a:pt x="1148" y="200"/>
                      <a:pt x="1148" y="240"/>
                    </a:cubicBezTo>
                    <a:cubicBezTo>
                      <a:pt x="1227" y="520"/>
                      <a:pt x="1227" y="440"/>
                      <a:pt x="1227" y="480"/>
                    </a:cubicBezTo>
                    <a:cubicBezTo>
                      <a:pt x="1227" y="520"/>
                      <a:pt x="1227" y="520"/>
                      <a:pt x="1227" y="560"/>
                    </a:cubicBezTo>
                    <a:cubicBezTo>
                      <a:pt x="1188" y="560"/>
                      <a:pt x="1188" y="520"/>
                      <a:pt x="1188" y="520"/>
                    </a:cubicBezTo>
                    <a:cubicBezTo>
                      <a:pt x="1188" y="520"/>
                      <a:pt x="1148" y="520"/>
                      <a:pt x="1148" y="520"/>
                    </a:cubicBezTo>
                    <a:cubicBezTo>
                      <a:pt x="1148" y="480"/>
                      <a:pt x="1148" y="480"/>
                      <a:pt x="1109" y="480"/>
                    </a:cubicBezTo>
                    <a:cubicBezTo>
                      <a:pt x="1109" y="440"/>
                      <a:pt x="1069" y="440"/>
                      <a:pt x="1069" y="400"/>
                    </a:cubicBezTo>
                    <a:cubicBezTo>
                      <a:pt x="1030" y="320"/>
                      <a:pt x="950" y="280"/>
                      <a:pt x="950" y="280"/>
                    </a:cubicBezTo>
                    <a:cubicBezTo>
                      <a:pt x="832" y="240"/>
                      <a:pt x="713" y="160"/>
                      <a:pt x="673" y="120"/>
                    </a:cubicBezTo>
                    <a:cubicBezTo>
                      <a:pt x="673" y="80"/>
                      <a:pt x="594" y="80"/>
                      <a:pt x="594" y="120"/>
                    </a:cubicBezTo>
                    <a:cubicBezTo>
                      <a:pt x="594" y="160"/>
                      <a:pt x="594" y="240"/>
                      <a:pt x="555" y="240"/>
                    </a:cubicBezTo>
                    <a:cubicBezTo>
                      <a:pt x="515" y="240"/>
                      <a:pt x="475" y="320"/>
                      <a:pt x="515" y="360"/>
                    </a:cubicBezTo>
                    <a:cubicBezTo>
                      <a:pt x="515" y="480"/>
                      <a:pt x="515" y="640"/>
                      <a:pt x="555" y="680"/>
                    </a:cubicBezTo>
                    <a:cubicBezTo>
                      <a:pt x="594" y="760"/>
                      <a:pt x="871" y="920"/>
                      <a:pt x="911" y="920"/>
                    </a:cubicBezTo>
                    <a:cubicBezTo>
                      <a:pt x="990" y="880"/>
                      <a:pt x="1069" y="880"/>
                      <a:pt x="1109" y="840"/>
                    </a:cubicBezTo>
                    <a:cubicBezTo>
                      <a:pt x="1148" y="840"/>
                      <a:pt x="1148" y="800"/>
                      <a:pt x="1109" y="760"/>
                    </a:cubicBezTo>
                    <a:cubicBezTo>
                      <a:pt x="1109" y="720"/>
                      <a:pt x="1109" y="680"/>
                      <a:pt x="1148" y="680"/>
                    </a:cubicBezTo>
                    <a:cubicBezTo>
                      <a:pt x="1148" y="640"/>
                      <a:pt x="1148" y="640"/>
                      <a:pt x="1188" y="640"/>
                    </a:cubicBezTo>
                    <a:cubicBezTo>
                      <a:pt x="1227" y="600"/>
                      <a:pt x="1227" y="600"/>
                      <a:pt x="1267" y="600"/>
                    </a:cubicBezTo>
                    <a:cubicBezTo>
                      <a:pt x="1307" y="640"/>
                      <a:pt x="1307" y="640"/>
                      <a:pt x="1307" y="680"/>
                    </a:cubicBezTo>
                    <a:cubicBezTo>
                      <a:pt x="1346" y="680"/>
                      <a:pt x="1346" y="680"/>
                      <a:pt x="1386" y="720"/>
                    </a:cubicBezTo>
                    <a:cubicBezTo>
                      <a:pt x="1386" y="720"/>
                      <a:pt x="1386" y="720"/>
                      <a:pt x="1386" y="720"/>
                    </a:cubicBezTo>
                    <a:cubicBezTo>
                      <a:pt x="1386" y="720"/>
                      <a:pt x="1386" y="720"/>
                      <a:pt x="1386" y="720"/>
                    </a:cubicBezTo>
                    <a:cubicBezTo>
                      <a:pt x="1386" y="720"/>
                      <a:pt x="1386" y="760"/>
                      <a:pt x="1386" y="760"/>
                    </a:cubicBezTo>
                    <a:cubicBezTo>
                      <a:pt x="1346" y="760"/>
                      <a:pt x="1267" y="760"/>
                      <a:pt x="1227" y="800"/>
                    </a:cubicBezTo>
                    <a:cubicBezTo>
                      <a:pt x="990" y="960"/>
                      <a:pt x="871" y="1080"/>
                      <a:pt x="634" y="1200"/>
                    </a:cubicBezTo>
                    <a:cubicBezTo>
                      <a:pt x="357" y="1280"/>
                      <a:pt x="40" y="1400"/>
                      <a:pt x="0" y="1520"/>
                    </a:cubicBezTo>
                    <a:cubicBezTo>
                      <a:pt x="0" y="1560"/>
                      <a:pt x="0" y="1560"/>
                      <a:pt x="0" y="1560"/>
                    </a:cubicBezTo>
                    <a:cubicBezTo>
                      <a:pt x="0" y="1600"/>
                      <a:pt x="0" y="1600"/>
                      <a:pt x="0" y="1600"/>
                    </a:cubicBezTo>
                    <a:cubicBezTo>
                      <a:pt x="40" y="1640"/>
                      <a:pt x="40" y="1640"/>
                      <a:pt x="40" y="1640"/>
                    </a:cubicBezTo>
                    <a:cubicBezTo>
                      <a:pt x="40" y="1680"/>
                      <a:pt x="40" y="1680"/>
                      <a:pt x="40" y="1680"/>
                    </a:cubicBezTo>
                    <a:cubicBezTo>
                      <a:pt x="80" y="1680"/>
                      <a:pt x="80" y="1680"/>
                      <a:pt x="119" y="1680"/>
                    </a:cubicBezTo>
                    <a:cubicBezTo>
                      <a:pt x="159" y="1640"/>
                      <a:pt x="198" y="1640"/>
                      <a:pt x="238" y="1600"/>
                    </a:cubicBezTo>
                    <a:cubicBezTo>
                      <a:pt x="278" y="1600"/>
                      <a:pt x="317" y="1560"/>
                      <a:pt x="357" y="1520"/>
                    </a:cubicBezTo>
                    <a:cubicBezTo>
                      <a:pt x="396" y="1560"/>
                      <a:pt x="436" y="1520"/>
                      <a:pt x="436" y="1520"/>
                    </a:cubicBezTo>
                    <a:cubicBezTo>
                      <a:pt x="515" y="1520"/>
                      <a:pt x="634" y="1480"/>
                      <a:pt x="792" y="1440"/>
                    </a:cubicBezTo>
                    <a:cubicBezTo>
                      <a:pt x="950" y="1320"/>
                      <a:pt x="1148" y="1160"/>
                      <a:pt x="1346" y="1080"/>
                    </a:cubicBezTo>
                    <a:cubicBezTo>
                      <a:pt x="1346" y="1080"/>
                      <a:pt x="1386" y="1080"/>
                      <a:pt x="1386" y="1080"/>
                    </a:cubicBezTo>
                    <a:cubicBezTo>
                      <a:pt x="1425" y="1080"/>
                      <a:pt x="1504" y="1040"/>
                      <a:pt x="1544" y="1040"/>
                    </a:cubicBezTo>
                    <a:cubicBezTo>
                      <a:pt x="2059" y="920"/>
                      <a:pt x="2375" y="920"/>
                      <a:pt x="2336" y="960"/>
                    </a:cubicBezTo>
                    <a:cubicBezTo>
                      <a:pt x="2138" y="1120"/>
                      <a:pt x="2375" y="920"/>
                      <a:pt x="2652" y="1040"/>
                    </a:cubicBezTo>
                    <a:cubicBezTo>
                      <a:pt x="3008" y="1000"/>
                      <a:pt x="2811" y="800"/>
                      <a:pt x="2613" y="760"/>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00" name="Freeform 136"/>
              <p:cNvSpPr>
                <a:spLocks noEditPoints="1"/>
              </p:cNvSpPr>
              <p:nvPr/>
            </p:nvSpPr>
            <p:spPr bwMode="auto">
              <a:xfrm>
                <a:off x="8488835" y="4773230"/>
                <a:ext cx="236252" cy="270003"/>
              </a:xfrm>
              <a:custGeom>
                <a:avLst/>
                <a:gdLst>
                  <a:gd name="T0" fmla="*/ 974 w 1168"/>
                  <a:gd name="T1" fmla="*/ 352 h 1328"/>
                  <a:gd name="T2" fmla="*/ 779 w 1168"/>
                  <a:gd name="T3" fmla="*/ 391 h 1328"/>
                  <a:gd name="T4" fmla="*/ 740 w 1168"/>
                  <a:gd name="T5" fmla="*/ 313 h 1328"/>
                  <a:gd name="T6" fmla="*/ 857 w 1168"/>
                  <a:gd name="T7" fmla="*/ 235 h 1328"/>
                  <a:gd name="T8" fmla="*/ 623 w 1168"/>
                  <a:gd name="T9" fmla="*/ 0 h 1328"/>
                  <a:gd name="T10" fmla="*/ 546 w 1168"/>
                  <a:gd name="T11" fmla="*/ 0 h 1328"/>
                  <a:gd name="T12" fmla="*/ 468 w 1168"/>
                  <a:gd name="T13" fmla="*/ 79 h 1328"/>
                  <a:gd name="T14" fmla="*/ 429 w 1168"/>
                  <a:gd name="T15" fmla="*/ 79 h 1328"/>
                  <a:gd name="T16" fmla="*/ 273 w 1168"/>
                  <a:gd name="T17" fmla="*/ 157 h 1328"/>
                  <a:gd name="T18" fmla="*/ 429 w 1168"/>
                  <a:gd name="T19" fmla="*/ 274 h 1328"/>
                  <a:gd name="T20" fmla="*/ 468 w 1168"/>
                  <a:gd name="T21" fmla="*/ 274 h 1328"/>
                  <a:gd name="T22" fmla="*/ 507 w 1168"/>
                  <a:gd name="T23" fmla="*/ 547 h 1328"/>
                  <a:gd name="T24" fmla="*/ 468 w 1168"/>
                  <a:gd name="T25" fmla="*/ 586 h 1328"/>
                  <a:gd name="T26" fmla="*/ 39 w 1168"/>
                  <a:gd name="T27" fmla="*/ 899 h 1328"/>
                  <a:gd name="T28" fmla="*/ 195 w 1168"/>
                  <a:gd name="T29" fmla="*/ 1016 h 1328"/>
                  <a:gd name="T30" fmla="*/ 312 w 1168"/>
                  <a:gd name="T31" fmla="*/ 1211 h 1328"/>
                  <a:gd name="T32" fmla="*/ 468 w 1168"/>
                  <a:gd name="T33" fmla="*/ 1289 h 1328"/>
                  <a:gd name="T34" fmla="*/ 623 w 1168"/>
                  <a:gd name="T35" fmla="*/ 1328 h 1328"/>
                  <a:gd name="T36" fmla="*/ 701 w 1168"/>
                  <a:gd name="T37" fmla="*/ 1328 h 1328"/>
                  <a:gd name="T38" fmla="*/ 779 w 1168"/>
                  <a:gd name="T39" fmla="*/ 1133 h 1328"/>
                  <a:gd name="T40" fmla="*/ 740 w 1168"/>
                  <a:gd name="T41" fmla="*/ 860 h 1328"/>
                  <a:gd name="T42" fmla="*/ 740 w 1168"/>
                  <a:gd name="T43" fmla="*/ 586 h 1328"/>
                  <a:gd name="T44" fmla="*/ 974 w 1168"/>
                  <a:gd name="T45" fmla="*/ 352 h 1328"/>
                  <a:gd name="T46" fmla="*/ 468 w 1168"/>
                  <a:gd name="T47" fmla="*/ 860 h 1328"/>
                  <a:gd name="T48" fmla="*/ 390 w 1168"/>
                  <a:gd name="T49" fmla="*/ 821 h 1328"/>
                  <a:gd name="T50" fmla="*/ 468 w 1168"/>
                  <a:gd name="T51" fmla="*/ 704 h 1328"/>
                  <a:gd name="T52" fmla="*/ 507 w 1168"/>
                  <a:gd name="T53" fmla="*/ 743 h 1328"/>
                  <a:gd name="T54" fmla="*/ 468 w 1168"/>
                  <a:gd name="T55" fmla="*/ 860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8" h="1328">
                    <a:moveTo>
                      <a:pt x="974" y="352"/>
                    </a:moveTo>
                    <a:cubicBezTo>
                      <a:pt x="974" y="313"/>
                      <a:pt x="818" y="352"/>
                      <a:pt x="779" y="391"/>
                    </a:cubicBezTo>
                    <a:cubicBezTo>
                      <a:pt x="740" y="352"/>
                      <a:pt x="740" y="352"/>
                      <a:pt x="740" y="313"/>
                    </a:cubicBezTo>
                    <a:cubicBezTo>
                      <a:pt x="779" y="274"/>
                      <a:pt x="818" y="274"/>
                      <a:pt x="857" y="235"/>
                    </a:cubicBezTo>
                    <a:cubicBezTo>
                      <a:pt x="857" y="79"/>
                      <a:pt x="779" y="0"/>
                      <a:pt x="623" y="0"/>
                    </a:cubicBezTo>
                    <a:cubicBezTo>
                      <a:pt x="623" y="0"/>
                      <a:pt x="584" y="0"/>
                      <a:pt x="546" y="0"/>
                    </a:cubicBezTo>
                    <a:cubicBezTo>
                      <a:pt x="507" y="40"/>
                      <a:pt x="507" y="40"/>
                      <a:pt x="468" y="79"/>
                    </a:cubicBezTo>
                    <a:cubicBezTo>
                      <a:pt x="468" y="79"/>
                      <a:pt x="429" y="79"/>
                      <a:pt x="429" y="79"/>
                    </a:cubicBezTo>
                    <a:cubicBezTo>
                      <a:pt x="390" y="118"/>
                      <a:pt x="351" y="118"/>
                      <a:pt x="273" y="157"/>
                    </a:cubicBezTo>
                    <a:cubicBezTo>
                      <a:pt x="234" y="235"/>
                      <a:pt x="351" y="313"/>
                      <a:pt x="429" y="274"/>
                    </a:cubicBezTo>
                    <a:cubicBezTo>
                      <a:pt x="468" y="274"/>
                      <a:pt x="468" y="274"/>
                      <a:pt x="468" y="274"/>
                    </a:cubicBezTo>
                    <a:cubicBezTo>
                      <a:pt x="546" y="313"/>
                      <a:pt x="546" y="469"/>
                      <a:pt x="507" y="547"/>
                    </a:cubicBezTo>
                    <a:cubicBezTo>
                      <a:pt x="507" y="586"/>
                      <a:pt x="468" y="586"/>
                      <a:pt x="468" y="586"/>
                    </a:cubicBezTo>
                    <a:cubicBezTo>
                      <a:pt x="312" y="704"/>
                      <a:pt x="0" y="821"/>
                      <a:pt x="39" y="899"/>
                    </a:cubicBezTo>
                    <a:cubicBezTo>
                      <a:pt x="117" y="938"/>
                      <a:pt x="117" y="1016"/>
                      <a:pt x="195" y="1016"/>
                    </a:cubicBezTo>
                    <a:cubicBezTo>
                      <a:pt x="351" y="1094"/>
                      <a:pt x="273" y="1094"/>
                      <a:pt x="312" y="1211"/>
                    </a:cubicBezTo>
                    <a:cubicBezTo>
                      <a:pt x="351" y="1250"/>
                      <a:pt x="429" y="1289"/>
                      <a:pt x="468" y="1289"/>
                    </a:cubicBezTo>
                    <a:cubicBezTo>
                      <a:pt x="507" y="1289"/>
                      <a:pt x="584" y="1328"/>
                      <a:pt x="623" y="1328"/>
                    </a:cubicBezTo>
                    <a:cubicBezTo>
                      <a:pt x="662" y="1328"/>
                      <a:pt x="662" y="1328"/>
                      <a:pt x="701" y="1328"/>
                    </a:cubicBezTo>
                    <a:cubicBezTo>
                      <a:pt x="740" y="1328"/>
                      <a:pt x="779" y="1250"/>
                      <a:pt x="779" y="1133"/>
                    </a:cubicBezTo>
                    <a:cubicBezTo>
                      <a:pt x="740" y="860"/>
                      <a:pt x="740" y="860"/>
                      <a:pt x="740" y="860"/>
                    </a:cubicBezTo>
                    <a:cubicBezTo>
                      <a:pt x="701" y="782"/>
                      <a:pt x="701" y="664"/>
                      <a:pt x="740" y="586"/>
                    </a:cubicBezTo>
                    <a:cubicBezTo>
                      <a:pt x="857" y="508"/>
                      <a:pt x="1168" y="430"/>
                      <a:pt x="974" y="352"/>
                    </a:cubicBezTo>
                    <a:moveTo>
                      <a:pt x="468" y="860"/>
                    </a:moveTo>
                    <a:cubicBezTo>
                      <a:pt x="429" y="860"/>
                      <a:pt x="429" y="860"/>
                      <a:pt x="390" y="821"/>
                    </a:cubicBezTo>
                    <a:cubicBezTo>
                      <a:pt x="390" y="821"/>
                      <a:pt x="429" y="743"/>
                      <a:pt x="468" y="704"/>
                    </a:cubicBezTo>
                    <a:cubicBezTo>
                      <a:pt x="468" y="704"/>
                      <a:pt x="507" y="704"/>
                      <a:pt x="507" y="743"/>
                    </a:cubicBezTo>
                    <a:cubicBezTo>
                      <a:pt x="546" y="899"/>
                      <a:pt x="546" y="938"/>
                      <a:pt x="468" y="860"/>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01" name="Freeform 137"/>
              <p:cNvSpPr/>
              <p:nvPr/>
            </p:nvSpPr>
            <p:spPr bwMode="auto">
              <a:xfrm>
                <a:off x="9116591" y="4462727"/>
                <a:ext cx="327379" cy="293629"/>
              </a:xfrm>
              <a:custGeom>
                <a:avLst/>
                <a:gdLst>
                  <a:gd name="T0" fmla="*/ 355 w 1616"/>
                  <a:gd name="T1" fmla="*/ 315 h 1456"/>
                  <a:gd name="T2" fmla="*/ 158 w 1616"/>
                  <a:gd name="T3" fmla="*/ 787 h 1456"/>
                  <a:gd name="T4" fmla="*/ 79 w 1616"/>
                  <a:gd name="T5" fmla="*/ 1102 h 1456"/>
                  <a:gd name="T6" fmla="*/ 355 w 1616"/>
                  <a:gd name="T7" fmla="*/ 1378 h 1456"/>
                  <a:gd name="T8" fmla="*/ 513 w 1616"/>
                  <a:gd name="T9" fmla="*/ 1063 h 1456"/>
                  <a:gd name="T10" fmla="*/ 1104 w 1616"/>
                  <a:gd name="T11" fmla="*/ 906 h 1456"/>
                  <a:gd name="T12" fmla="*/ 1341 w 1616"/>
                  <a:gd name="T13" fmla="*/ 945 h 1456"/>
                  <a:gd name="T14" fmla="*/ 1341 w 1616"/>
                  <a:gd name="T15" fmla="*/ 1063 h 1456"/>
                  <a:gd name="T16" fmla="*/ 1538 w 1616"/>
                  <a:gd name="T17" fmla="*/ 906 h 1456"/>
                  <a:gd name="T18" fmla="*/ 1616 w 1616"/>
                  <a:gd name="T19" fmla="*/ 866 h 1456"/>
                  <a:gd name="T20" fmla="*/ 1380 w 1616"/>
                  <a:gd name="T21" fmla="*/ 669 h 1456"/>
                  <a:gd name="T22" fmla="*/ 513 w 1616"/>
                  <a:gd name="T23" fmla="*/ 945 h 1456"/>
                  <a:gd name="T24" fmla="*/ 434 w 1616"/>
                  <a:gd name="T25" fmla="*/ 906 h 1456"/>
                  <a:gd name="T26" fmla="*/ 473 w 1616"/>
                  <a:gd name="T27" fmla="*/ 551 h 1456"/>
                  <a:gd name="T28" fmla="*/ 552 w 1616"/>
                  <a:gd name="T29" fmla="*/ 473 h 1456"/>
                  <a:gd name="T30" fmla="*/ 828 w 1616"/>
                  <a:gd name="T31" fmla="*/ 315 h 1456"/>
                  <a:gd name="T32" fmla="*/ 710 w 1616"/>
                  <a:gd name="T33" fmla="*/ 79 h 1456"/>
                  <a:gd name="T34" fmla="*/ 276 w 1616"/>
                  <a:gd name="T35" fmla="*/ 197 h 1456"/>
                  <a:gd name="T36" fmla="*/ 355 w 1616"/>
                  <a:gd name="T37" fmla="*/ 315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6" h="1456">
                    <a:moveTo>
                      <a:pt x="355" y="315"/>
                    </a:moveTo>
                    <a:cubicBezTo>
                      <a:pt x="237" y="433"/>
                      <a:pt x="158" y="630"/>
                      <a:pt x="158" y="787"/>
                    </a:cubicBezTo>
                    <a:cubicBezTo>
                      <a:pt x="119" y="906"/>
                      <a:pt x="79" y="1024"/>
                      <a:pt x="79" y="1102"/>
                    </a:cubicBezTo>
                    <a:cubicBezTo>
                      <a:pt x="0" y="1456"/>
                      <a:pt x="40" y="1378"/>
                      <a:pt x="355" y="1378"/>
                    </a:cubicBezTo>
                    <a:cubicBezTo>
                      <a:pt x="434" y="1378"/>
                      <a:pt x="355" y="1181"/>
                      <a:pt x="513" y="1063"/>
                    </a:cubicBezTo>
                    <a:cubicBezTo>
                      <a:pt x="710" y="866"/>
                      <a:pt x="868" y="866"/>
                      <a:pt x="1104" y="906"/>
                    </a:cubicBezTo>
                    <a:cubicBezTo>
                      <a:pt x="1183" y="906"/>
                      <a:pt x="1262" y="906"/>
                      <a:pt x="1341" y="945"/>
                    </a:cubicBezTo>
                    <a:cubicBezTo>
                      <a:pt x="1380" y="984"/>
                      <a:pt x="1341" y="1024"/>
                      <a:pt x="1341" y="1063"/>
                    </a:cubicBezTo>
                    <a:cubicBezTo>
                      <a:pt x="1538" y="906"/>
                      <a:pt x="1538" y="906"/>
                      <a:pt x="1538" y="906"/>
                    </a:cubicBezTo>
                    <a:cubicBezTo>
                      <a:pt x="1577" y="906"/>
                      <a:pt x="1616" y="866"/>
                      <a:pt x="1616" y="866"/>
                    </a:cubicBezTo>
                    <a:cubicBezTo>
                      <a:pt x="1616" y="787"/>
                      <a:pt x="1498" y="669"/>
                      <a:pt x="1380" y="669"/>
                    </a:cubicBezTo>
                    <a:cubicBezTo>
                      <a:pt x="1104" y="669"/>
                      <a:pt x="749" y="787"/>
                      <a:pt x="513" y="945"/>
                    </a:cubicBezTo>
                    <a:cubicBezTo>
                      <a:pt x="473" y="984"/>
                      <a:pt x="434" y="984"/>
                      <a:pt x="434" y="906"/>
                    </a:cubicBezTo>
                    <a:cubicBezTo>
                      <a:pt x="473" y="787"/>
                      <a:pt x="473" y="709"/>
                      <a:pt x="473" y="551"/>
                    </a:cubicBezTo>
                    <a:cubicBezTo>
                      <a:pt x="473" y="551"/>
                      <a:pt x="513" y="512"/>
                      <a:pt x="552" y="473"/>
                    </a:cubicBezTo>
                    <a:cubicBezTo>
                      <a:pt x="631" y="433"/>
                      <a:pt x="710" y="433"/>
                      <a:pt x="828" y="315"/>
                    </a:cubicBezTo>
                    <a:cubicBezTo>
                      <a:pt x="828" y="237"/>
                      <a:pt x="789" y="158"/>
                      <a:pt x="710" y="79"/>
                    </a:cubicBezTo>
                    <a:cubicBezTo>
                      <a:pt x="552" y="0"/>
                      <a:pt x="316" y="79"/>
                      <a:pt x="276" y="197"/>
                    </a:cubicBezTo>
                    <a:cubicBezTo>
                      <a:pt x="276" y="197"/>
                      <a:pt x="276" y="276"/>
                      <a:pt x="355" y="315"/>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02" name="Freeform 138"/>
              <p:cNvSpPr/>
              <p:nvPr/>
            </p:nvSpPr>
            <p:spPr bwMode="auto">
              <a:xfrm>
                <a:off x="9227966" y="4739480"/>
                <a:ext cx="128251" cy="74251"/>
              </a:xfrm>
              <a:custGeom>
                <a:avLst/>
                <a:gdLst>
                  <a:gd name="T0" fmla="*/ 80 w 640"/>
                  <a:gd name="T1" fmla="*/ 123 h 368"/>
                  <a:gd name="T2" fmla="*/ 80 w 640"/>
                  <a:gd name="T3" fmla="*/ 287 h 368"/>
                  <a:gd name="T4" fmla="*/ 240 w 640"/>
                  <a:gd name="T5" fmla="*/ 368 h 368"/>
                  <a:gd name="T6" fmla="*/ 440 w 640"/>
                  <a:gd name="T7" fmla="*/ 368 h 368"/>
                  <a:gd name="T8" fmla="*/ 600 w 640"/>
                  <a:gd name="T9" fmla="*/ 246 h 368"/>
                  <a:gd name="T10" fmla="*/ 520 w 640"/>
                  <a:gd name="T11" fmla="*/ 82 h 368"/>
                  <a:gd name="T12" fmla="*/ 80 w 640"/>
                  <a:gd name="T13" fmla="*/ 123 h 368"/>
                </a:gdLst>
                <a:ahLst/>
                <a:cxnLst>
                  <a:cxn ang="0">
                    <a:pos x="T0" y="T1"/>
                  </a:cxn>
                  <a:cxn ang="0">
                    <a:pos x="T2" y="T3"/>
                  </a:cxn>
                  <a:cxn ang="0">
                    <a:pos x="T4" y="T5"/>
                  </a:cxn>
                  <a:cxn ang="0">
                    <a:pos x="T6" y="T7"/>
                  </a:cxn>
                  <a:cxn ang="0">
                    <a:pos x="T8" y="T9"/>
                  </a:cxn>
                  <a:cxn ang="0">
                    <a:pos x="T10" y="T11"/>
                  </a:cxn>
                  <a:cxn ang="0">
                    <a:pos x="T12" y="T13"/>
                  </a:cxn>
                </a:cxnLst>
                <a:rect l="0" t="0" r="r" b="b"/>
                <a:pathLst>
                  <a:path w="640" h="368">
                    <a:moveTo>
                      <a:pt x="80" y="123"/>
                    </a:moveTo>
                    <a:cubicBezTo>
                      <a:pt x="0" y="123"/>
                      <a:pt x="40" y="205"/>
                      <a:pt x="80" y="287"/>
                    </a:cubicBezTo>
                    <a:cubicBezTo>
                      <a:pt x="120" y="328"/>
                      <a:pt x="240" y="368"/>
                      <a:pt x="240" y="368"/>
                    </a:cubicBezTo>
                    <a:cubicBezTo>
                      <a:pt x="320" y="368"/>
                      <a:pt x="360" y="368"/>
                      <a:pt x="440" y="368"/>
                    </a:cubicBezTo>
                    <a:cubicBezTo>
                      <a:pt x="520" y="328"/>
                      <a:pt x="640" y="287"/>
                      <a:pt x="600" y="246"/>
                    </a:cubicBezTo>
                    <a:cubicBezTo>
                      <a:pt x="560" y="205"/>
                      <a:pt x="560" y="123"/>
                      <a:pt x="520" y="82"/>
                    </a:cubicBezTo>
                    <a:cubicBezTo>
                      <a:pt x="360" y="0"/>
                      <a:pt x="280" y="41"/>
                      <a:pt x="80" y="123"/>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03" name="Freeform 139"/>
              <p:cNvSpPr/>
              <p:nvPr/>
            </p:nvSpPr>
            <p:spPr bwMode="auto">
              <a:xfrm>
                <a:off x="9140215" y="4820481"/>
                <a:ext cx="367880" cy="222752"/>
              </a:xfrm>
              <a:custGeom>
                <a:avLst/>
                <a:gdLst>
                  <a:gd name="T0" fmla="*/ 119 w 1824"/>
                  <a:gd name="T1" fmla="*/ 355 h 1104"/>
                  <a:gd name="T2" fmla="*/ 1031 w 1824"/>
                  <a:gd name="T3" fmla="*/ 40 h 1104"/>
                  <a:gd name="T4" fmla="*/ 1031 w 1824"/>
                  <a:gd name="T5" fmla="*/ 237 h 1104"/>
                  <a:gd name="T6" fmla="*/ 595 w 1824"/>
                  <a:gd name="T7" fmla="*/ 513 h 1104"/>
                  <a:gd name="T8" fmla="*/ 873 w 1824"/>
                  <a:gd name="T9" fmla="*/ 710 h 1104"/>
                  <a:gd name="T10" fmla="*/ 1388 w 1824"/>
                  <a:gd name="T11" fmla="*/ 750 h 1104"/>
                  <a:gd name="T12" fmla="*/ 1547 w 1824"/>
                  <a:gd name="T13" fmla="*/ 434 h 1104"/>
                  <a:gd name="T14" fmla="*/ 1547 w 1824"/>
                  <a:gd name="T15" fmla="*/ 513 h 1104"/>
                  <a:gd name="T16" fmla="*/ 1547 w 1824"/>
                  <a:gd name="T17" fmla="*/ 552 h 1104"/>
                  <a:gd name="T18" fmla="*/ 1587 w 1824"/>
                  <a:gd name="T19" fmla="*/ 631 h 1104"/>
                  <a:gd name="T20" fmla="*/ 1626 w 1824"/>
                  <a:gd name="T21" fmla="*/ 671 h 1104"/>
                  <a:gd name="T22" fmla="*/ 1666 w 1824"/>
                  <a:gd name="T23" fmla="*/ 1026 h 1104"/>
                  <a:gd name="T24" fmla="*/ 952 w 1824"/>
                  <a:gd name="T25" fmla="*/ 1026 h 1104"/>
                  <a:gd name="T26" fmla="*/ 516 w 1824"/>
                  <a:gd name="T27" fmla="*/ 1026 h 1104"/>
                  <a:gd name="T28" fmla="*/ 278 w 1824"/>
                  <a:gd name="T29" fmla="*/ 1026 h 1104"/>
                  <a:gd name="T30" fmla="*/ 199 w 1824"/>
                  <a:gd name="T31" fmla="*/ 631 h 1104"/>
                  <a:gd name="T32" fmla="*/ 437 w 1824"/>
                  <a:gd name="T33" fmla="*/ 395 h 1104"/>
                  <a:gd name="T34" fmla="*/ 357 w 1824"/>
                  <a:gd name="T35" fmla="*/ 355 h 1104"/>
                  <a:gd name="T36" fmla="*/ 119 w 1824"/>
                  <a:gd name="T37" fmla="*/ 434 h 1104"/>
                  <a:gd name="T38" fmla="*/ 119 w 1824"/>
                  <a:gd name="T39" fmla="*/ 355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24" h="1104">
                    <a:moveTo>
                      <a:pt x="119" y="355"/>
                    </a:moveTo>
                    <a:cubicBezTo>
                      <a:pt x="556" y="79"/>
                      <a:pt x="873" y="0"/>
                      <a:pt x="1031" y="40"/>
                    </a:cubicBezTo>
                    <a:cubicBezTo>
                      <a:pt x="1111" y="79"/>
                      <a:pt x="1150" y="198"/>
                      <a:pt x="1031" y="237"/>
                    </a:cubicBezTo>
                    <a:cubicBezTo>
                      <a:pt x="873" y="316"/>
                      <a:pt x="794" y="355"/>
                      <a:pt x="595" y="513"/>
                    </a:cubicBezTo>
                    <a:cubicBezTo>
                      <a:pt x="397" y="592"/>
                      <a:pt x="595" y="671"/>
                      <a:pt x="873" y="710"/>
                    </a:cubicBezTo>
                    <a:cubicBezTo>
                      <a:pt x="1031" y="750"/>
                      <a:pt x="1190" y="750"/>
                      <a:pt x="1388" y="750"/>
                    </a:cubicBezTo>
                    <a:cubicBezTo>
                      <a:pt x="1428" y="750"/>
                      <a:pt x="1507" y="631"/>
                      <a:pt x="1547" y="434"/>
                    </a:cubicBezTo>
                    <a:cubicBezTo>
                      <a:pt x="1547" y="474"/>
                      <a:pt x="1547" y="474"/>
                      <a:pt x="1547" y="513"/>
                    </a:cubicBezTo>
                    <a:cubicBezTo>
                      <a:pt x="1547" y="513"/>
                      <a:pt x="1547" y="552"/>
                      <a:pt x="1547" y="552"/>
                    </a:cubicBezTo>
                    <a:cubicBezTo>
                      <a:pt x="1547" y="552"/>
                      <a:pt x="1547" y="552"/>
                      <a:pt x="1587" y="631"/>
                    </a:cubicBezTo>
                    <a:cubicBezTo>
                      <a:pt x="1587" y="671"/>
                      <a:pt x="1587" y="671"/>
                      <a:pt x="1626" y="671"/>
                    </a:cubicBezTo>
                    <a:cubicBezTo>
                      <a:pt x="1824" y="671"/>
                      <a:pt x="1785" y="986"/>
                      <a:pt x="1666" y="1026"/>
                    </a:cubicBezTo>
                    <a:cubicBezTo>
                      <a:pt x="1428" y="1104"/>
                      <a:pt x="1190" y="1104"/>
                      <a:pt x="952" y="1026"/>
                    </a:cubicBezTo>
                    <a:cubicBezTo>
                      <a:pt x="516" y="1026"/>
                      <a:pt x="516" y="1026"/>
                      <a:pt x="516" y="1026"/>
                    </a:cubicBezTo>
                    <a:cubicBezTo>
                      <a:pt x="278" y="1026"/>
                      <a:pt x="278" y="1026"/>
                      <a:pt x="278" y="1026"/>
                    </a:cubicBezTo>
                    <a:cubicBezTo>
                      <a:pt x="159" y="947"/>
                      <a:pt x="119" y="710"/>
                      <a:pt x="199" y="631"/>
                    </a:cubicBezTo>
                    <a:cubicBezTo>
                      <a:pt x="278" y="552"/>
                      <a:pt x="318" y="474"/>
                      <a:pt x="437" y="395"/>
                    </a:cubicBezTo>
                    <a:cubicBezTo>
                      <a:pt x="476" y="355"/>
                      <a:pt x="476" y="355"/>
                      <a:pt x="357" y="355"/>
                    </a:cubicBezTo>
                    <a:cubicBezTo>
                      <a:pt x="119" y="434"/>
                      <a:pt x="119" y="434"/>
                      <a:pt x="119" y="434"/>
                    </a:cubicBezTo>
                    <a:cubicBezTo>
                      <a:pt x="80" y="434"/>
                      <a:pt x="0" y="434"/>
                      <a:pt x="119" y="355"/>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04" name="Freeform 140"/>
              <p:cNvSpPr/>
              <p:nvPr/>
            </p:nvSpPr>
            <p:spPr bwMode="auto">
              <a:xfrm>
                <a:off x="8900589" y="4540352"/>
                <a:ext cx="151877" cy="513005"/>
              </a:xfrm>
              <a:custGeom>
                <a:avLst/>
                <a:gdLst>
                  <a:gd name="T0" fmla="*/ 475 w 752"/>
                  <a:gd name="T1" fmla="*/ 237 h 2528"/>
                  <a:gd name="T2" fmla="*/ 436 w 752"/>
                  <a:gd name="T3" fmla="*/ 553 h 2528"/>
                  <a:gd name="T4" fmla="*/ 357 w 752"/>
                  <a:gd name="T5" fmla="*/ 672 h 2528"/>
                  <a:gd name="T6" fmla="*/ 278 w 752"/>
                  <a:gd name="T7" fmla="*/ 909 h 2528"/>
                  <a:gd name="T8" fmla="*/ 238 w 752"/>
                  <a:gd name="T9" fmla="*/ 1067 h 2528"/>
                  <a:gd name="T10" fmla="*/ 0 w 752"/>
                  <a:gd name="T11" fmla="*/ 2252 h 2528"/>
                  <a:gd name="T12" fmla="*/ 80 w 752"/>
                  <a:gd name="T13" fmla="*/ 2449 h 2528"/>
                  <a:gd name="T14" fmla="*/ 317 w 752"/>
                  <a:gd name="T15" fmla="*/ 2489 h 2528"/>
                  <a:gd name="T16" fmla="*/ 396 w 752"/>
                  <a:gd name="T17" fmla="*/ 2291 h 2528"/>
                  <a:gd name="T18" fmla="*/ 396 w 752"/>
                  <a:gd name="T19" fmla="*/ 1857 h 2528"/>
                  <a:gd name="T20" fmla="*/ 475 w 752"/>
                  <a:gd name="T21" fmla="*/ 1659 h 2528"/>
                  <a:gd name="T22" fmla="*/ 396 w 752"/>
                  <a:gd name="T23" fmla="*/ 1699 h 2528"/>
                  <a:gd name="T24" fmla="*/ 357 w 752"/>
                  <a:gd name="T25" fmla="*/ 1501 h 2528"/>
                  <a:gd name="T26" fmla="*/ 436 w 752"/>
                  <a:gd name="T27" fmla="*/ 1304 h 2528"/>
                  <a:gd name="T28" fmla="*/ 515 w 752"/>
                  <a:gd name="T29" fmla="*/ 1264 h 2528"/>
                  <a:gd name="T30" fmla="*/ 555 w 752"/>
                  <a:gd name="T31" fmla="*/ 1106 h 2528"/>
                  <a:gd name="T32" fmla="*/ 555 w 752"/>
                  <a:gd name="T33" fmla="*/ 1027 h 2528"/>
                  <a:gd name="T34" fmla="*/ 555 w 752"/>
                  <a:gd name="T35" fmla="*/ 909 h 2528"/>
                  <a:gd name="T36" fmla="*/ 555 w 752"/>
                  <a:gd name="T37" fmla="*/ 830 h 2528"/>
                  <a:gd name="T38" fmla="*/ 555 w 752"/>
                  <a:gd name="T39" fmla="*/ 790 h 2528"/>
                  <a:gd name="T40" fmla="*/ 634 w 752"/>
                  <a:gd name="T41" fmla="*/ 553 h 2528"/>
                  <a:gd name="T42" fmla="*/ 713 w 752"/>
                  <a:gd name="T43" fmla="*/ 435 h 2528"/>
                  <a:gd name="T44" fmla="*/ 673 w 752"/>
                  <a:gd name="T45" fmla="*/ 79 h 2528"/>
                  <a:gd name="T46" fmla="*/ 673 w 752"/>
                  <a:gd name="T47" fmla="*/ 40 h 2528"/>
                  <a:gd name="T48" fmla="*/ 673 w 752"/>
                  <a:gd name="T49" fmla="*/ 40 h 2528"/>
                  <a:gd name="T50" fmla="*/ 594 w 752"/>
                  <a:gd name="T51" fmla="*/ 40 h 2528"/>
                  <a:gd name="T52" fmla="*/ 515 w 752"/>
                  <a:gd name="T53" fmla="*/ 40 h 2528"/>
                  <a:gd name="T54" fmla="*/ 436 w 752"/>
                  <a:gd name="T55" fmla="*/ 40 h 2528"/>
                  <a:gd name="T56" fmla="*/ 396 w 752"/>
                  <a:gd name="T57" fmla="*/ 40 h 2528"/>
                  <a:gd name="T58" fmla="*/ 357 w 752"/>
                  <a:gd name="T59" fmla="*/ 40 h 2528"/>
                  <a:gd name="T60" fmla="*/ 317 w 752"/>
                  <a:gd name="T61" fmla="*/ 79 h 2528"/>
                  <a:gd name="T62" fmla="*/ 278 w 752"/>
                  <a:gd name="T63" fmla="*/ 158 h 2528"/>
                  <a:gd name="T64" fmla="*/ 436 w 752"/>
                  <a:gd name="T65" fmla="*/ 158 h 2528"/>
                  <a:gd name="T66" fmla="*/ 436 w 752"/>
                  <a:gd name="T67" fmla="*/ 119 h 2528"/>
                  <a:gd name="T68" fmla="*/ 436 w 752"/>
                  <a:gd name="T69" fmla="*/ 158 h 2528"/>
                  <a:gd name="T70" fmla="*/ 475 w 752"/>
                  <a:gd name="T71" fmla="*/ 237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52" h="2528">
                    <a:moveTo>
                      <a:pt x="475" y="237"/>
                    </a:moveTo>
                    <a:cubicBezTo>
                      <a:pt x="594" y="395"/>
                      <a:pt x="515" y="514"/>
                      <a:pt x="436" y="553"/>
                    </a:cubicBezTo>
                    <a:cubicBezTo>
                      <a:pt x="396" y="593"/>
                      <a:pt x="396" y="632"/>
                      <a:pt x="357" y="672"/>
                    </a:cubicBezTo>
                    <a:cubicBezTo>
                      <a:pt x="317" y="751"/>
                      <a:pt x="317" y="830"/>
                      <a:pt x="278" y="909"/>
                    </a:cubicBezTo>
                    <a:cubicBezTo>
                      <a:pt x="278" y="948"/>
                      <a:pt x="238" y="1027"/>
                      <a:pt x="238" y="1067"/>
                    </a:cubicBezTo>
                    <a:cubicBezTo>
                      <a:pt x="119" y="1462"/>
                      <a:pt x="0" y="1896"/>
                      <a:pt x="0" y="2252"/>
                    </a:cubicBezTo>
                    <a:cubicBezTo>
                      <a:pt x="0" y="2331"/>
                      <a:pt x="0" y="2410"/>
                      <a:pt x="80" y="2449"/>
                    </a:cubicBezTo>
                    <a:cubicBezTo>
                      <a:pt x="119" y="2489"/>
                      <a:pt x="278" y="2528"/>
                      <a:pt x="317" y="2489"/>
                    </a:cubicBezTo>
                    <a:cubicBezTo>
                      <a:pt x="357" y="2449"/>
                      <a:pt x="436" y="2370"/>
                      <a:pt x="396" y="2291"/>
                    </a:cubicBezTo>
                    <a:cubicBezTo>
                      <a:pt x="357" y="2173"/>
                      <a:pt x="357" y="2015"/>
                      <a:pt x="396" y="1857"/>
                    </a:cubicBezTo>
                    <a:cubicBezTo>
                      <a:pt x="396" y="1778"/>
                      <a:pt x="436" y="1699"/>
                      <a:pt x="475" y="1659"/>
                    </a:cubicBezTo>
                    <a:cubicBezTo>
                      <a:pt x="396" y="1699"/>
                      <a:pt x="396" y="1699"/>
                      <a:pt x="396" y="1699"/>
                    </a:cubicBezTo>
                    <a:cubicBezTo>
                      <a:pt x="357" y="1738"/>
                      <a:pt x="357" y="1659"/>
                      <a:pt x="357" y="1501"/>
                    </a:cubicBezTo>
                    <a:cubicBezTo>
                      <a:pt x="396" y="1462"/>
                      <a:pt x="396" y="1383"/>
                      <a:pt x="436" y="1304"/>
                    </a:cubicBezTo>
                    <a:cubicBezTo>
                      <a:pt x="436" y="1304"/>
                      <a:pt x="515" y="1264"/>
                      <a:pt x="515" y="1264"/>
                    </a:cubicBezTo>
                    <a:cubicBezTo>
                      <a:pt x="515" y="1185"/>
                      <a:pt x="555" y="1146"/>
                      <a:pt x="555" y="1106"/>
                    </a:cubicBezTo>
                    <a:cubicBezTo>
                      <a:pt x="555" y="1027"/>
                      <a:pt x="555" y="1027"/>
                      <a:pt x="555" y="1027"/>
                    </a:cubicBezTo>
                    <a:cubicBezTo>
                      <a:pt x="555" y="988"/>
                      <a:pt x="555" y="948"/>
                      <a:pt x="555" y="909"/>
                    </a:cubicBezTo>
                    <a:cubicBezTo>
                      <a:pt x="555" y="909"/>
                      <a:pt x="555" y="869"/>
                      <a:pt x="555" y="830"/>
                    </a:cubicBezTo>
                    <a:cubicBezTo>
                      <a:pt x="555" y="830"/>
                      <a:pt x="555" y="790"/>
                      <a:pt x="555" y="790"/>
                    </a:cubicBezTo>
                    <a:cubicBezTo>
                      <a:pt x="594" y="711"/>
                      <a:pt x="594" y="632"/>
                      <a:pt x="634" y="553"/>
                    </a:cubicBezTo>
                    <a:cubicBezTo>
                      <a:pt x="634" y="514"/>
                      <a:pt x="713" y="474"/>
                      <a:pt x="713" y="435"/>
                    </a:cubicBezTo>
                    <a:cubicBezTo>
                      <a:pt x="713" y="316"/>
                      <a:pt x="752" y="158"/>
                      <a:pt x="673" y="79"/>
                    </a:cubicBezTo>
                    <a:cubicBezTo>
                      <a:pt x="673" y="79"/>
                      <a:pt x="673" y="79"/>
                      <a:pt x="673" y="40"/>
                    </a:cubicBezTo>
                    <a:cubicBezTo>
                      <a:pt x="673" y="40"/>
                      <a:pt x="673" y="40"/>
                      <a:pt x="673" y="40"/>
                    </a:cubicBezTo>
                    <a:cubicBezTo>
                      <a:pt x="673" y="40"/>
                      <a:pt x="634" y="40"/>
                      <a:pt x="594" y="40"/>
                    </a:cubicBezTo>
                    <a:cubicBezTo>
                      <a:pt x="594" y="0"/>
                      <a:pt x="555" y="0"/>
                      <a:pt x="515" y="40"/>
                    </a:cubicBezTo>
                    <a:cubicBezTo>
                      <a:pt x="436" y="40"/>
                      <a:pt x="436" y="40"/>
                      <a:pt x="436" y="40"/>
                    </a:cubicBezTo>
                    <a:cubicBezTo>
                      <a:pt x="436" y="40"/>
                      <a:pt x="396" y="40"/>
                      <a:pt x="396" y="40"/>
                    </a:cubicBezTo>
                    <a:cubicBezTo>
                      <a:pt x="357" y="40"/>
                      <a:pt x="357" y="40"/>
                      <a:pt x="357" y="40"/>
                    </a:cubicBezTo>
                    <a:cubicBezTo>
                      <a:pt x="357" y="40"/>
                      <a:pt x="317" y="79"/>
                      <a:pt x="317" y="79"/>
                    </a:cubicBezTo>
                    <a:cubicBezTo>
                      <a:pt x="278" y="119"/>
                      <a:pt x="278" y="158"/>
                      <a:pt x="278" y="158"/>
                    </a:cubicBezTo>
                    <a:cubicBezTo>
                      <a:pt x="278" y="158"/>
                      <a:pt x="436" y="237"/>
                      <a:pt x="436" y="158"/>
                    </a:cubicBezTo>
                    <a:cubicBezTo>
                      <a:pt x="436" y="119"/>
                      <a:pt x="436" y="119"/>
                      <a:pt x="436" y="119"/>
                    </a:cubicBezTo>
                    <a:cubicBezTo>
                      <a:pt x="436" y="158"/>
                      <a:pt x="436" y="158"/>
                      <a:pt x="436" y="158"/>
                    </a:cubicBezTo>
                    <a:cubicBezTo>
                      <a:pt x="475" y="198"/>
                      <a:pt x="475" y="237"/>
                      <a:pt x="475" y="237"/>
                    </a:cubicBezTo>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grpSp>
        <p:pic>
          <p:nvPicPr>
            <p:cNvPr id="63" name="图片 6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10706" y="5834382"/>
              <a:ext cx="897718" cy="897718"/>
            </a:xfrm>
            <a:prstGeom prst="rect">
              <a:avLst/>
            </a:prstGeom>
          </p:spPr>
        </p:pic>
      </p:grpSp>
    </p:spTree>
    <p:extLst>
      <p:ext uri="{BB962C8B-B14F-4D97-AF65-F5344CB8AC3E}">
        <p14:creationId xmlns:p14="http://schemas.microsoft.com/office/powerpoint/2010/main" val="2920329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276450" y="2172881"/>
            <a:ext cx="870752" cy="897233"/>
          </a:xfrm>
          <a:prstGeom prst="rect">
            <a:avLst/>
          </a:prstGeom>
        </p:spPr>
        <p:txBody>
          <a:bodyPr wrap="none">
            <a:spAutoFit/>
          </a:bodyPr>
          <a:lstStyle/>
          <a:p>
            <a:pPr algn="ctr">
              <a:lnSpc>
                <a:spcPct val="120000"/>
              </a:lnSpc>
            </a:pPr>
            <a:r>
              <a:rPr lang="en-US" altLang="zh-CN" sz="4800" b="1" dirty="0">
                <a:solidFill>
                  <a:schemeClr val="accent1">
                    <a:lumMod val="40000"/>
                    <a:lumOff val="60000"/>
                  </a:schemeClr>
                </a:solidFill>
              </a:rPr>
              <a:t>01</a:t>
            </a:r>
            <a:endParaRPr lang="zh-CN" altLang="en-US" sz="4800" b="1" dirty="0">
              <a:solidFill>
                <a:schemeClr val="accent1">
                  <a:lumMod val="40000"/>
                  <a:lumOff val="60000"/>
                </a:schemeClr>
              </a:solidFill>
            </a:endParaRPr>
          </a:p>
        </p:txBody>
      </p:sp>
      <p:grpSp>
        <p:nvGrpSpPr>
          <p:cNvPr id="2" name="组合 1"/>
          <p:cNvGrpSpPr/>
          <p:nvPr/>
        </p:nvGrpSpPr>
        <p:grpSpPr>
          <a:xfrm>
            <a:off x="816319" y="3895000"/>
            <a:ext cx="1691996" cy="527844"/>
            <a:chOff x="816319" y="4015217"/>
            <a:chExt cx="1691996" cy="527844"/>
          </a:xfrm>
        </p:grpSpPr>
        <p:pic>
          <p:nvPicPr>
            <p:cNvPr id="5" name="图片 4"/>
            <p:cNvPicPr>
              <a:picLocks noChangeAspect="1"/>
            </p:cNvPicPr>
            <p:nvPr/>
          </p:nvPicPr>
          <p:blipFill>
            <a:blip r:embed="rId3">
              <a:duotone>
                <a:schemeClr val="accent1">
                  <a:shade val="45000"/>
                  <a:satMod val="135000"/>
                </a:schemeClr>
                <a:prstClr val="white"/>
              </a:duotone>
            </a:blip>
            <a:stretch>
              <a:fillRect/>
            </a:stretch>
          </p:blipFill>
          <p:spPr>
            <a:xfrm>
              <a:off x="816319" y="4015217"/>
              <a:ext cx="1691996" cy="527844"/>
            </a:xfrm>
            <a:prstGeom prst="rect">
              <a:avLst/>
            </a:prstGeom>
          </p:spPr>
        </p:pic>
        <p:sp>
          <p:nvSpPr>
            <p:cNvPr id="6" name="等腰三角形 5"/>
            <p:cNvSpPr/>
            <p:nvPr/>
          </p:nvSpPr>
          <p:spPr>
            <a:xfrm rot="10800000">
              <a:off x="1485581" y="4050486"/>
              <a:ext cx="326986" cy="215558"/>
            </a:xfrm>
            <a:prstGeom prst="triangle">
              <a:avLst/>
            </a:prstGeom>
            <a:solidFill>
              <a:srgbClr val="165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7" name="矩形 6"/>
          <p:cNvSpPr/>
          <p:nvPr/>
        </p:nvSpPr>
        <p:spPr>
          <a:xfrm>
            <a:off x="1234775" y="2931271"/>
            <a:ext cx="954107" cy="830997"/>
          </a:xfrm>
          <a:prstGeom prst="rect">
            <a:avLst/>
          </a:prstGeom>
        </p:spPr>
        <p:txBody>
          <a:bodyPr wrap="none">
            <a:spAutoFit/>
          </a:bodyPr>
          <a:lstStyle/>
          <a:p>
            <a:pPr algn="ctr">
              <a:lnSpc>
                <a:spcPct val="120000"/>
              </a:lnSpc>
            </a:pPr>
            <a:r>
              <a:rPr lang="zh-CN" altLang="en-US" sz="2000" b="1" dirty="0">
                <a:solidFill>
                  <a:srgbClr val="165E9A"/>
                </a:solidFill>
              </a:rPr>
              <a:t>垃圾</a:t>
            </a:r>
            <a:r>
              <a:rPr lang="zh-CN" altLang="en-US" sz="2000" b="1" dirty="0" smtClean="0">
                <a:solidFill>
                  <a:srgbClr val="165E9A"/>
                </a:solidFill>
              </a:rPr>
              <a:t>房</a:t>
            </a:r>
            <a:endParaRPr lang="en-US" altLang="zh-CN" sz="2000" b="1" dirty="0">
              <a:solidFill>
                <a:srgbClr val="165E9A"/>
              </a:solidFill>
            </a:endParaRPr>
          </a:p>
          <a:p>
            <a:pPr algn="ctr">
              <a:lnSpc>
                <a:spcPct val="120000"/>
              </a:lnSpc>
            </a:pPr>
            <a:r>
              <a:rPr lang="zh-CN" altLang="en-US" sz="2000" b="1" dirty="0">
                <a:solidFill>
                  <a:srgbClr val="165E9A"/>
                </a:solidFill>
              </a:rPr>
              <a:t>垃圾桶</a:t>
            </a:r>
          </a:p>
        </p:txBody>
      </p:sp>
      <p:sp>
        <p:nvSpPr>
          <p:cNvPr id="12" name="矩形 11"/>
          <p:cNvSpPr/>
          <p:nvPr/>
        </p:nvSpPr>
        <p:spPr>
          <a:xfrm>
            <a:off x="3484449" y="2172881"/>
            <a:ext cx="870752" cy="897233"/>
          </a:xfrm>
          <a:prstGeom prst="rect">
            <a:avLst/>
          </a:prstGeom>
        </p:spPr>
        <p:txBody>
          <a:bodyPr wrap="none">
            <a:spAutoFit/>
          </a:bodyPr>
          <a:lstStyle/>
          <a:p>
            <a:pPr algn="ctr">
              <a:lnSpc>
                <a:spcPct val="120000"/>
              </a:lnSpc>
            </a:pPr>
            <a:r>
              <a:rPr lang="en-US" altLang="zh-CN" sz="4800" b="1" dirty="0">
                <a:solidFill>
                  <a:schemeClr val="accent1">
                    <a:lumMod val="40000"/>
                    <a:lumOff val="60000"/>
                  </a:schemeClr>
                </a:solidFill>
              </a:rPr>
              <a:t>02</a:t>
            </a:r>
            <a:endParaRPr lang="zh-CN" altLang="en-US" sz="4800" b="1" dirty="0">
              <a:solidFill>
                <a:schemeClr val="accent1">
                  <a:lumMod val="40000"/>
                  <a:lumOff val="60000"/>
                </a:schemeClr>
              </a:solidFill>
            </a:endParaRPr>
          </a:p>
        </p:txBody>
      </p:sp>
      <p:grpSp>
        <p:nvGrpSpPr>
          <p:cNvPr id="26" name="组合 25"/>
          <p:cNvGrpSpPr/>
          <p:nvPr/>
        </p:nvGrpSpPr>
        <p:grpSpPr>
          <a:xfrm>
            <a:off x="3036695" y="3895001"/>
            <a:ext cx="1691996" cy="527843"/>
            <a:chOff x="3074970" y="4015218"/>
            <a:chExt cx="1691996" cy="527843"/>
          </a:xfrm>
        </p:grpSpPr>
        <p:pic>
          <p:nvPicPr>
            <p:cNvPr id="14" name="图片 13"/>
            <p:cNvPicPr>
              <a:picLocks noChangeAspect="1"/>
            </p:cNvPicPr>
            <p:nvPr/>
          </p:nvPicPr>
          <p:blipFill>
            <a:blip r:embed="rId3">
              <a:duotone>
                <a:schemeClr val="accent1">
                  <a:shade val="45000"/>
                  <a:satMod val="135000"/>
                </a:schemeClr>
                <a:prstClr val="white"/>
              </a:duotone>
            </a:blip>
            <a:stretch>
              <a:fillRect/>
            </a:stretch>
          </p:blipFill>
          <p:spPr>
            <a:xfrm>
              <a:off x="3074970" y="4015218"/>
              <a:ext cx="1691996" cy="527843"/>
            </a:xfrm>
            <a:prstGeom prst="rect">
              <a:avLst/>
            </a:prstGeom>
          </p:spPr>
        </p:pic>
        <p:sp>
          <p:nvSpPr>
            <p:cNvPr id="15" name="等腰三角形 14"/>
            <p:cNvSpPr/>
            <p:nvPr/>
          </p:nvSpPr>
          <p:spPr>
            <a:xfrm rot="10800000">
              <a:off x="3744232" y="4050486"/>
              <a:ext cx="326986" cy="215558"/>
            </a:xfrm>
            <a:prstGeom prst="triangle">
              <a:avLst/>
            </a:prstGeom>
            <a:solidFill>
              <a:srgbClr val="165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16" name="矩形 15"/>
          <p:cNvSpPr/>
          <p:nvPr/>
        </p:nvSpPr>
        <p:spPr>
          <a:xfrm>
            <a:off x="3181376" y="3129867"/>
            <a:ext cx="1452880" cy="460374"/>
          </a:xfrm>
          <a:prstGeom prst="rect">
            <a:avLst/>
          </a:prstGeom>
        </p:spPr>
        <p:txBody>
          <a:bodyPr wrap="none">
            <a:spAutoFit/>
          </a:bodyPr>
          <a:lstStyle/>
          <a:p>
            <a:pPr algn="ctr">
              <a:lnSpc>
                <a:spcPct val="120000"/>
              </a:lnSpc>
            </a:pPr>
            <a:r>
              <a:rPr lang="zh-CN" altLang="en-US" sz="2000" b="1" dirty="0">
                <a:solidFill>
                  <a:srgbClr val="165E9A"/>
                </a:solidFill>
              </a:rPr>
              <a:t>垃圾处理站</a:t>
            </a:r>
          </a:p>
        </p:txBody>
      </p:sp>
      <p:sp>
        <p:nvSpPr>
          <p:cNvPr id="18" name="矩形 17"/>
          <p:cNvSpPr/>
          <p:nvPr/>
        </p:nvSpPr>
        <p:spPr>
          <a:xfrm>
            <a:off x="5692448" y="2172881"/>
            <a:ext cx="870752" cy="897233"/>
          </a:xfrm>
          <a:prstGeom prst="rect">
            <a:avLst/>
          </a:prstGeom>
        </p:spPr>
        <p:txBody>
          <a:bodyPr wrap="none">
            <a:spAutoFit/>
          </a:bodyPr>
          <a:lstStyle/>
          <a:p>
            <a:pPr algn="ctr">
              <a:lnSpc>
                <a:spcPct val="120000"/>
              </a:lnSpc>
            </a:pPr>
            <a:r>
              <a:rPr lang="en-US" altLang="zh-CN" sz="4800" b="1" dirty="0">
                <a:solidFill>
                  <a:schemeClr val="accent1">
                    <a:lumMod val="40000"/>
                    <a:lumOff val="60000"/>
                  </a:schemeClr>
                </a:solidFill>
              </a:rPr>
              <a:t>03</a:t>
            </a:r>
            <a:endParaRPr lang="zh-CN" altLang="en-US" sz="4800" b="1" dirty="0">
              <a:solidFill>
                <a:schemeClr val="accent1">
                  <a:lumMod val="40000"/>
                  <a:lumOff val="60000"/>
                </a:schemeClr>
              </a:solidFill>
            </a:endParaRPr>
          </a:p>
        </p:txBody>
      </p:sp>
      <p:grpSp>
        <p:nvGrpSpPr>
          <p:cNvPr id="27" name="组合 26"/>
          <p:cNvGrpSpPr/>
          <p:nvPr/>
        </p:nvGrpSpPr>
        <p:grpSpPr>
          <a:xfrm>
            <a:off x="5257071" y="3895001"/>
            <a:ext cx="1691997" cy="527843"/>
            <a:chOff x="5333621" y="4015218"/>
            <a:chExt cx="1691997" cy="527843"/>
          </a:xfrm>
        </p:grpSpPr>
        <p:pic>
          <p:nvPicPr>
            <p:cNvPr id="20" name="图片 19"/>
            <p:cNvPicPr>
              <a:picLocks noChangeAspect="1"/>
            </p:cNvPicPr>
            <p:nvPr/>
          </p:nvPicPr>
          <p:blipFill>
            <a:blip r:embed="rId3">
              <a:duotone>
                <a:schemeClr val="accent1">
                  <a:shade val="45000"/>
                  <a:satMod val="135000"/>
                </a:schemeClr>
                <a:prstClr val="white"/>
              </a:duotone>
            </a:blip>
            <a:stretch>
              <a:fillRect/>
            </a:stretch>
          </p:blipFill>
          <p:spPr>
            <a:xfrm>
              <a:off x="5333621" y="4015218"/>
              <a:ext cx="1691997" cy="527843"/>
            </a:xfrm>
            <a:prstGeom prst="rect">
              <a:avLst/>
            </a:prstGeom>
          </p:spPr>
        </p:pic>
        <p:sp>
          <p:nvSpPr>
            <p:cNvPr id="21" name="等腰三角形 20"/>
            <p:cNvSpPr/>
            <p:nvPr/>
          </p:nvSpPr>
          <p:spPr>
            <a:xfrm rot="10800000">
              <a:off x="6002883" y="4050486"/>
              <a:ext cx="326986" cy="215558"/>
            </a:xfrm>
            <a:prstGeom prst="triangle">
              <a:avLst/>
            </a:prstGeom>
            <a:solidFill>
              <a:srgbClr val="165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22" name="矩形 21"/>
          <p:cNvSpPr/>
          <p:nvPr/>
        </p:nvSpPr>
        <p:spPr>
          <a:xfrm>
            <a:off x="5268201" y="3129867"/>
            <a:ext cx="1706880" cy="460374"/>
          </a:xfrm>
          <a:prstGeom prst="rect">
            <a:avLst/>
          </a:prstGeom>
        </p:spPr>
        <p:txBody>
          <a:bodyPr wrap="none">
            <a:spAutoFit/>
          </a:bodyPr>
          <a:lstStyle/>
          <a:p>
            <a:pPr algn="ctr">
              <a:lnSpc>
                <a:spcPct val="120000"/>
              </a:lnSpc>
            </a:pPr>
            <a:r>
              <a:rPr lang="zh-CN" altLang="en-US" sz="2000" b="1" dirty="0">
                <a:solidFill>
                  <a:srgbClr val="165E9A"/>
                </a:solidFill>
              </a:rPr>
              <a:t>垃圾分类容器</a:t>
            </a:r>
          </a:p>
        </p:txBody>
      </p:sp>
      <p:sp>
        <p:nvSpPr>
          <p:cNvPr id="30" name="矩形 29"/>
          <p:cNvSpPr/>
          <p:nvPr/>
        </p:nvSpPr>
        <p:spPr>
          <a:xfrm>
            <a:off x="7900447" y="2172881"/>
            <a:ext cx="870752" cy="897233"/>
          </a:xfrm>
          <a:prstGeom prst="rect">
            <a:avLst/>
          </a:prstGeom>
        </p:spPr>
        <p:txBody>
          <a:bodyPr wrap="none">
            <a:spAutoFit/>
          </a:bodyPr>
          <a:lstStyle/>
          <a:p>
            <a:pPr algn="ctr">
              <a:lnSpc>
                <a:spcPct val="120000"/>
              </a:lnSpc>
            </a:pPr>
            <a:r>
              <a:rPr lang="en-US" altLang="zh-CN" sz="4800" b="1" dirty="0">
                <a:solidFill>
                  <a:schemeClr val="accent1">
                    <a:lumMod val="40000"/>
                    <a:lumOff val="60000"/>
                  </a:schemeClr>
                </a:solidFill>
              </a:rPr>
              <a:t>04</a:t>
            </a:r>
            <a:endParaRPr lang="zh-CN" altLang="en-US" sz="4800" b="1" dirty="0">
              <a:solidFill>
                <a:schemeClr val="accent1">
                  <a:lumMod val="40000"/>
                  <a:lumOff val="60000"/>
                </a:schemeClr>
              </a:solidFill>
            </a:endParaRPr>
          </a:p>
        </p:txBody>
      </p:sp>
      <p:grpSp>
        <p:nvGrpSpPr>
          <p:cNvPr id="28" name="组合 27"/>
          <p:cNvGrpSpPr/>
          <p:nvPr/>
        </p:nvGrpSpPr>
        <p:grpSpPr>
          <a:xfrm>
            <a:off x="7477448" y="3879887"/>
            <a:ext cx="1691996" cy="527843"/>
            <a:chOff x="7691667" y="4000104"/>
            <a:chExt cx="1691996" cy="527843"/>
          </a:xfrm>
        </p:grpSpPr>
        <p:pic>
          <p:nvPicPr>
            <p:cNvPr id="32" name="图片 31"/>
            <p:cNvPicPr>
              <a:picLocks noChangeAspect="1"/>
            </p:cNvPicPr>
            <p:nvPr/>
          </p:nvPicPr>
          <p:blipFill>
            <a:blip r:embed="rId3">
              <a:duotone>
                <a:schemeClr val="accent1">
                  <a:shade val="45000"/>
                  <a:satMod val="135000"/>
                </a:schemeClr>
                <a:prstClr val="white"/>
              </a:duotone>
            </a:blip>
            <a:stretch>
              <a:fillRect/>
            </a:stretch>
          </p:blipFill>
          <p:spPr>
            <a:xfrm>
              <a:off x="7691667" y="4000104"/>
              <a:ext cx="1691996" cy="527843"/>
            </a:xfrm>
            <a:prstGeom prst="rect">
              <a:avLst/>
            </a:prstGeom>
          </p:spPr>
        </p:pic>
        <p:sp>
          <p:nvSpPr>
            <p:cNvPr id="33" name="等腰三角形 32"/>
            <p:cNvSpPr/>
            <p:nvPr/>
          </p:nvSpPr>
          <p:spPr>
            <a:xfrm rot="10800000">
              <a:off x="8360930" y="4035372"/>
              <a:ext cx="326986" cy="215558"/>
            </a:xfrm>
            <a:prstGeom prst="triangle">
              <a:avLst/>
            </a:prstGeom>
            <a:solidFill>
              <a:srgbClr val="165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34" name="矩形 33"/>
          <p:cNvSpPr/>
          <p:nvPr/>
        </p:nvSpPr>
        <p:spPr>
          <a:xfrm>
            <a:off x="7086087" y="3129867"/>
            <a:ext cx="2487686" cy="460374"/>
          </a:xfrm>
          <a:prstGeom prst="rect">
            <a:avLst/>
          </a:prstGeom>
        </p:spPr>
        <p:txBody>
          <a:bodyPr wrap="square">
            <a:spAutoFit/>
          </a:bodyPr>
          <a:lstStyle/>
          <a:p>
            <a:pPr algn="ctr">
              <a:lnSpc>
                <a:spcPct val="120000"/>
              </a:lnSpc>
            </a:pPr>
            <a:r>
              <a:rPr lang="zh-CN" altLang="en-US" sz="2000" b="1" dirty="0">
                <a:solidFill>
                  <a:srgbClr val="165E9A"/>
                </a:solidFill>
              </a:rPr>
              <a:t>垃圾清运车</a:t>
            </a:r>
          </a:p>
        </p:txBody>
      </p:sp>
      <p:grpSp>
        <p:nvGrpSpPr>
          <p:cNvPr id="3" name="组合 2"/>
          <p:cNvGrpSpPr/>
          <p:nvPr/>
        </p:nvGrpSpPr>
        <p:grpSpPr>
          <a:xfrm>
            <a:off x="344526" y="294139"/>
            <a:ext cx="1049495" cy="834089"/>
            <a:chOff x="344526" y="294139"/>
            <a:chExt cx="1049495" cy="834089"/>
          </a:xfrm>
        </p:grpSpPr>
        <p:sp>
          <p:nvSpPr>
            <p:cNvPr id="8" name="矩形 7"/>
            <p:cNvSpPr/>
            <p:nvPr/>
          </p:nvSpPr>
          <p:spPr>
            <a:xfrm>
              <a:off x="390819" y="341506"/>
              <a:ext cx="709699" cy="707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ea typeface="微软雅黑" panose="020B0503020204020204" pitchFamily="34" charset="-122"/>
              </a:endParaRPr>
            </a:p>
          </p:txBody>
        </p:sp>
        <p:sp>
          <p:nvSpPr>
            <p:cNvPr id="23" name="矩形 22"/>
            <p:cNvSpPr/>
            <p:nvPr/>
          </p:nvSpPr>
          <p:spPr>
            <a:xfrm>
              <a:off x="1209290" y="758896"/>
              <a:ext cx="184731" cy="369332"/>
            </a:xfrm>
            <a:prstGeom prst="rect">
              <a:avLst/>
            </a:prstGeom>
          </p:spPr>
          <p:txBody>
            <a:bodyPr wrap="none">
              <a:spAutoFit/>
            </a:bodyPr>
            <a:lstStyle/>
            <a:p>
              <a:endParaRPr lang="zh-CN" altLang="en-US" dirty="0">
                <a:solidFill>
                  <a:srgbClr val="B4120A"/>
                </a:solidFill>
                <a:ea typeface="微软雅黑" panose="020B0503020204020204" pitchFamily="34" charset="-122"/>
              </a:endParaRPr>
            </a:p>
          </p:txBody>
        </p:sp>
        <p:pic>
          <p:nvPicPr>
            <p:cNvPr id="24" name="图片 2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4526" y="294139"/>
              <a:ext cx="802284" cy="802284"/>
            </a:xfrm>
            <a:prstGeom prst="rect">
              <a:avLst/>
            </a:prstGeom>
            <a:solidFill>
              <a:srgbClr val="315597"/>
            </a:solidFill>
          </p:spPr>
        </p:pic>
      </p:grpSp>
      <p:grpSp>
        <p:nvGrpSpPr>
          <p:cNvPr id="47" name="组合 46"/>
          <p:cNvGrpSpPr/>
          <p:nvPr/>
        </p:nvGrpSpPr>
        <p:grpSpPr>
          <a:xfrm>
            <a:off x="-5373" y="6209998"/>
            <a:ext cx="12192000" cy="648002"/>
            <a:chOff x="0" y="6134099"/>
            <a:chExt cx="12192000" cy="723903"/>
          </a:xfrm>
          <a:solidFill>
            <a:srgbClr val="3760AB"/>
          </a:solidFill>
        </p:grpSpPr>
        <p:grpSp>
          <p:nvGrpSpPr>
            <p:cNvPr id="49" name="组合 48"/>
            <p:cNvGrpSpPr/>
            <p:nvPr/>
          </p:nvGrpSpPr>
          <p:grpSpPr>
            <a:xfrm>
              <a:off x="0" y="6438901"/>
              <a:ext cx="12192000" cy="419101"/>
              <a:chOff x="0" y="6438901"/>
              <a:chExt cx="12192000" cy="419101"/>
            </a:xfrm>
            <a:grpFill/>
          </p:grpSpPr>
          <p:sp>
            <p:nvSpPr>
              <p:cNvPr id="57" name="矩形 56"/>
              <p:cNvSpPr/>
              <p:nvPr/>
            </p:nvSpPr>
            <p:spPr>
              <a:xfrm>
                <a:off x="456828" y="6438901"/>
                <a:ext cx="11735172" cy="4191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直角三角形 57"/>
              <p:cNvSpPr/>
              <p:nvPr/>
            </p:nvSpPr>
            <p:spPr>
              <a:xfrm flipH="1">
                <a:off x="0" y="6438902"/>
                <a:ext cx="456828" cy="4191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6999721" y="6134099"/>
              <a:ext cx="5192279" cy="723902"/>
              <a:chOff x="6624756" y="6134099"/>
              <a:chExt cx="6104794" cy="723902"/>
            </a:xfrm>
            <a:grpFill/>
          </p:grpSpPr>
          <p:grpSp>
            <p:nvGrpSpPr>
              <p:cNvPr id="51" name="组合 50"/>
              <p:cNvGrpSpPr/>
              <p:nvPr/>
            </p:nvGrpSpPr>
            <p:grpSpPr>
              <a:xfrm>
                <a:off x="6624756" y="6134100"/>
                <a:ext cx="4173276" cy="723901"/>
                <a:chOff x="6624756" y="6134100"/>
                <a:chExt cx="4173276" cy="723901"/>
              </a:xfrm>
              <a:grpFill/>
            </p:grpSpPr>
            <p:sp>
              <p:nvSpPr>
                <p:cNvPr id="55" name="矩形 54"/>
                <p:cNvSpPr/>
                <p:nvPr/>
              </p:nvSpPr>
              <p:spPr>
                <a:xfrm>
                  <a:off x="7292832" y="6134101"/>
                  <a:ext cx="3505200" cy="723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直角三角形 55"/>
                <p:cNvSpPr/>
                <p:nvPr/>
              </p:nvSpPr>
              <p:spPr>
                <a:xfrm flipH="1">
                  <a:off x="6624756" y="6134100"/>
                  <a:ext cx="668076" cy="7239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 name="组合 51"/>
              <p:cNvGrpSpPr/>
              <p:nvPr/>
            </p:nvGrpSpPr>
            <p:grpSpPr>
              <a:xfrm>
                <a:off x="6948986" y="6134099"/>
                <a:ext cx="5780564" cy="723901"/>
                <a:chOff x="6948986" y="6134099"/>
                <a:chExt cx="5780564" cy="723901"/>
              </a:xfrm>
              <a:grpFill/>
            </p:grpSpPr>
            <p:sp>
              <p:nvSpPr>
                <p:cNvPr id="53" name="矩形 52"/>
                <p:cNvSpPr/>
                <p:nvPr/>
              </p:nvSpPr>
              <p:spPr>
                <a:xfrm>
                  <a:off x="7602620" y="6134099"/>
                  <a:ext cx="5126930" cy="723899"/>
                </a:xfrm>
                <a:prstGeom prst="rect">
                  <a:avLst/>
                </a:prstGeom>
                <a:solidFill>
                  <a:srgbClr val="294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4" name="直角三角形 53"/>
                <p:cNvSpPr/>
                <p:nvPr/>
              </p:nvSpPr>
              <p:spPr>
                <a:xfrm flipH="1">
                  <a:off x="6948986" y="6134100"/>
                  <a:ext cx="668076" cy="723900"/>
                </a:xfrm>
                <a:prstGeom prst="rtTriangle">
                  <a:avLst/>
                </a:prstGeom>
                <a:solidFill>
                  <a:srgbClr val="294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60" name="矩形 59"/>
          <p:cNvSpPr/>
          <p:nvPr/>
        </p:nvSpPr>
        <p:spPr>
          <a:xfrm>
            <a:off x="8329930" y="6334125"/>
            <a:ext cx="3754120" cy="398780"/>
          </a:xfrm>
          <a:prstGeom prst="rect">
            <a:avLst/>
          </a:prstGeom>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上海建桥学院垃圾分类工作现状</a:t>
            </a:r>
          </a:p>
        </p:txBody>
      </p:sp>
      <p:sp>
        <p:nvSpPr>
          <p:cNvPr id="44" name="矩形 43"/>
          <p:cNvSpPr/>
          <p:nvPr/>
        </p:nvSpPr>
        <p:spPr>
          <a:xfrm>
            <a:off x="10108447" y="2172881"/>
            <a:ext cx="870752" cy="897233"/>
          </a:xfrm>
          <a:prstGeom prst="rect">
            <a:avLst/>
          </a:prstGeom>
        </p:spPr>
        <p:txBody>
          <a:bodyPr wrap="none">
            <a:spAutoFit/>
          </a:bodyPr>
          <a:lstStyle/>
          <a:p>
            <a:pPr algn="ctr">
              <a:lnSpc>
                <a:spcPct val="120000"/>
              </a:lnSpc>
            </a:pPr>
            <a:r>
              <a:rPr lang="en-US" altLang="zh-CN" sz="4800" b="1" dirty="0" smtClean="0">
                <a:solidFill>
                  <a:schemeClr val="accent1">
                    <a:lumMod val="40000"/>
                    <a:lumOff val="60000"/>
                  </a:schemeClr>
                </a:solidFill>
              </a:rPr>
              <a:t>05</a:t>
            </a:r>
            <a:endParaRPr lang="zh-CN" altLang="en-US" sz="4800" b="1" dirty="0">
              <a:solidFill>
                <a:schemeClr val="accent1">
                  <a:lumMod val="40000"/>
                  <a:lumOff val="60000"/>
                </a:schemeClr>
              </a:solidFill>
            </a:endParaRPr>
          </a:p>
        </p:txBody>
      </p:sp>
      <p:grpSp>
        <p:nvGrpSpPr>
          <p:cNvPr id="35" name="组合 34"/>
          <p:cNvGrpSpPr/>
          <p:nvPr/>
        </p:nvGrpSpPr>
        <p:grpSpPr>
          <a:xfrm>
            <a:off x="9697823" y="3879886"/>
            <a:ext cx="1691996" cy="527844"/>
            <a:chOff x="9697823" y="4000103"/>
            <a:chExt cx="1691996" cy="527844"/>
          </a:xfrm>
        </p:grpSpPr>
        <p:pic>
          <p:nvPicPr>
            <p:cNvPr id="46" name="图片 45"/>
            <p:cNvPicPr>
              <a:picLocks noChangeAspect="1"/>
            </p:cNvPicPr>
            <p:nvPr/>
          </p:nvPicPr>
          <p:blipFill>
            <a:blip r:embed="rId3">
              <a:duotone>
                <a:schemeClr val="accent1">
                  <a:shade val="45000"/>
                  <a:satMod val="135000"/>
                </a:schemeClr>
                <a:prstClr val="white"/>
              </a:duotone>
            </a:blip>
            <a:stretch>
              <a:fillRect/>
            </a:stretch>
          </p:blipFill>
          <p:spPr>
            <a:xfrm>
              <a:off x="9697823" y="4000103"/>
              <a:ext cx="1691996" cy="527844"/>
            </a:xfrm>
            <a:prstGeom prst="rect">
              <a:avLst/>
            </a:prstGeom>
          </p:spPr>
        </p:pic>
        <p:sp>
          <p:nvSpPr>
            <p:cNvPr id="48" name="等腰三角形 47"/>
            <p:cNvSpPr/>
            <p:nvPr/>
          </p:nvSpPr>
          <p:spPr>
            <a:xfrm rot="10800000">
              <a:off x="10367085" y="4035371"/>
              <a:ext cx="326986" cy="215558"/>
            </a:xfrm>
            <a:prstGeom prst="triangle">
              <a:avLst/>
            </a:prstGeom>
            <a:solidFill>
              <a:srgbClr val="165E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grpSp>
      <p:sp>
        <p:nvSpPr>
          <p:cNvPr id="59" name="矩形 58"/>
          <p:cNvSpPr/>
          <p:nvPr/>
        </p:nvSpPr>
        <p:spPr>
          <a:xfrm>
            <a:off x="9315906" y="2931271"/>
            <a:ext cx="2487686" cy="830997"/>
          </a:xfrm>
          <a:prstGeom prst="rect">
            <a:avLst/>
          </a:prstGeom>
        </p:spPr>
        <p:txBody>
          <a:bodyPr wrap="square">
            <a:spAutoFit/>
          </a:bodyPr>
          <a:lstStyle/>
          <a:p>
            <a:pPr algn="ctr">
              <a:lnSpc>
                <a:spcPct val="120000"/>
              </a:lnSpc>
            </a:pPr>
            <a:r>
              <a:rPr lang="zh-CN" altLang="en-US" sz="2000" b="1" dirty="0" smtClean="0">
                <a:solidFill>
                  <a:srgbClr val="165E9A"/>
                </a:solidFill>
              </a:rPr>
              <a:t>互联网</a:t>
            </a:r>
            <a:r>
              <a:rPr lang="en-US" altLang="zh-CN" sz="2000" b="1" dirty="0" smtClean="0">
                <a:solidFill>
                  <a:srgbClr val="165E9A"/>
                </a:solidFill>
              </a:rPr>
              <a:t>+</a:t>
            </a:r>
          </a:p>
          <a:p>
            <a:pPr algn="ctr">
              <a:lnSpc>
                <a:spcPct val="120000"/>
              </a:lnSpc>
            </a:pPr>
            <a:r>
              <a:rPr lang="zh-CN" altLang="en-US" sz="2000" b="1" dirty="0">
                <a:solidFill>
                  <a:srgbClr val="165E9A"/>
                </a:solidFill>
              </a:rPr>
              <a:t>垃圾</a:t>
            </a:r>
            <a:r>
              <a:rPr lang="zh-CN" altLang="en-US" sz="2000" b="1" dirty="0" smtClean="0">
                <a:solidFill>
                  <a:srgbClr val="165E9A"/>
                </a:solidFill>
              </a:rPr>
              <a:t>分类模式</a:t>
            </a:r>
            <a:endParaRPr lang="zh-CN" altLang="en-US" sz="2000" b="1" dirty="0">
              <a:solidFill>
                <a:srgbClr val="165E9A"/>
              </a:solidFill>
            </a:endParaRPr>
          </a:p>
        </p:txBody>
      </p:sp>
      <p:sp>
        <p:nvSpPr>
          <p:cNvPr id="63" name="矩形 62">
            <a:extLst>
              <a:ext uri="{FF2B5EF4-FFF2-40B4-BE49-F238E27FC236}">
                <a16:creationId xmlns:a16="http://schemas.microsoft.com/office/drawing/2014/main" xmlns="" id="{85BE23D4-B7E4-4AF9-862B-A720EF81BFC7}"/>
              </a:ext>
            </a:extLst>
          </p:cNvPr>
          <p:cNvSpPr/>
          <p:nvPr/>
        </p:nvSpPr>
        <p:spPr>
          <a:xfrm>
            <a:off x="1190356" y="468012"/>
            <a:ext cx="6647973" cy="461665"/>
          </a:xfrm>
          <a:prstGeom prst="rect">
            <a:avLst/>
          </a:prstGeom>
        </p:spPr>
        <p:txBody>
          <a:bodyPr wrap="none">
            <a:spAutoFit/>
          </a:bodyPr>
          <a:lstStyle/>
          <a:p>
            <a:r>
              <a:rPr lang="zh-CN" altLang="en-US" sz="2400" b="1" dirty="0" smtClean="0">
                <a:solidFill>
                  <a:schemeClr val="tx1">
                    <a:lumMod val="65000"/>
                    <a:lumOff val="35000"/>
                  </a:schemeClr>
                </a:solidFill>
                <a:latin typeface="+mj-ea"/>
                <a:ea typeface="+mj-ea"/>
              </a:rPr>
              <a:t>二、完善</a:t>
            </a:r>
            <a:r>
              <a:rPr lang="zh-CN" altLang="en-US" sz="2400" b="1" dirty="0">
                <a:solidFill>
                  <a:schemeClr val="tx1">
                    <a:lumMod val="65000"/>
                    <a:lumOff val="35000"/>
                  </a:schemeClr>
                </a:solidFill>
                <a:latin typeface="+mj-ea"/>
                <a:ea typeface="+mj-ea"/>
              </a:rPr>
              <a:t>管理机制，提升校园垃圾分类工作实效</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6875DC1B-00D6-4D52-A98D-E892718562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209290" y="1553587"/>
            <a:ext cx="2625875" cy="2002971"/>
          </a:xfrm>
          <a:prstGeom prst="rect">
            <a:avLst/>
          </a:prstGeom>
        </p:spPr>
      </p:pic>
      <p:grpSp>
        <p:nvGrpSpPr>
          <p:cNvPr id="5" name="组合 4">
            <a:extLst>
              <a:ext uri="{FF2B5EF4-FFF2-40B4-BE49-F238E27FC236}">
                <a16:creationId xmlns:a16="http://schemas.microsoft.com/office/drawing/2014/main" xmlns="" id="{9B22C3B0-400E-422A-9D38-8A07A54CAAFC}"/>
              </a:ext>
            </a:extLst>
          </p:cNvPr>
          <p:cNvGrpSpPr/>
          <p:nvPr/>
        </p:nvGrpSpPr>
        <p:grpSpPr>
          <a:xfrm>
            <a:off x="344526" y="294139"/>
            <a:ext cx="1049495" cy="834089"/>
            <a:chOff x="344526" y="294139"/>
            <a:chExt cx="1049495" cy="834089"/>
          </a:xfrm>
        </p:grpSpPr>
        <p:sp>
          <p:nvSpPr>
            <p:cNvPr id="6" name="矩形 5">
              <a:extLst>
                <a:ext uri="{FF2B5EF4-FFF2-40B4-BE49-F238E27FC236}">
                  <a16:creationId xmlns:a16="http://schemas.microsoft.com/office/drawing/2014/main" xmlns="" id="{BD60C99B-92B0-4D2B-91C0-44014A32B72B}"/>
                </a:ext>
              </a:extLst>
            </p:cNvPr>
            <p:cNvSpPr/>
            <p:nvPr/>
          </p:nvSpPr>
          <p:spPr>
            <a:xfrm>
              <a:off x="390819" y="341506"/>
              <a:ext cx="709699" cy="707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ea typeface="微软雅黑" panose="020B0503020204020204" pitchFamily="34" charset="-122"/>
              </a:endParaRPr>
            </a:p>
          </p:txBody>
        </p:sp>
        <p:sp>
          <p:nvSpPr>
            <p:cNvPr id="7" name="矩形 6">
              <a:extLst>
                <a:ext uri="{FF2B5EF4-FFF2-40B4-BE49-F238E27FC236}">
                  <a16:creationId xmlns:a16="http://schemas.microsoft.com/office/drawing/2014/main" xmlns="" id="{70D12230-8C86-4B81-9EA2-74F60B478190}"/>
                </a:ext>
              </a:extLst>
            </p:cNvPr>
            <p:cNvSpPr/>
            <p:nvPr/>
          </p:nvSpPr>
          <p:spPr>
            <a:xfrm>
              <a:off x="1209290" y="758896"/>
              <a:ext cx="184731" cy="369332"/>
            </a:xfrm>
            <a:prstGeom prst="rect">
              <a:avLst/>
            </a:prstGeom>
          </p:spPr>
          <p:txBody>
            <a:bodyPr wrap="none">
              <a:spAutoFit/>
            </a:bodyPr>
            <a:lstStyle/>
            <a:p>
              <a:endParaRPr lang="zh-CN" altLang="en-US" dirty="0">
                <a:solidFill>
                  <a:srgbClr val="B4120A"/>
                </a:solidFill>
                <a:ea typeface="微软雅黑" panose="020B0503020204020204" pitchFamily="34" charset="-122"/>
              </a:endParaRPr>
            </a:p>
          </p:txBody>
        </p:sp>
        <p:pic>
          <p:nvPicPr>
            <p:cNvPr id="8" name="图片 7">
              <a:extLst>
                <a:ext uri="{FF2B5EF4-FFF2-40B4-BE49-F238E27FC236}">
                  <a16:creationId xmlns:a16="http://schemas.microsoft.com/office/drawing/2014/main" xmlns="" id="{90942FEA-1B12-425F-A89E-F52B39D508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4526" y="294139"/>
              <a:ext cx="802284" cy="802284"/>
            </a:xfrm>
            <a:prstGeom prst="rect">
              <a:avLst/>
            </a:prstGeom>
            <a:solidFill>
              <a:srgbClr val="315597"/>
            </a:solidFill>
          </p:spPr>
        </p:pic>
      </p:grpSp>
      <p:grpSp>
        <p:nvGrpSpPr>
          <p:cNvPr id="13" name="组合 12">
            <a:extLst>
              <a:ext uri="{FF2B5EF4-FFF2-40B4-BE49-F238E27FC236}">
                <a16:creationId xmlns:a16="http://schemas.microsoft.com/office/drawing/2014/main" xmlns="" id="{CBC4B0BF-0545-4ABF-9CD9-CBD28F9498B4}"/>
              </a:ext>
            </a:extLst>
          </p:cNvPr>
          <p:cNvGrpSpPr/>
          <p:nvPr/>
        </p:nvGrpSpPr>
        <p:grpSpPr>
          <a:xfrm>
            <a:off x="641256" y="291641"/>
            <a:ext cx="7226001" cy="658288"/>
            <a:chOff x="667273" y="499893"/>
            <a:chExt cx="4749718" cy="432699"/>
          </a:xfrm>
        </p:grpSpPr>
        <p:sp>
          <p:nvSpPr>
            <p:cNvPr id="14" name="文本框 13">
              <a:extLst>
                <a:ext uri="{FF2B5EF4-FFF2-40B4-BE49-F238E27FC236}">
                  <a16:creationId xmlns:a16="http://schemas.microsoft.com/office/drawing/2014/main" xmlns="" id="{0FC0388C-785E-4630-B10C-69FBFD5B374C}"/>
                </a:ext>
              </a:extLst>
            </p:cNvPr>
            <p:cNvSpPr txBox="1"/>
            <p:nvPr/>
          </p:nvSpPr>
          <p:spPr>
            <a:xfrm>
              <a:off x="667273" y="588675"/>
              <a:ext cx="121425" cy="343917"/>
            </a:xfrm>
            <a:prstGeom prst="rect">
              <a:avLst/>
            </a:prstGeom>
            <a:noFill/>
          </p:spPr>
          <p:txBody>
            <a:bodyPr wrap="none" rtlCol="0">
              <a:spAutoFit/>
            </a:bodyPr>
            <a:lstStyle/>
            <a:p>
              <a:pPr algn="ctr"/>
              <a:endParaRPr lang="zh-CN" altLang="en-US" sz="2800" b="1" spc="300" dirty="0">
                <a:solidFill>
                  <a:srgbClr val="305494"/>
                </a:solidFill>
                <a:latin typeface="+mn-ea"/>
              </a:endParaRPr>
            </a:p>
          </p:txBody>
        </p:sp>
        <p:sp>
          <p:nvSpPr>
            <p:cNvPr id="15" name="矩形 14">
              <a:extLst>
                <a:ext uri="{FF2B5EF4-FFF2-40B4-BE49-F238E27FC236}">
                  <a16:creationId xmlns:a16="http://schemas.microsoft.com/office/drawing/2014/main" xmlns="" id="{85BE23D4-B7E4-4AF9-862B-A720EF81BFC7}"/>
                </a:ext>
              </a:extLst>
            </p:cNvPr>
            <p:cNvSpPr/>
            <p:nvPr/>
          </p:nvSpPr>
          <p:spPr>
            <a:xfrm>
              <a:off x="1047216" y="499893"/>
              <a:ext cx="4369775" cy="303457"/>
            </a:xfrm>
            <a:prstGeom prst="rect">
              <a:avLst/>
            </a:prstGeom>
          </p:spPr>
          <p:txBody>
            <a:bodyPr wrap="none">
              <a:spAutoFit/>
            </a:bodyPr>
            <a:lstStyle/>
            <a:p>
              <a:r>
                <a:rPr lang="zh-CN" altLang="en-US" sz="2400" b="1" dirty="0" smtClean="0">
                  <a:solidFill>
                    <a:schemeClr val="tx1">
                      <a:lumMod val="65000"/>
                      <a:lumOff val="35000"/>
                    </a:schemeClr>
                  </a:solidFill>
                  <a:latin typeface="+mj-ea"/>
                  <a:ea typeface="+mj-ea"/>
                </a:rPr>
                <a:t>二、完善</a:t>
              </a:r>
              <a:r>
                <a:rPr lang="zh-CN" altLang="en-US" sz="2400" b="1" dirty="0">
                  <a:solidFill>
                    <a:schemeClr val="tx1">
                      <a:lumMod val="65000"/>
                      <a:lumOff val="35000"/>
                    </a:schemeClr>
                  </a:solidFill>
                  <a:latin typeface="+mj-ea"/>
                  <a:ea typeface="+mj-ea"/>
                </a:rPr>
                <a:t>管理机制，提升校园垃圾分类工作实效</a:t>
              </a:r>
            </a:p>
          </p:txBody>
        </p:sp>
      </p:grpSp>
      <p:pic>
        <p:nvPicPr>
          <p:cNvPr id="17" name="图片 16">
            <a:extLst>
              <a:ext uri="{FF2B5EF4-FFF2-40B4-BE49-F238E27FC236}">
                <a16:creationId xmlns:a16="http://schemas.microsoft.com/office/drawing/2014/main" xmlns="" id="{24C8E2CA-B099-4896-A41C-4CDE174BFCE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219283" y="3556558"/>
            <a:ext cx="2625875" cy="2002971"/>
          </a:xfrm>
          <a:prstGeom prst="rect">
            <a:avLst/>
          </a:prstGeom>
        </p:spPr>
      </p:pic>
      <p:sp>
        <p:nvSpPr>
          <p:cNvPr id="19" name="文本框 18">
            <a:extLst>
              <a:ext uri="{FF2B5EF4-FFF2-40B4-BE49-F238E27FC236}">
                <a16:creationId xmlns:a16="http://schemas.microsoft.com/office/drawing/2014/main" xmlns="" id="{4624BB31-C9AA-4A77-9244-423784C47022}"/>
              </a:ext>
            </a:extLst>
          </p:cNvPr>
          <p:cNvSpPr txBox="1"/>
          <p:nvPr/>
        </p:nvSpPr>
        <p:spPr>
          <a:xfrm>
            <a:off x="4642365" y="1553587"/>
            <a:ext cx="5976952" cy="873957"/>
          </a:xfrm>
          <a:prstGeom prst="rect">
            <a:avLst/>
          </a:prstGeom>
          <a:noFill/>
        </p:spPr>
        <p:txBody>
          <a:bodyPr wrap="square">
            <a:spAutoFit/>
          </a:bodyPr>
          <a:lstStyle/>
          <a:p>
            <a:pPr algn="ctr">
              <a:lnSpc>
                <a:spcPct val="150000"/>
              </a:lnSpc>
            </a:pPr>
            <a:r>
              <a:rPr lang="zh-CN" altLang="zh-CN" sz="1800" b="1" dirty="0">
                <a:solidFill>
                  <a:srgbClr val="0D509E"/>
                </a:solidFill>
                <a:effectLst/>
                <a:latin typeface="+mn-ea"/>
                <a:cs typeface="宋体" panose="02010600030101010101" pitchFamily="2" charset="-122"/>
              </a:rPr>
              <a:t>学生、教职工、食堂及商铺中推行生活垃圾源头定时定点分类投放制度，未按规定分类投放垃圾将面临处罚。</a:t>
            </a:r>
            <a:endParaRPr lang="zh-CN" altLang="en-US" b="1" dirty="0">
              <a:solidFill>
                <a:srgbClr val="0D509E"/>
              </a:solidFill>
              <a:latin typeface="+mn-ea"/>
            </a:endParaRPr>
          </a:p>
        </p:txBody>
      </p:sp>
      <p:pic>
        <p:nvPicPr>
          <p:cNvPr id="20" name="Picture 2" descr="D:\桌面\垃圾分类\微信图片_20190916143639.jpg">
            <a:extLst>
              <a:ext uri="{FF2B5EF4-FFF2-40B4-BE49-F238E27FC236}">
                <a16:creationId xmlns:a16="http://schemas.microsoft.com/office/drawing/2014/main" xmlns="" id="{7A056734-E575-4AF3-92FF-84AABFA26E77}"/>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248322" y="2867860"/>
            <a:ext cx="2712264" cy="261891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组合 20">
            <a:extLst>
              <a:ext uri="{FF2B5EF4-FFF2-40B4-BE49-F238E27FC236}">
                <a16:creationId xmlns:a16="http://schemas.microsoft.com/office/drawing/2014/main" xmlns="" id="{45D64082-084D-44A5-B64B-771DD1C55F12}"/>
              </a:ext>
            </a:extLst>
          </p:cNvPr>
          <p:cNvGrpSpPr/>
          <p:nvPr/>
        </p:nvGrpSpPr>
        <p:grpSpPr>
          <a:xfrm>
            <a:off x="7503559" y="2862940"/>
            <a:ext cx="3215463" cy="2764885"/>
            <a:chOff x="1389062" y="1563816"/>
            <a:chExt cx="4068462" cy="3414222"/>
          </a:xfrm>
        </p:grpSpPr>
        <p:sp>
          <p:nvSpPr>
            <p:cNvPr id="22" name="矩形 21">
              <a:extLst>
                <a:ext uri="{FF2B5EF4-FFF2-40B4-BE49-F238E27FC236}">
                  <a16:creationId xmlns:a16="http://schemas.microsoft.com/office/drawing/2014/main" xmlns="" id="{3BE65138-27E0-416F-8C5F-84B5135B465B}"/>
                </a:ext>
              </a:extLst>
            </p:cNvPr>
            <p:cNvSpPr/>
            <p:nvPr/>
          </p:nvSpPr>
          <p:spPr>
            <a:xfrm>
              <a:off x="1389062" y="1790299"/>
              <a:ext cx="4068462" cy="3013557"/>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mn-ea"/>
              </a:endParaRPr>
            </a:p>
          </p:txBody>
        </p:sp>
        <p:sp>
          <p:nvSpPr>
            <p:cNvPr id="23" name="矩形 22">
              <a:extLst>
                <a:ext uri="{FF2B5EF4-FFF2-40B4-BE49-F238E27FC236}">
                  <a16:creationId xmlns:a16="http://schemas.microsoft.com/office/drawing/2014/main" xmlns="" id="{9FDCB7F4-7F03-4B73-87A6-2B9A484A8436}"/>
                </a:ext>
              </a:extLst>
            </p:cNvPr>
            <p:cNvSpPr/>
            <p:nvPr/>
          </p:nvSpPr>
          <p:spPr>
            <a:xfrm>
              <a:off x="1389062" y="1563816"/>
              <a:ext cx="4068446" cy="657350"/>
            </a:xfrm>
            <a:prstGeom prst="rect">
              <a:avLst/>
            </a:prstGeom>
            <a:solidFill>
              <a:srgbClr val="0D5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mn-ea"/>
                </a:rPr>
                <a:t>采取</a:t>
              </a:r>
              <a:r>
                <a:rPr lang="en-US" altLang="zh-CN" b="1" dirty="0">
                  <a:solidFill>
                    <a:schemeClr val="bg1"/>
                  </a:solidFill>
                  <a:latin typeface="+mn-ea"/>
                </a:rPr>
                <a:t>“</a:t>
              </a:r>
              <a:r>
                <a:rPr lang="zh-CN" altLang="en-US" b="1" dirty="0">
                  <a:solidFill>
                    <a:schemeClr val="bg1"/>
                  </a:solidFill>
                  <a:latin typeface="+mn-ea"/>
                </a:rPr>
                <a:t>定时定点</a:t>
              </a:r>
              <a:r>
                <a:rPr lang="en-US" altLang="zh-CN" b="1" dirty="0">
                  <a:solidFill>
                    <a:schemeClr val="bg1"/>
                  </a:solidFill>
                  <a:latin typeface="+mn-ea"/>
                </a:rPr>
                <a:t>”</a:t>
              </a:r>
              <a:r>
                <a:rPr lang="zh-CN" altLang="en-US" b="1" dirty="0">
                  <a:solidFill>
                    <a:schemeClr val="bg1"/>
                  </a:solidFill>
                  <a:latin typeface="+mn-ea"/>
                </a:rPr>
                <a:t>投放</a:t>
              </a:r>
            </a:p>
          </p:txBody>
        </p:sp>
        <p:sp>
          <p:nvSpPr>
            <p:cNvPr id="24" name="文本框 23">
              <a:extLst>
                <a:ext uri="{FF2B5EF4-FFF2-40B4-BE49-F238E27FC236}">
                  <a16:creationId xmlns:a16="http://schemas.microsoft.com/office/drawing/2014/main" xmlns="" id="{BE359249-C077-47FB-8B4B-EB3488CC47C4}"/>
                </a:ext>
              </a:extLst>
            </p:cNvPr>
            <p:cNvSpPr txBox="1"/>
            <p:nvPr/>
          </p:nvSpPr>
          <p:spPr>
            <a:xfrm>
              <a:off x="2311575" y="2091802"/>
              <a:ext cx="2223437" cy="720034"/>
            </a:xfrm>
            <a:prstGeom prst="rect">
              <a:avLst/>
            </a:prstGeom>
            <a:noFill/>
          </p:spPr>
          <p:txBody>
            <a:bodyPr wrap="square" rtlCol="0">
              <a:spAutoFit/>
            </a:bodyPr>
            <a:lstStyle/>
            <a:p>
              <a:pPr algn="dist">
                <a:lnSpc>
                  <a:spcPct val="150000"/>
                </a:lnSpc>
              </a:pPr>
              <a:endParaRPr lang="zh-CN" altLang="en-US" sz="2400" dirty="0">
                <a:solidFill>
                  <a:schemeClr val="tx1">
                    <a:lumMod val="75000"/>
                    <a:lumOff val="25000"/>
                  </a:schemeClr>
                </a:solidFill>
                <a:latin typeface="+mn-ea"/>
              </a:endParaRPr>
            </a:p>
          </p:txBody>
        </p:sp>
        <p:sp>
          <p:nvSpPr>
            <p:cNvPr id="25" name="文本框 24">
              <a:extLst>
                <a:ext uri="{FF2B5EF4-FFF2-40B4-BE49-F238E27FC236}">
                  <a16:creationId xmlns:a16="http://schemas.microsoft.com/office/drawing/2014/main" xmlns="" id="{CC4AF4C9-20C8-41CF-B208-1A7875158F76}"/>
                </a:ext>
              </a:extLst>
            </p:cNvPr>
            <p:cNvSpPr txBox="1"/>
            <p:nvPr/>
          </p:nvSpPr>
          <p:spPr>
            <a:xfrm>
              <a:off x="1725937" y="2727834"/>
              <a:ext cx="3394695" cy="2250204"/>
            </a:xfrm>
            <a:prstGeom prst="rect">
              <a:avLst/>
            </a:prstGeom>
            <a:noFill/>
          </p:spPr>
          <p:txBody>
            <a:bodyPr wrap="square" rtlCol="0">
              <a:spAutoFit/>
            </a:bodyPr>
            <a:lstStyle/>
            <a:p>
              <a:pPr indent="0" algn="ctr">
                <a:buNone/>
              </a:pPr>
              <a:r>
                <a:rPr lang="zh-CN" altLang="en-US" sz="1400" b="1" dirty="0">
                  <a:solidFill>
                    <a:schemeClr val="tx1"/>
                  </a:solidFill>
                  <a:latin typeface="+mn-ea"/>
                  <a:sym typeface="+mn-ea"/>
                </a:rPr>
                <a:t>第一次投放时间       </a:t>
              </a:r>
              <a:r>
                <a:rPr lang="en-US" altLang="zh-CN" sz="1400" b="1" dirty="0">
                  <a:solidFill>
                    <a:schemeClr val="tx1"/>
                  </a:solidFill>
                  <a:latin typeface="+mn-ea"/>
                  <a:sym typeface="+mn-ea"/>
                </a:rPr>
                <a:t>7:00-8:00</a:t>
              </a:r>
            </a:p>
            <a:p>
              <a:pPr indent="0" algn="ctr">
                <a:buNone/>
              </a:pPr>
              <a:endParaRPr lang="zh-CN" altLang="en-US" sz="1400" b="1" spc="300" dirty="0">
                <a:solidFill>
                  <a:schemeClr val="tx1"/>
                </a:solidFill>
                <a:latin typeface="+mn-ea"/>
                <a:sym typeface="+mn-ea"/>
              </a:endParaRPr>
            </a:p>
            <a:p>
              <a:pPr indent="0" algn="ctr">
                <a:buNone/>
              </a:pPr>
              <a:r>
                <a:rPr lang="zh-CN" altLang="en-US" sz="1400" b="1" dirty="0">
                  <a:solidFill>
                    <a:schemeClr val="tx1"/>
                  </a:solidFill>
                  <a:latin typeface="+mn-ea"/>
                  <a:sym typeface="+mn-ea"/>
                </a:rPr>
                <a:t>第二次投放时间 </a:t>
              </a:r>
              <a:r>
                <a:rPr lang="zh-CN" altLang="en-US" sz="1400" b="1" spc="300" dirty="0">
                  <a:solidFill>
                    <a:schemeClr val="tx1"/>
                  </a:solidFill>
                  <a:latin typeface="+mn-ea"/>
                  <a:sym typeface="+mn-ea"/>
                </a:rPr>
                <a:t> </a:t>
              </a:r>
              <a:r>
                <a:rPr lang="en-US" altLang="zh-CN" sz="1400" b="1" dirty="0">
                  <a:solidFill>
                    <a:schemeClr val="tx1"/>
                  </a:solidFill>
                  <a:latin typeface="+mn-ea"/>
                  <a:sym typeface="+mn-ea"/>
                </a:rPr>
                <a:t>11:40-12:40</a:t>
              </a:r>
            </a:p>
            <a:p>
              <a:pPr indent="0" algn="ctr">
                <a:buNone/>
              </a:pPr>
              <a:endParaRPr lang="en-US" altLang="zh-CN" sz="1400" b="1" spc="300" dirty="0">
                <a:solidFill>
                  <a:schemeClr val="tx1"/>
                </a:solidFill>
                <a:latin typeface="+mn-ea"/>
                <a:sym typeface="+mn-ea"/>
              </a:endParaRPr>
            </a:p>
            <a:p>
              <a:pPr indent="0" algn="ctr">
                <a:buNone/>
              </a:pPr>
              <a:r>
                <a:rPr lang="zh-CN" altLang="en-US" sz="1400" b="1" dirty="0">
                  <a:latin typeface="+mn-ea"/>
                  <a:sym typeface="+mn-ea"/>
                </a:rPr>
                <a:t>第三次投放时间  </a:t>
              </a:r>
              <a:r>
                <a:rPr lang="en-US" altLang="zh-CN" sz="1400" b="1" dirty="0">
                  <a:latin typeface="+mn-ea"/>
                  <a:sym typeface="+mn-ea"/>
                </a:rPr>
                <a:t>16:30-18:30</a:t>
              </a:r>
            </a:p>
            <a:p>
              <a:pPr indent="0" algn="ctr">
                <a:buNone/>
              </a:pPr>
              <a:endParaRPr lang="en-US" altLang="zh-CN" sz="1400" b="1" spc="300" dirty="0">
                <a:solidFill>
                  <a:schemeClr val="tx1"/>
                </a:solidFill>
                <a:latin typeface="+mn-ea"/>
                <a:sym typeface="+mn-ea"/>
              </a:endParaRPr>
            </a:p>
            <a:p>
              <a:pPr indent="0" algn="ctr">
                <a:buNone/>
              </a:pPr>
              <a:endParaRPr lang="en-US" altLang="zh-CN" sz="1400" b="1" spc="300" dirty="0">
                <a:solidFill>
                  <a:schemeClr val="tx1"/>
                </a:solidFill>
                <a:latin typeface="+mn-ea"/>
                <a:sym typeface="+mn-ea"/>
              </a:endParaRPr>
            </a:p>
            <a:p>
              <a:pPr indent="0" algn="ctr">
                <a:buNone/>
              </a:pPr>
              <a:endParaRPr lang="zh-CN" altLang="en-US" sz="1400" b="1" spc="300" dirty="0">
                <a:solidFill>
                  <a:schemeClr val="tx1"/>
                </a:solidFill>
                <a:effectLst>
                  <a:outerShdw blurRad="38100" dist="19050" dir="2700000" algn="tl" rotWithShape="0">
                    <a:schemeClr val="dk1">
                      <a:alpha val="40000"/>
                    </a:schemeClr>
                  </a:outerShdw>
                </a:effectLst>
                <a:latin typeface="+mn-ea"/>
                <a:sym typeface="+mn-ea"/>
              </a:endParaRPr>
            </a:p>
          </p:txBody>
        </p:sp>
      </p:grpSp>
      <p:sp>
        <p:nvSpPr>
          <p:cNvPr id="26" name="等腰三角形 25">
            <a:extLst>
              <a:ext uri="{FF2B5EF4-FFF2-40B4-BE49-F238E27FC236}">
                <a16:creationId xmlns:a16="http://schemas.microsoft.com/office/drawing/2014/main" xmlns="" id="{EFD36ED4-4B82-4CE8-837A-2E97D7632B82}"/>
              </a:ext>
            </a:extLst>
          </p:cNvPr>
          <p:cNvSpPr/>
          <p:nvPr/>
        </p:nvSpPr>
        <p:spPr>
          <a:xfrm rot="5400000">
            <a:off x="6861590" y="3903914"/>
            <a:ext cx="692244" cy="298381"/>
          </a:xfrm>
          <a:prstGeom prst="triangle">
            <a:avLst/>
          </a:prstGeom>
          <a:solidFill>
            <a:srgbClr val="0D509E"/>
          </a:solidFill>
          <a:ln>
            <a:solidFill>
              <a:srgbClr val="0D50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219283" y="753306"/>
            <a:ext cx="2077813" cy="369332"/>
          </a:xfrm>
          <a:prstGeom prst="rect">
            <a:avLst/>
          </a:prstGeom>
          <a:noFill/>
        </p:spPr>
        <p:txBody>
          <a:bodyPr wrap="none" rtlCol="0">
            <a:spAutoFit/>
          </a:bodyPr>
          <a:lstStyle/>
          <a:p>
            <a:r>
              <a:rPr lang="en-US" altLang="zh-CN" b="1" dirty="0" smtClean="0">
                <a:solidFill>
                  <a:srgbClr val="0D509E"/>
                </a:solidFill>
                <a:latin typeface="+mn-ea"/>
              </a:rPr>
              <a:t>1. </a:t>
            </a:r>
            <a:r>
              <a:rPr lang="zh-CN" altLang="en-US" b="1" dirty="0" smtClean="0">
                <a:solidFill>
                  <a:srgbClr val="0D509E"/>
                </a:solidFill>
                <a:latin typeface="+mn-ea"/>
              </a:rPr>
              <a:t>垃圾房、垃圾桶</a:t>
            </a:r>
            <a:endParaRPr lang="zh-CN" altLang="en-US" b="1" dirty="0">
              <a:solidFill>
                <a:srgbClr val="0D509E"/>
              </a:solidFill>
              <a:latin typeface="+mn-ea"/>
            </a:endParaRPr>
          </a:p>
        </p:txBody>
      </p:sp>
    </p:spTree>
    <p:extLst>
      <p:ext uri="{BB962C8B-B14F-4D97-AF65-F5344CB8AC3E}">
        <p14:creationId xmlns:p14="http://schemas.microsoft.com/office/powerpoint/2010/main" val="31530217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xml><?xml version="1.0" encoding="utf-8"?>
<p:tagLst xmlns:a="http://schemas.openxmlformats.org/drawingml/2006/main" xmlns:r="http://schemas.openxmlformats.org/officeDocument/2006/relationships" xmlns:p="http://schemas.openxmlformats.org/presentationml/2006/main">
  <p:tag name="MH" val="20151230141854"/>
  <p:tag name="MH_LIBRARY" val="CONTENTS"/>
  <p:tag name="MH_TYPE" val="OTHERS"/>
  <p:tag name="ID" val="545839"/>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4.xml><?xml version="1.0" encoding="utf-8"?>
<p:tagLst xmlns:a="http://schemas.openxmlformats.org/drawingml/2006/main" xmlns:r="http://schemas.openxmlformats.org/officeDocument/2006/relationships" xmlns:p="http://schemas.openxmlformats.org/presentationml/2006/main">
  <p:tag name="MH" val="20151230141854"/>
  <p:tag name="MH_LIBRARY" val="CONTENTS"/>
  <p:tag name="MH_TYPE" val="OTHERS"/>
  <p:tag name="ID" val="545839"/>
</p:tagLst>
</file>

<file path=ppt/tags/tag5.xml><?xml version="1.0" encoding="utf-8"?>
<p:tagLst xmlns:a="http://schemas.openxmlformats.org/drawingml/2006/main" xmlns:r="http://schemas.openxmlformats.org/officeDocument/2006/relationships" xmlns:p="http://schemas.openxmlformats.org/presentationml/2006/main">
  <p:tag name="MH" val="20151230141854"/>
  <p:tag name="MH_LIBRARY" val="CONTENTS"/>
  <p:tag name="MH_TYPE" val="OTHERS"/>
  <p:tag name="ID" val="545839"/>
</p:tagLst>
</file>

<file path=ppt/tags/tag6.xml><?xml version="1.0" encoding="utf-8"?>
<p:tagLst xmlns:a="http://schemas.openxmlformats.org/drawingml/2006/main" xmlns:r="http://schemas.openxmlformats.org/officeDocument/2006/relationships" xmlns:p="http://schemas.openxmlformats.org/presentationml/2006/main">
  <p:tag name="MH" val="20151230141854"/>
  <p:tag name="MH_LIBRARY" val="CONTENTS"/>
  <p:tag name="MH_TYPE" val="OTHERS"/>
  <p:tag name="ID" val="545839"/>
</p:tagLst>
</file>

<file path=ppt/tags/tag7.xml><?xml version="1.0" encoding="utf-8"?>
<p:tagLst xmlns:a="http://schemas.openxmlformats.org/drawingml/2006/main" xmlns:r="http://schemas.openxmlformats.org/officeDocument/2006/relationships" xmlns:p="http://schemas.openxmlformats.org/presentationml/2006/main">
  <p:tag name="MH" val="20151230141854"/>
  <p:tag name="MH_LIBRARY" val="CONTENTS"/>
  <p:tag name="MH_TYPE" val="OTHERS"/>
  <p:tag name="ID" val="545839"/>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Franklin Gothic Demi"/>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5">
      <a:dk1>
        <a:sysClr val="windowText" lastClr="000000"/>
      </a:dk1>
      <a:lt1>
        <a:sysClr val="window" lastClr="FFFFFF"/>
      </a:lt1>
      <a:dk2>
        <a:srgbClr val="002060"/>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自定义 1">
      <a:majorFont>
        <a:latin typeface="Calibri Light"/>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587</TotalTime>
  <Words>5351</Words>
  <Application>Microsoft Office PowerPoint</Application>
  <PresentationFormat>宽屏</PresentationFormat>
  <Paragraphs>335</Paragraphs>
  <Slides>38</Slides>
  <Notes>36</Notes>
  <HiddenSlides>0</HiddenSlides>
  <MMClips>0</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38</vt:i4>
      </vt:variant>
    </vt:vector>
  </HeadingPairs>
  <TitlesOfParts>
    <vt:vector size="60" baseType="lpstr">
      <vt:lpstr>Lantinghei SC Demibold</vt:lpstr>
      <vt:lpstr>等线</vt:lpstr>
      <vt:lpstr>方正清刻本悦宋简体</vt:lpstr>
      <vt:lpstr>方正姚体</vt:lpstr>
      <vt:lpstr>汉仪菱心体简</vt:lpstr>
      <vt:lpstr>汉仪尚巍手书W</vt:lpstr>
      <vt:lpstr>汉仪细等线简</vt:lpstr>
      <vt:lpstr>华文中宋</vt:lpstr>
      <vt:lpstr>思源黑体 CN Light</vt:lpstr>
      <vt:lpstr>宋体</vt:lpstr>
      <vt:lpstr>微软雅黑</vt:lpstr>
      <vt:lpstr>微软雅黑 Light</vt:lpstr>
      <vt:lpstr>字魂35号-经典雅黑</vt:lpstr>
      <vt:lpstr>Agency FB</vt:lpstr>
      <vt:lpstr>Arial</vt:lpstr>
      <vt:lpstr>Calibri</vt:lpstr>
      <vt:lpstr>Calibri Light</vt:lpstr>
      <vt:lpstr>Franklin Gothic Demi</vt:lpstr>
      <vt:lpstr>Times New Roman</vt:lpstr>
      <vt:lpstr>Wingdings</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琦玢 周</dc:creator>
  <cp:lastModifiedBy>何泽媛</cp:lastModifiedBy>
  <cp:revision>127</cp:revision>
  <dcterms:created xsi:type="dcterms:W3CDTF">2018-12-21T02:38:00Z</dcterms:created>
  <dcterms:modified xsi:type="dcterms:W3CDTF">2020-09-24T08:31:00Z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2052-11.1.0.9175</vt:lpwstr>
  </property>
</Properties>
</file>